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13"/>
  </p:normalViewPr>
  <p:slideViewPr>
    <p:cSldViewPr snapToGrid="0" snapToObjects="1">
      <p:cViewPr varScale="1">
        <p:scale>
          <a:sx n="62" d="100"/>
          <a:sy n="62" d="100"/>
        </p:scale>
        <p:origin x="-10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66123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1.tiff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tiff"/><Relationship Id="rId5" Type="http://schemas.openxmlformats.org/officeDocument/2006/relationships/image" Target="../media/image7.png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tiff"/><Relationship Id="rId5" Type="http://schemas.openxmlformats.org/officeDocument/2006/relationships/image" Target="../media/image7.png"/><Relationship Id="rId10" Type="http://schemas.openxmlformats.org/officeDocument/2006/relationships/image" Target="../media/image18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r>
              <a:t>Electronic Filing Systems for Campaign and Finance Reports Subcommittee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676027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Report on Security and Authentication in Filing Systems</a:t>
            </a:r>
          </a:p>
        </p:txBody>
      </p:sp>
      <p:sp>
        <p:nvSpPr>
          <p:cNvPr id="121" name="Shape 121"/>
          <p:cNvSpPr/>
          <p:nvPr/>
        </p:nvSpPr>
        <p:spPr>
          <a:xfrm>
            <a:off x="1397000" y="6426199"/>
            <a:ext cx="10464800" cy="2143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Information Network of Arkansas</a:t>
            </a:r>
          </a:p>
          <a:p>
            <a:pPr>
              <a:defRPr sz="3200"/>
            </a:pPr>
            <a:r>
              <a:t>Bob Sanders, General Manager</a:t>
            </a:r>
          </a:p>
          <a:p>
            <a:pPr>
              <a:defRPr sz="3200"/>
            </a:pPr>
            <a:r>
              <a:t>Karl Hills, Director of Technology</a:t>
            </a:r>
          </a:p>
          <a:p>
            <a:pPr>
              <a:defRPr sz="3200"/>
            </a:pPr>
            <a:r>
              <a:t>Blain Purtle, Security Analyst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175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9857" y="3958009"/>
            <a:ext cx="1925086" cy="18375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 178"/>
          <p:cNvGrpSpPr/>
          <p:nvPr/>
        </p:nvGrpSpPr>
        <p:grpSpPr>
          <a:xfrm>
            <a:off x="4351488" y="5396706"/>
            <a:ext cx="1431625" cy="1258094"/>
            <a:chOff x="0" y="0"/>
            <a:chExt cx="1431623" cy="1258093"/>
          </a:xfrm>
        </p:grpSpPr>
        <p:pic>
          <p:nvPicPr>
            <p:cNvPr id="176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" name="Group 181"/>
          <p:cNvGrpSpPr/>
          <p:nvPr/>
        </p:nvGrpSpPr>
        <p:grpSpPr>
          <a:xfrm>
            <a:off x="5189688" y="5599906"/>
            <a:ext cx="1431625" cy="1258094"/>
            <a:chOff x="0" y="0"/>
            <a:chExt cx="1431623" cy="1258093"/>
          </a:xfrm>
        </p:grpSpPr>
        <p:pic>
          <p:nvPicPr>
            <p:cNvPr id="179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4" name="Group 184"/>
          <p:cNvGrpSpPr/>
          <p:nvPr/>
        </p:nvGrpSpPr>
        <p:grpSpPr>
          <a:xfrm>
            <a:off x="6205688" y="5599906"/>
            <a:ext cx="1431625" cy="1258094"/>
            <a:chOff x="0" y="0"/>
            <a:chExt cx="1431623" cy="1258093"/>
          </a:xfrm>
        </p:grpSpPr>
        <p:pic>
          <p:nvPicPr>
            <p:cNvPr id="182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" name="Group 187"/>
          <p:cNvGrpSpPr/>
          <p:nvPr/>
        </p:nvGrpSpPr>
        <p:grpSpPr>
          <a:xfrm>
            <a:off x="7196288" y="5511006"/>
            <a:ext cx="1431625" cy="1258094"/>
            <a:chOff x="0" y="0"/>
            <a:chExt cx="1431623" cy="1258093"/>
          </a:xfrm>
        </p:grpSpPr>
        <p:pic>
          <p:nvPicPr>
            <p:cNvPr id="185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2" name="Group 192"/>
          <p:cNvGrpSpPr/>
          <p:nvPr/>
        </p:nvGrpSpPr>
        <p:grpSpPr>
          <a:xfrm>
            <a:off x="1063723" y="3671912"/>
            <a:ext cx="1137990" cy="854001"/>
            <a:chOff x="0" y="0"/>
            <a:chExt cx="1137988" cy="854000"/>
          </a:xfrm>
        </p:grpSpPr>
        <p:pic>
          <p:nvPicPr>
            <p:cNvPr id="188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5" name="Group 195"/>
          <p:cNvGrpSpPr/>
          <p:nvPr/>
        </p:nvGrpSpPr>
        <p:grpSpPr>
          <a:xfrm>
            <a:off x="1558361" y="4855802"/>
            <a:ext cx="701323" cy="854002"/>
            <a:chOff x="0" y="0"/>
            <a:chExt cx="701322" cy="854000"/>
          </a:xfrm>
        </p:grpSpPr>
        <p:pic>
          <p:nvPicPr>
            <p:cNvPr id="193" name="pasted-image.pdf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126210" y="0"/>
              <a:ext cx="575113" cy="845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425274"/>
              <a:ext cx="428726" cy="428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" name="Group 200"/>
          <p:cNvGrpSpPr/>
          <p:nvPr/>
        </p:nvGrpSpPr>
        <p:grpSpPr>
          <a:xfrm>
            <a:off x="2194023" y="3583012"/>
            <a:ext cx="1137990" cy="854001"/>
            <a:chOff x="0" y="0"/>
            <a:chExt cx="1137988" cy="854000"/>
          </a:xfrm>
        </p:grpSpPr>
        <p:pic>
          <p:nvPicPr>
            <p:cNvPr id="196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5" name="Group 205"/>
          <p:cNvGrpSpPr/>
          <p:nvPr/>
        </p:nvGrpSpPr>
        <p:grpSpPr>
          <a:xfrm>
            <a:off x="746223" y="6128593"/>
            <a:ext cx="1137990" cy="854001"/>
            <a:chOff x="0" y="0"/>
            <a:chExt cx="1137988" cy="854000"/>
          </a:xfrm>
        </p:grpSpPr>
        <p:pic>
          <p:nvPicPr>
            <p:cNvPr id="201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" name="Group 210"/>
          <p:cNvGrpSpPr/>
          <p:nvPr/>
        </p:nvGrpSpPr>
        <p:grpSpPr>
          <a:xfrm>
            <a:off x="2194023" y="6128593"/>
            <a:ext cx="1137990" cy="854001"/>
            <a:chOff x="0" y="0"/>
            <a:chExt cx="1137988" cy="854000"/>
          </a:xfrm>
        </p:grpSpPr>
        <p:pic>
          <p:nvPicPr>
            <p:cNvPr id="206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" name="Shape 248"/>
          <p:cNvSpPr/>
          <p:nvPr/>
        </p:nvSpPr>
        <p:spPr>
          <a:xfrm>
            <a:off x="2939999" y="5279296"/>
            <a:ext cx="1497212" cy="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216" name="Group 216"/>
          <p:cNvGrpSpPr/>
          <p:nvPr/>
        </p:nvGrpSpPr>
        <p:grpSpPr>
          <a:xfrm>
            <a:off x="10131523" y="3671912"/>
            <a:ext cx="1137990" cy="854001"/>
            <a:chOff x="0" y="0"/>
            <a:chExt cx="1137988" cy="854000"/>
          </a:xfrm>
        </p:grpSpPr>
        <p:pic>
          <p:nvPicPr>
            <p:cNvPr id="212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9" name="Group 219"/>
          <p:cNvGrpSpPr/>
          <p:nvPr/>
        </p:nvGrpSpPr>
        <p:grpSpPr>
          <a:xfrm>
            <a:off x="10626161" y="4855802"/>
            <a:ext cx="701323" cy="854002"/>
            <a:chOff x="0" y="0"/>
            <a:chExt cx="701322" cy="854000"/>
          </a:xfrm>
        </p:grpSpPr>
        <p:pic>
          <p:nvPicPr>
            <p:cNvPr id="217" name="pasted-image.pdf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126210" y="0"/>
              <a:ext cx="575113" cy="845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425274"/>
              <a:ext cx="428726" cy="428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4" name="Group 224"/>
          <p:cNvGrpSpPr/>
          <p:nvPr/>
        </p:nvGrpSpPr>
        <p:grpSpPr>
          <a:xfrm>
            <a:off x="11261824" y="3583012"/>
            <a:ext cx="1137989" cy="854001"/>
            <a:chOff x="0" y="0"/>
            <a:chExt cx="1137988" cy="854000"/>
          </a:xfrm>
        </p:grpSpPr>
        <p:pic>
          <p:nvPicPr>
            <p:cNvPr id="220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" name="Group 229"/>
          <p:cNvGrpSpPr/>
          <p:nvPr/>
        </p:nvGrpSpPr>
        <p:grpSpPr>
          <a:xfrm>
            <a:off x="9814023" y="6128593"/>
            <a:ext cx="1137990" cy="854001"/>
            <a:chOff x="0" y="0"/>
            <a:chExt cx="1137988" cy="854000"/>
          </a:xfrm>
        </p:grpSpPr>
        <p:pic>
          <p:nvPicPr>
            <p:cNvPr id="225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4" name="Group 234"/>
          <p:cNvGrpSpPr/>
          <p:nvPr/>
        </p:nvGrpSpPr>
        <p:grpSpPr>
          <a:xfrm>
            <a:off x="11261824" y="6128593"/>
            <a:ext cx="1137989" cy="854001"/>
            <a:chOff x="0" y="0"/>
            <a:chExt cx="1137988" cy="854000"/>
          </a:xfrm>
        </p:grpSpPr>
        <p:pic>
          <p:nvPicPr>
            <p:cNvPr id="230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9" name="Shape 249"/>
          <p:cNvSpPr/>
          <p:nvPr/>
        </p:nvSpPr>
        <p:spPr>
          <a:xfrm>
            <a:off x="8675459" y="5319994"/>
            <a:ext cx="1497212" cy="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1270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238" name="Group 238"/>
          <p:cNvGrpSpPr/>
          <p:nvPr/>
        </p:nvGrpSpPr>
        <p:grpSpPr>
          <a:xfrm>
            <a:off x="4364187" y="6349206"/>
            <a:ext cx="1431625" cy="1258094"/>
            <a:chOff x="0" y="0"/>
            <a:chExt cx="1431623" cy="1258093"/>
          </a:xfrm>
        </p:grpSpPr>
        <p:pic>
          <p:nvPicPr>
            <p:cNvPr id="236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1" name="Group 241"/>
          <p:cNvGrpSpPr/>
          <p:nvPr/>
        </p:nvGrpSpPr>
        <p:grpSpPr>
          <a:xfrm>
            <a:off x="5202387" y="6552406"/>
            <a:ext cx="1431625" cy="1258094"/>
            <a:chOff x="0" y="0"/>
            <a:chExt cx="1431623" cy="1258093"/>
          </a:xfrm>
        </p:grpSpPr>
        <p:pic>
          <p:nvPicPr>
            <p:cNvPr id="239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4" name="Group 244"/>
          <p:cNvGrpSpPr/>
          <p:nvPr/>
        </p:nvGrpSpPr>
        <p:grpSpPr>
          <a:xfrm>
            <a:off x="6218387" y="6552406"/>
            <a:ext cx="1431625" cy="1258094"/>
            <a:chOff x="0" y="0"/>
            <a:chExt cx="1431623" cy="1258093"/>
          </a:xfrm>
        </p:grpSpPr>
        <p:pic>
          <p:nvPicPr>
            <p:cNvPr id="242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7" name="Group 247"/>
          <p:cNvGrpSpPr/>
          <p:nvPr/>
        </p:nvGrpSpPr>
        <p:grpSpPr>
          <a:xfrm>
            <a:off x="7208987" y="6463506"/>
            <a:ext cx="1431625" cy="1258094"/>
            <a:chOff x="0" y="0"/>
            <a:chExt cx="1431623" cy="1258093"/>
          </a:xfrm>
        </p:grpSpPr>
        <p:pic>
          <p:nvPicPr>
            <p:cNvPr id="245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252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9857" y="3958009"/>
            <a:ext cx="1925086" cy="18375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Group 255"/>
          <p:cNvGrpSpPr/>
          <p:nvPr/>
        </p:nvGrpSpPr>
        <p:grpSpPr>
          <a:xfrm>
            <a:off x="4351488" y="5396706"/>
            <a:ext cx="1431625" cy="1258094"/>
            <a:chOff x="0" y="0"/>
            <a:chExt cx="1431623" cy="1258093"/>
          </a:xfrm>
        </p:grpSpPr>
        <p:pic>
          <p:nvPicPr>
            <p:cNvPr id="253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8" name="Group 258"/>
          <p:cNvGrpSpPr/>
          <p:nvPr/>
        </p:nvGrpSpPr>
        <p:grpSpPr>
          <a:xfrm>
            <a:off x="5189688" y="5599906"/>
            <a:ext cx="1431625" cy="1258094"/>
            <a:chOff x="0" y="0"/>
            <a:chExt cx="1431623" cy="1258093"/>
          </a:xfrm>
        </p:grpSpPr>
        <p:pic>
          <p:nvPicPr>
            <p:cNvPr id="256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1" name="Group 261"/>
          <p:cNvGrpSpPr/>
          <p:nvPr/>
        </p:nvGrpSpPr>
        <p:grpSpPr>
          <a:xfrm>
            <a:off x="6205688" y="5599906"/>
            <a:ext cx="1431625" cy="1258094"/>
            <a:chOff x="0" y="0"/>
            <a:chExt cx="1431623" cy="1258093"/>
          </a:xfrm>
        </p:grpSpPr>
        <p:pic>
          <p:nvPicPr>
            <p:cNvPr id="259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4" name="Group 264"/>
          <p:cNvGrpSpPr/>
          <p:nvPr/>
        </p:nvGrpSpPr>
        <p:grpSpPr>
          <a:xfrm>
            <a:off x="7196288" y="5511006"/>
            <a:ext cx="1431625" cy="1258094"/>
            <a:chOff x="0" y="0"/>
            <a:chExt cx="1431623" cy="1258093"/>
          </a:xfrm>
        </p:grpSpPr>
        <p:pic>
          <p:nvPicPr>
            <p:cNvPr id="262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9" name="Group 269"/>
          <p:cNvGrpSpPr/>
          <p:nvPr/>
        </p:nvGrpSpPr>
        <p:grpSpPr>
          <a:xfrm>
            <a:off x="1063723" y="3671912"/>
            <a:ext cx="1137990" cy="854001"/>
            <a:chOff x="0" y="0"/>
            <a:chExt cx="1137988" cy="854000"/>
          </a:xfrm>
        </p:grpSpPr>
        <p:pic>
          <p:nvPicPr>
            <p:cNvPr id="265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2" name="Group 272"/>
          <p:cNvGrpSpPr/>
          <p:nvPr/>
        </p:nvGrpSpPr>
        <p:grpSpPr>
          <a:xfrm>
            <a:off x="1558361" y="4855802"/>
            <a:ext cx="701323" cy="854002"/>
            <a:chOff x="0" y="0"/>
            <a:chExt cx="701322" cy="854000"/>
          </a:xfrm>
        </p:grpSpPr>
        <p:pic>
          <p:nvPicPr>
            <p:cNvPr id="270" name="pasted-image.pdf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126210" y="0"/>
              <a:ext cx="575113" cy="845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425274"/>
              <a:ext cx="428726" cy="428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7" name="Group 277"/>
          <p:cNvGrpSpPr/>
          <p:nvPr/>
        </p:nvGrpSpPr>
        <p:grpSpPr>
          <a:xfrm>
            <a:off x="2194023" y="3583012"/>
            <a:ext cx="1137990" cy="854001"/>
            <a:chOff x="0" y="0"/>
            <a:chExt cx="1137988" cy="854000"/>
          </a:xfrm>
        </p:grpSpPr>
        <p:pic>
          <p:nvPicPr>
            <p:cNvPr id="273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2" name="Group 282"/>
          <p:cNvGrpSpPr/>
          <p:nvPr/>
        </p:nvGrpSpPr>
        <p:grpSpPr>
          <a:xfrm>
            <a:off x="746223" y="6128593"/>
            <a:ext cx="1137990" cy="854001"/>
            <a:chOff x="0" y="0"/>
            <a:chExt cx="1137988" cy="854000"/>
          </a:xfrm>
        </p:grpSpPr>
        <p:pic>
          <p:nvPicPr>
            <p:cNvPr id="278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7" name="Group 287"/>
          <p:cNvGrpSpPr/>
          <p:nvPr/>
        </p:nvGrpSpPr>
        <p:grpSpPr>
          <a:xfrm>
            <a:off x="2194023" y="6128593"/>
            <a:ext cx="1137990" cy="854001"/>
            <a:chOff x="0" y="0"/>
            <a:chExt cx="1137988" cy="854000"/>
          </a:xfrm>
        </p:grpSpPr>
        <p:pic>
          <p:nvPicPr>
            <p:cNvPr id="283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0" name="Shape 330"/>
          <p:cNvSpPr/>
          <p:nvPr/>
        </p:nvSpPr>
        <p:spPr>
          <a:xfrm>
            <a:off x="2939999" y="5279296"/>
            <a:ext cx="1497212" cy="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293" name="Group 293"/>
          <p:cNvGrpSpPr/>
          <p:nvPr/>
        </p:nvGrpSpPr>
        <p:grpSpPr>
          <a:xfrm>
            <a:off x="10131523" y="3671912"/>
            <a:ext cx="1137990" cy="854001"/>
            <a:chOff x="0" y="0"/>
            <a:chExt cx="1137988" cy="854000"/>
          </a:xfrm>
        </p:grpSpPr>
        <p:pic>
          <p:nvPicPr>
            <p:cNvPr id="289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6" name="Group 296"/>
          <p:cNvGrpSpPr/>
          <p:nvPr/>
        </p:nvGrpSpPr>
        <p:grpSpPr>
          <a:xfrm>
            <a:off x="10626161" y="4855802"/>
            <a:ext cx="701323" cy="854002"/>
            <a:chOff x="0" y="0"/>
            <a:chExt cx="701322" cy="854000"/>
          </a:xfrm>
        </p:grpSpPr>
        <p:pic>
          <p:nvPicPr>
            <p:cNvPr id="294" name="pasted-image.pdf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126210" y="0"/>
              <a:ext cx="575113" cy="845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425274"/>
              <a:ext cx="428726" cy="428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1" name="Group 301"/>
          <p:cNvGrpSpPr/>
          <p:nvPr/>
        </p:nvGrpSpPr>
        <p:grpSpPr>
          <a:xfrm>
            <a:off x="11261824" y="3583012"/>
            <a:ext cx="1137989" cy="854001"/>
            <a:chOff x="0" y="0"/>
            <a:chExt cx="1137988" cy="854000"/>
          </a:xfrm>
        </p:grpSpPr>
        <p:pic>
          <p:nvPicPr>
            <p:cNvPr id="297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6" name="Group 306"/>
          <p:cNvGrpSpPr/>
          <p:nvPr/>
        </p:nvGrpSpPr>
        <p:grpSpPr>
          <a:xfrm>
            <a:off x="9814023" y="6128593"/>
            <a:ext cx="1137990" cy="854001"/>
            <a:chOff x="0" y="0"/>
            <a:chExt cx="1137988" cy="854000"/>
          </a:xfrm>
        </p:grpSpPr>
        <p:pic>
          <p:nvPicPr>
            <p:cNvPr id="302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1" name="Group 311"/>
          <p:cNvGrpSpPr/>
          <p:nvPr/>
        </p:nvGrpSpPr>
        <p:grpSpPr>
          <a:xfrm>
            <a:off x="11261824" y="6128593"/>
            <a:ext cx="1137989" cy="854001"/>
            <a:chOff x="0" y="0"/>
            <a:chExt cx="1137988" cy="854000"/>
          </a:xfrm>
        </p:grpSpPr>
        <p:pic>
          <p:nvPicPr>
            <p:cNvPr id="307" name="pasted-image.pdf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285141" y="0"/>
              <a:ext cx="428589" cy="759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pasted-image.pdf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167483"/>
              <a:ext cx="395301" cy="50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3291" y="296235"/>
              <a:ext cx="634698" cy="557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6037" y="489306"/>
              <a:ext cx="249205" cy="24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1" name="Shape 331"/>
          <p:cNvSpPr/>
          <p:nvPr/>
        </p:nvSpPr>
        <p:spPr>
          <a:xfrm>
            <a:off x="8675459" y="5319994"/>
            <a:ext cx="1497212" cy="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1270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grpSp>
        <p:nvGrpSpPr>
          <p:cNvPr id="315" name="Group 315"/>
          <p:cNvGrpSpPr/>
          <p:nvPr/>
        </p:nvGrpSpPr>
        <p:grpSpPr>
          <a:xfrm>
            <a:off x="4364187" y="6349206"/>
            <a:ext cx="1431625" cy="1258094"/>
            <a:chOff x="0" y="0"/>
            <a:chExt cx="1431623" cy="1258093"/>
          </a:xfrm>
        </p:grpSpPr>
        <p:pic>
          <p:nvPicPr>
            <p:cNvPr id="313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8" name="Group 318"/>
          <p:cNvGrpSpPr/>
          <p:nvPr/>
        </p:nvGrpSpPr>
        <p:grpSpPr>
          <a:xfrm>
            <a:off x="5202387" y="6552406"/>
            <a:ext cx="1431625" cy="1258094"/>
            <a:chOff x="0" y="0"/>
            <a:chExt cx="1431623" cy="1258093"/>
          </a:xfrm>
        </p:grpSpPr>
        <p:pic>
          <p:nvPicPr>
            <p:cNvPr id="316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1" name="Group 321"/>
          <p:cNvGrpSpPr/>
          <p:nvPr/>
        </p:nvGrpSpPr>
        <p:grpSpPr>
          <a:xfrm>
            <a:off x="6218387" y="6552406"/>
            <a:ext cx="1431625" cy="1258094"/>
            <a:chOff x="0" y="0"/>
            <a:chExt cx="1431623" cy="1258093"/>
          </a:xfrm>
        </p:grpSpPr>
        <p:pic>
          <p:nvPicPr>
            <p:cNvPr id="319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4" name="Group 324"/>
          <p:cNvGrpSpPr/>
          <p:nvPr/>
        </p:nvGrpSpPr>
        <p:grpSpPr>
          <a:xfrm>
            <a:off x="7208987" y="6463506"/>
            <a:ext cx="1431625" cy="1258094"/>
            <a:chOff x="0" y="0"/>
            <a:chExt cx="1431623" cy="1258093"/>
          </a:xfrm>
        </p:grpSpPr>
        <p:pic>
          <p:nvPicPr>
            <p:cNvPr id="322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5" name="Picture 324"/>
          <p:cNvPicPr>
            <a:picLocks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85776" y="4654153"/>
            <a:ext cx="1346201" cy="1346201"/>
          </a:xfrm>
          <a:prstGeom prst="rect">
            <a:avLst/>
          </a:prstGeom>
        </p:spPr>
      </p:pic>
      <p:pic>
        <p:nvPicPr>
          <p:cNvPr id="327" name="Picture 326"/>
          <p:cNvPicPr>
            <a:picLocks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0341822" y="4654153"/>
            <a:ext cx="1346201" cy="1346201"/>
          </a:xfrm>
          <a:prstGeom prst="rect">
            <a:avLst/>
          </a:prstGeom>
        </p:spPr>
      </p:pic>
      <p:sp>
        <p:nvSpPr>
          <p:cNvPr id="329" name="Shape 329"/>
          <p:cNvSpPr/>
          <p:nvPr/>
        </p:nvSpPr>
        <p:spPr>
          <a:xfrm>
            <a:off x="1749348" y="8820150"/>
            <a:ext cx="95061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r>
              <a:t>Notaries provide user validation in paper filing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51661" y="3901206"/>
            <a:ext cx="1101478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8844" y="4331642"/>
            <a:ext cx="1015928" cy="129813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51661" y="3901206"/>
            <a:ext cx="1101478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8844" y="4331642"/>
            <a:ext cx="1015928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2309" y="4662537"/>
            <a:ext cx="1631183" cy="1433463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3568" y="3977406"/>
            <a:ext cx="1101477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10751" y="4407842"/>
            <a:ext cx="1015927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04215" y="4738737"/>
            <a:ext cx="1631183" cy="1433463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  <p:pic>
        <p:nvPicPr>
          <p:cNvPr id="348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786464" y="4034209"/>
            <a:ext cx="1925086" cy="183758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>
            <a:spLocks noGrp="1"/>
          </p:cNvSpPr>
          <p:nvPr>
            <p:ph type="body" sz="quarter" idx="4294967295"/>
          </p:nvPr>
        </p:nvSpPr>
        <p:spPr>
          <a:xfrm>
            <a:off x="323051" y="6375350"/>
            <a:ext cx="7142511" cy="3087788"/>
          </a:xfrm>
          <a:prstGeom prst="rect">
            <a:avLst/>
          </a:prstGeom>
        </p:spPr>
        <p:txBody>
          <a:bodyPr/>
          <a:lstStyle/>
          <a:p>
            <a:pPr marL="0" indent="0" defTabSz="531622">
              <a:spcBef>
                <a:spcPts val="800"/>
              </a:spcBef>
              <a:buSzTx/>
              <a:buNone/>
              <a:defRPr sz="3276" b="1">
                <a:latin typeface="Helvetica"/>
                <a:ea typeface="Helvetica"/>
                <a:cs typeface="Helvetica"/>
                <a:sym typeface="Helvetica"/>
              </a:defRPr>
            </a:pPr>
            <a:r>
              <a:t>Types of keys:</a:t>
            </a:r>
          </a:p>
          <a:p>
            <a:pPr marL="404495" indent="-404495" defTabSz="531622">
              <a:spcBef>
                <a:spcPts val="800"/>
              </a:spcBef>
              <a:defRPr sz="3276"/>
            </a:pPr>
            <a:r>
              <a:t>Login &amp; password</a:t>
            </a:r>
          </a:p>
          <a:p>
            <a:pPr marL="404495" indent="-404495" defTabSz="531622">
              <a:spcBef>
                <a:spcPts val="800"/>
              </a:spcBef>
              <a:defRPr sz="3276"/>
            </a:pPr>
            <a:r>
              <a:t>Two-factor authentication</a:t>
            </a:r>
          </a:p>
          <a:p>
            <a:pPr marL="404495" indent="-404495" defTabSz="531622">
              <a:spcBef>
                <a:spcPts val="800"/>
              </a:spcBef>
              <a:defRPr sz="3276"/>
            </a:pPr>
            <a:r>
              <a:t>PIN code</a:t>
            </a:r>
          </a:p>
          <a:p>
            <a:pPr marL="404495" indent="-404495" defTabSz="531622">
              <a:spcBef>
                <a:spcPts val="800"/>
              </a:spcBef>
              <a:defRPr sz="3276"/>
            </a:pPr>
            <a:r>
              <a:t>Digital certificate / PKI</a:t>
            </a:r>
          </a:p>
        </p:txBody>
      </p:sp>
      <p:pic>
        <p:nvPicPr>
          <p:cNvPr id="350" name="Screen Shot 2015-12-11 at 5.42.59 AM.png"/>
          <p:cNvPicPr>
            <a:picLocks noChangeAspect="1"/>
          </p:cNvPicPr>
          <p:nvPr/>
        </p:nvPicPr>
        <p:blipFill>
          <a:blip r:embed="rId6" cstate="print">
            <a:extLst/>
          </a:blip>
          <a:srcRect l="2057" t="12265" r="5015" b="10289"/>
          <a:stretch>
            <a:fillRect/>
          </a:stretch>
        </p:blipFill>
        <p:spPr>
          <a:xfrm>
            <a:off x="6616944" y="4638867"/>
            <a:ext cx="1228732" cy="50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56" extrusionOk="0">
                <a:moveTo>
                  <a:pt x="4834" y="1"/>
                </a:moveTo>
                <a:cubicBezTo>
                  <a:pt x="4054" y="-30"/>
                  <a:pt x="3253" y="380"/>
                  <a:pt x="2490" y="1276"/>
                </a:cubicBezTo>
                <a:cubicBezTo>
                  <a:pt x="2384" y="1401"/>
                  <a:pt x="2284" y="1541"/>
                  <a:pt x="2183" y="1684"/>
                </a:cubicBezTo>
                <a:cubicBezTo>
                  <a:pt x="1472" y="2734"/>
                  <a:pt x="889" y="4206"/>
                  <a:pt x="502" y="5950"/>
                </a:cubicBezTo>
                <a:cubicBezTo>
                  <a:pt x="184" y="7417"/>
                  <a:pt x="5" y="9059"/>
                  <a:pt x="0" y="10744"/>
                </a:cubicBezTo>
                <a:cubicBezTo>
                  <a:pt x="-2" y="11305"/>
                  <a:pt x="18" y="11877"/>
                  <a:pt x="56" y="12443"/>
                </a:cubicBezTo>
                <a:cubicBezTo>
                  <a:pt x="333" y="16663"/>
                  <a:pt x="1623" y="19980"/>
                  <a:pt x="3460" y="21180"/>
                </a:cubicBezTo>
                <a:cubicBezTo>
                  <a:pt x="3872" y="21449"/>
                  <a:pt x="4300" y="21570"/>
                  <a:pt x="4730" y="21554"/>
                </a:cubicBezTo>
                <a:cubicBezTo>
                  <a:pt x="6019" y="21505"/>
                  <a:pt x="7321" y="20230"/>
                  <a:pt x="8225" y="18137"/>
                </a:cubicBezTo>
                <a:cubicBezTo>
                  <a:pt x="8248" y="18084"/>
                  <a:pt x="8272" y="18039"/>
                  <a:pt x="8294" y="17984"/>
                </a:cubicBezTo>
                <a:cubicBezTo>
                  <a:pt x="8319" y="17925"/>
                  <a:pt x="8340" y="17858"/>
                  <a:pt x="8364" y="17797"/>
                </a:cubicBezTo>
                <a:cubicBezTo>
                  <a:pt x="8583" y="17241"/>
                  <a:pt x="8778" y="16634"/>
                  <a:pt x="8936" y="15979"/>
                </a:cubicBezTo>
                <a:cubicBezTo>
                  <a:pt x="8968" y="15846"/>
                  <a:pt x="8994" y="15724"/>
                  <a:pt x="9020" y="15622"/>
                </a:cubicBezTo>
                <a:cubicBezTo>
                  <a:pt x="9047" y="15517"/>
                  <a:pt x="9073" y="15427"/>
                  <a:pt x="9097" y="15350"/>
                </a:cubicBezTo>
                <a:cubicBezTo>
                  <a:pt x="9121" y="15271"/>
                  <a:pt x="9143" y="15216"/>
                  <a:pt x="9166" y="15163"/>
                </a:cubicBezTo>
                <a:cubicBezTo>
                  <a:pt x="9178" y="15136"/>
                  <a:pt x="9189" y="15117"/>
                  <a:pt x="9201" y="15095"/>
                </a:cubicBezTo>
                <a:cubicBezTo>
                  <a:pt x="9206" y="15086"/>
                  <a:pt x="9211" y="15068"/>
                  <a:pt x="9215" y="15061"/>
                </a:cubicBezTo>
                <a:cubicBezTo>
                  <a:pt x="9229" y="15039"/>
                  <a:pt x="9242" y="15027"/>
                  <a:pt x="9257" y="15010"/>
                </a:cubicBezTo>
                <a:cubicBezTo>
                  <a:pt x="9265" y="15001"/>
                  <a:pt x="9277" y="14983"/>
                  <a:pt x="9285" y="14976"/>
                </a:cubicBezTo>
                <a:cubicBezTo>
                  <a:pt x="9295" y="14966"/>
                  <a:pt x="9302" y="14967"/>
                  <a:pt x="9313" y="14959"/>
                </a:cubicBezTo>
                <a:cubicBezTo>
                  <a:pt x="9414" y="14889"/>
                  <a:pt x="9550" y="14891"/>
                  <a:pt x="9773" y="14891"/>
                </a:cubicBezTo>
                <a:cubicBezTo>
                  <a:pt x="10193" y="14891"/>
                  <a:pt x="10365" y="14781"/>
                  <a:pt x="10401" y="14500"/>
                </a:cubicBezTo>
                <a:cubicBezTo>
                  <a:pt x="10429" y="14287"/>
                  <a:pt x="10473" y="13939"/>
                  <a:pt x="10499" y="13735"/>
                </a:cubicBezTo>
                <a:cubicBezTo>
                  <a:pt x="10509" y="13655"/>
                  <a:pt x="10523" y="13604"/>
                  <a:pt x="10541" y="13565"/>
                </a:cubicBezTo>
                <a:cubicBezTo>
                  <a:pt x="10559" y="13526"/>
                  <a:pt x="10582" y="13510"/>
                  <a:pt x="10617" y="13514"/>
                </a:cubicBezTo>
                <a:cubicBezTo>
                  <a:pt x="10687" y="13522"/>
                  <a:pt x="10801" y="13608"/>
                  <a:pt x="10987" y="13786"/>
                </a:cubicBezTo>
                <a:cubicBezTo>
                  <a:pt x="10990" y="13789"/>
                  <a:pt x="10991" y="13783"/>
                  <a:pt x="10994" y="13786"/>
                </a:cubicBezTo>
                <a:lnTo>
                  <a:pt x="11420" y="14211"/>
                </a:lnTo>
                <a:lnTo>
                  <a:pt x="11678" y="13446"/>
                </a:lnTo>
                <a:lnTo>
                  <a:pt x="11936" y="12698"/>
                </a:lnTo>
                <a:lnTo>
                  <a:pt x="11943" y="12698"/>
                </a:lnTo>
                <a:lnTo>
                  <a:pt x="11950" y="12698"/>
                </a:lnTo>
                <a:lnTo>
                  <a:pt x="12145" y="13276"/>
                </a:lnTo>
                <a:cubicBezTo>
                  <a:pt x="12225" y="13510"/>
                  <a:pt x="12293" y="13669"/>
                  <a:pt x="12362" y="13752"/>
                </a:cubicBezTo>
                <a:cubicBezTo>
                  <a:pt x="12376" y="13769"/>
                  <a:pt x="12390" y="13776"/>
                  <a:pt x="12403" y="13786"/>
                </a:cubicBezTo>
                <a:cubicBezTo>
                  <a:pt x="12411" y="13792"/>
                  <a:pt x="12423" y="13799"/>
                  <a:pt x="12431" y="13803"/>
                </a:cubicBezTo>
                <a:cubicBezTo>
                  <a:pt x="12437" y="13806"/>
                  <a:pt x="12439" y="13818"/>
                  <a:pt x="12445" y="13820"/>
                </a:cubicBezTo>
                <a:cubicBezTo>
                  <a:pt x="12474" y="13829"/>
                  <a:pt x="12506" y="13819"/>
                  <a:pt x="12536" y="13803"/>
                </a:cubicBezTo>
                <a:cubicBezTo>
                  <a:pt x="12551" y="13795"/>
                  <a:pt x="12562" y="13783"/>
                  <a:pt x="12578" y="13769"/>
                </a:cubicBezTo>
                <a:cubicBezTo>
                  <a:pt x="12609" y="13740"/>
                  <a:pt x="12641" y="13704"/>
                  <a:pt x="12675" y="13650"/>
                </a:cubicBezTo>
                <a:cubicBezTo>
                  <a:pt x="12710" y="13596"/>
                  <a:pt x="12748" y="13525"/>
                  <a:pt x="12787" y="13446"/>
                </a:cubicBezTo>
                <a:cubicBezTo>
                  <a:pt x="12825" y="13369"/>
                  <a:pt x="12862" y="13276"/>
                  <a:pt x="12906" y="13174"/>
                </a:cubicBezTo>
                <a:lnTo>
                  <a:pt x="12913" y="13174"/>
                </a:lnTo>
                <a:lnTo>
                  <a:pt x="13038" y="12885"/>
                </a:lnTo>
                <a:lnTo>
                  <a:pt x="13199" y="12494"/>
                </a:lnTo>
                <a:lnTo>
                  <a:pt x="13206" y="12494"/>
                </a:lnTo>
                <a:lnTo>
                  <a:pt x="13380" y="12885"/>
                </a:lnTo>
                <a:lnTo>
                  <a:pt x="13652" y="13429"/>
                </a:lnTo>
                <a:cubicBezTo>
                  <a:pt x="13895" y="13934"/>
                  <a:pt x="14190" y="14348"/>
                  <a:pt x="14322" y="14364"/>
                </a:cubicBezTo>
                <a:cubicBezTo>
                  <a:pt x="14391" y="14356"/>
                  <a:pt x="14501" y="14266"/>
                  <a:pt x="14629" y="14109"/>
                </a:cubicBezTo>
                <a:cubicBezTo>
                  <a:pt x="14755" y="13946"/>
                  <a:pt x="14898" y="13710"/>
                  <a:pt x="15026" y="13463"/>
                </a:cubicBezTo>
                <a:cubicBezTo>
                  <a:pt x="15248" y="13036"/>
                  <a:pt x="15475" y="12688"/>
                  <a:pt x="15578" y="12596"/>
                </a:cubicBezTo>
                <a:cubicBezTo>
                  <a:pt x="15592" y="12580"/>
                  <a:pt x="15606" y="12562"/>
                  <a:pt x="15612" y="12562"/>
                </a:cubicBezTo>
                <a:cubicBezTo>
                  <a:pt x="15614" y="12562"/>
                  <a:pt x="15618" y="12562"/>
                  <a:pt x="15619" y="12562"/>
                </a:cubicBezTo>
                <a:cubicBezTo>
                  <a:pt x="15690" y="12560"/>
                  <a:pt x="15844" y="12919"/>
                  <a:pt x="15968" y="13344"/>
                </a:cubicBezTo>
                <a:cubicBezTo>
                  <a:pt x="16108" y="13819"/>
                  <a:pt x="16245" y="14066"/>
                  <a:pt x="16394" y="14092"/>
                </a:cubicBezTo>
                <a:cubicBezTo>
                  <a:pt x="16450" y="14070"/>
                  <a:pt x="16520" y="14004"/>
                  <a:pt x="16610" y="13922"/>
                </a:cubicBezTo>
                <a:cubicBezTo>
                  <a:pt x="16637" y="13898"/>
                  <a:pt x="16668" y="13891"/>
                  <a:pt x="16701" y="13871"/>
                </a:cubicBezTo>
                <a:cubicBezTo>
                  <a:pt x="16725" y="13836"/>
                  <a:pt x="16746" y="13796"/>
                  <a:pt x="16770" y="13752"/>
                </a:cubicBezTo>
                <a:cubicBezTo>
                  <a:pt x="16911" y="13502"/>
                  <a:pt x="17050" y="13456"/>
                  <a:pt x="17224" y="13616"/>
                </a:cubicBezTo>
                <a:cubicBezTo>
                  <a:pt x="17270" y="13658"/>
                  <a:pt x="17311" y="13703"/>
                  <a:pt x="17356" y="13735"/>
                </a:cubicBezTo>
                <a:cubicBezTo>
                  <a:pt x="17436" y="13740"/>
                  <a:pt x="17519" y="13751"/>
                  <a:pt x="17601" y="13769"/>
                </a:cubicBezTo>
                <a:cubicBezTo>
                  <a:pt x="17757" y="13803"/>
                  <a:pt x="17874" y="13815"/>
                  <a:pt x="17970" y="13820"/>
                </a:cubicBezTo>
                <a:cubicBezTo>
                  <a:pt x="18195" y="13722"/>
                  <a:pt x="18400" y="13472"/>
                  <a:pt x="18570" y="13072"/>
                </a:cubicBezTo>
                <a:lnTo>
                  <a:pt x="18619" y="12970"/>
                </a:lnTo>
                <a:lnTo>
                  <a:pt x="18877" y="12307"/>
                </a:lnTo>
                <a:lnTo>
                  <a:pt x="18891" y="12324"/>
                </a:lnTo>
                <a:lnTo>
                  <a:pt x="18905" y="12307"/>
                </a:lnTo>
                <a:lnTo>
                  <a:pt x="19156" y="12953"/>
                </a:lnTo>
                <a:cubicBezTo>
                  <a:pt x="19167" y="12980"/>
                  <a:pt x="19174" y="12995"/>
                  <a:pt x="19184" y="13021"/>
                </a:cubicBezTo>
                <a:lnTo>
                  <a:pt x="19226" y="13123"/>
                </a:lnTo>
                <a:cubicBezTo>
                  <a:pt x="19243" y="13162"/>
                  <a:pt x="19253" y="13190"/>
                  <a:pt x="19268" y="13225"/>
                </a:cubicBezTo>
                <a:cubicBezTo>
                  <a:pt x="19643" y="14043"/>
                  <a:pt x="19886" y="13592"/>
                  <a:pt x="20740" y="10914"/>
                </a:cubicBezTo>
                <a:cubicBezTo>
                  <a:pt x="21418" y="8786"/>
                  <a:pt x="21598" y="8042"/>
                  <a:pt x="21598" y="7361"/>
                </a:cubicBezTo>
                <a:lnTo>
                  <a:pt x="21598" y="6613"/>
                </a:lnTo>
                <a:lnTo>
                  <a:pt x="15417" y="6630"/>
                </a:lnTo>
                <a:lnTo>
                  <a:pt x="9187" y="6647"/>
                </a:lnTo>
                <a:lnTo>
                  <a:pt x="8943" y="5763"/>
                </a:lnTo>
                <a:lnTo>
                  <a:pt x="8664" y="4828"/>
                </a:lnTo>
                <a:cubicBezTo>
                  <a:pt x="8185" y="3232"/>
                  <a:pt x="7576" y="2007"/>
                  <a:pt x="6892" y="1191"/>
                </a:cubicBezTo>
                <a:cubicBezTo>
                  <a:pt x="6467" y="700"/>
                  <a:pt x="5997" y="358"/>
                  <a:pt x="5497" y="154"/>
                </a:cubicBezTo>
                <a:cubicBezTo>
                  <a:pt x="5406" y="117"/>
                  <a:pt x="5315" y="77"/>
                  <a:pt x="5225" y="52"/>
                </a:cubicBezTo>
                <a:cubicBezTo>
                  <a:pt x="5096" y="22"/>
                  <a:pt x="4965" y="6"/>
                  <a:pt x="4834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5801594" y="5301761"/>
            <a:ext cx="2718347" cy="23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3568" y="3977406"/>
            <a:ext cx="1101477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10751" y="4407842"/>
            <a:ext cx="1015927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04215" y="4738737"/>
            <a:ext cx="1631183" cy="1433463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  <p:pic>
        <p:nvPicPr>
          <p:cNvPr id="358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786464" y="4034209"/>
            <a:ext cx="1925086" cy="183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Screen Shot 2015-12-11 at 5.42.59 AM.png"/>
          <p:cNvPicPr>
            <a:picLocks noChangeAspect="1"/>
          </p:cNvPicPr>
          <p:nvPr/>
        </p:nvPicPr>
        <p:blipFill>
          <a:blip r:embed="rId6" cstate="print">
            <a:extLst/>
          </a:blip>
          <a:srcRect l="2057" t="12265" r="5015" b="10289"/>
          <a:stretch>
            <a:fillRect/>
          </a:stretch>
        </p:blipFill>
        <p:spPr>
          <a:xfrm>
            <a:off x="6616944" y="4638867"/>
            <a:ext cx="1228732" cy="50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56" extrusionOk="0">
                <a:moveTo>
                  <a:pt x="4834" y="1"/>
                </a:moveTo>
                <a:cubicBezTo>
                  <a:pt x="4054" y="-30"/>
                  <a:pt x="3253" y="380"/>
                  <a:pt x="2490" y="1276"/>
                </a:cubicBezTo>
                <a:cubicBezTo>
                  <a:pt x="2384" y="1401"/>
                  <a:pt x="2284" y="1541"/>
                  <a:pt x="2183" y="1684"/>
                </a:cubicBezTo>
                <a:cubicBezTo>
                  <a:pt x="1472" y="2734"/>
                  <a:pt x="889" y="4206"/>
                  <a:pt x="502" y="5950"/>
                </a:cubicBezTo>
                <a:cubicBezTo>
                  <a:pt x="184" y="7417"/>
                  <a:pt x="5" y="9059"/>
                  <a:pt x="0" y="10744"/>
                </a:cubicBezTo>
                <a:cubicBezTo>
                  <a:pt x="-2" y="11305"/>
                  <a:pt x="18" y="11877"/>
                  <a:pt x="56" y="12443"/>
                </a:cubicBezTo>
                <a:cubicBezTo>
                  <a:pt x="333" y="16663"/>
                  <a:pt x="1623" y="19980"/>
                  <a:pt x="3460" y="21180"/>
                </a:cubicBezTo>
                <a:cubicBezTo>
                  <a:pt x="3872" y="21449"/>
                  <a:pt x="4300" y="21570"/>
                  <a:pt x="4730" y="21554"/>
                </a:cubicBezTo>
                <a:cubicBezTo>
                  <a:pt x="6019" y="21505"/>
                  <a:pt x="7321" y="20230"/>
                  <a:pt x="8225" y="18137"/>
                </a:cubicBezTo>
                <a:cubicBezTo>
                  <a:pt x="8248" y="18084"/>
                  <a:pt x="8272" y="18039"/>
                  <a:pt x="8294" y="17984"/>
                </a:cubicBezTo>
                <a:cubicBezTo>
                  <a:pt x="8319" y="17925"/>
                  <a:pt x="8340" y="17858"/>
                  <a:pt x="8364" y="17797"/>
                </a:cubicBezTo>
                <a:cubicBezTo>
                  <a:pt x="8583" y="17241"/>
                  <a:pt x="8778" y="16634"/>
                  <a:pt x="8936" y="15979"/>
                </a:cubicBezTo>
                <a:cubicBezTo>
                  <a:pt x="8968" y="15846"/>
                  <a:pt x="8994" y="15724"/>
                  <a:pt x="9020" y="15622"/>
                </a:cubicBezTo>
                <a:cubicBezTo>
                  <a:pt x="9047" y="15517"/>
                  <a:pt x="9073" y="15427"/>
                  <a:pt x="9097" y="15350"/>
                </a:cubicBezTo>
                <a:cubicBezTo>
                  <a:pt x="9121" y="15271"/>
                  <a:pt x="9143" y="15216"/>
                  <a:pt x="9166" y="15163"/>
                </a:cubicBezTo>
                <a:cubicBezTo>
                  <a:pt x="9178" y="15136"/>
                  <a:pt x="9189" y="15117"/>
                  <a:pt x="9201" y="15095"/>
                </a:cubicBezTo>
                <a:cubicBezTo>
                  <a:pt x="9206" y="15086"/>
                  <a:pt x="9211" y="15068"/>
                  <a:pt x="9215" y="15061"/>
                </a:cubicBezTo>
                <a:cubicBezTo>
                  <a:pt x="9229" y="15039"/>
                  <a:pt x="9242" y="15027"/>
                  <a:pt x="9257" y="15010"/>
                </a:cubicBezTo>
                <a:cubicBezTo>
                  <a:pt x="9265" y="15001"/>
                  <a:pt x="9277" y="14983"/>
                  <a:pt x="9285" y="14976"/>
                </a:cubicBezTo>
                <a:cubicBezTo>
                  <a:pt x="9295" y="14966"/>
                  <a:pt x="9302" y="14967"/>
                  <a:pt x="9313" y="14959"/>
                </a:cubicBezTo>
                <a:cubicBezTo>
                  <a:pt x="9414" y="14889"/>
                  <a:pt x="9550" y="14891"/>
                  <a:pt x="9773" y="14891"/>
                </a:cubicBezTo>
                <a:cubicBezTo>
                  <a:pt x="10193" y="14891"/>
                  <a:pt x="10365" y="14781"/>
                  <a:pt x="10401" y="14500"/>
                </a:cubicBezTo>
                <a:cubicBezTo>
                  <a:pt x="10429" y="14287"/>
                  <a:pt x="10473" y="13939"/>
                  <a:pt x="10499" y="13735"/>
                </a:cubicBezTo>
                <a:cubicBezTo>
                  <a:pt x="10509" y="13655"/>
                  <a:pt x="10523" y="13604"/>
                  <a:pt x="10541" y="13565"/>
                </a:cubicBezTo>
                <a:cubicBezTo>
                  <a:pt x="10559" y="13526"/>
                  <a:pt x="10582" y="13510"/>
                  <a:pt x="10617" y="13514"/>
                </a:cubicBezTo>
                <a:cubicBezTo>
                  <a:pt x="10687" y="13522"/>
                  <a:pt x="10801" y="13608"/>
                  <a:pt x="10987" y="13786"/>
                </a:cubicBezTo>
                <a:cubicBezTo>
                  <a:pt x="10990" y="13789"/>
                  <a:pt x="10991" y="13783"/>
                  <a:pt x="10994" y="13786"/>
                </a:cubicBezTo>
                <a:lnTo>
                  <a:pt x="11420" y="14211"/>
                </a:lnTo>
                <a:lnTo>
                  <a:pt x="11678" y="13446"/>
                </a:lnTo>
                <a:lnTo>
                  <a:pt x="11936" y="12698"/>
                </a:lnTo>
                <a:lnTo>
                  <a:pt x="11943" y="12698"/>
                </a:lnTo>
                <a:lnTo>
                  <a:pt x="11950" y="12698"/>
                </a:lnTo>
                <a:lnTo>
                  <a:pt x="12145" y="13276"/>
                </a:lnTo>
                <a:cubicBezTo>
                  <a:pt x="12225" y="13510"/>
                  <a:pt x="12293" y="13669"/>
                  <a:pt x="12362" y="13752"/>
                </a:cubicBezTo>
                <a:cubicBezTo>
                  <a:pt x="12376" y="13769"/>
                  <a:pt x="12390" y="13776"/>
                  <a:pt x="12403" y="13786"/>
                </a:cubicBezTo>
                <a:cubicBezTo>
                  <a:pt x="12411" y="13792"/>
                  <a:pt x="12423" y="13799"/>
                  <a:pt x="12431" y="13803"/>
                </a:cubicBezTo>
                <a:cubicBezTo>
                  <a:pt x="12437" y="13806"/>
                  <a:pt x="12439" y="13818"/>
                  <a:pt x="12445" y="13820"/>
                </a:cubicBezTo>
                <a:cubicBezTo>
                  <a:pt x="12474" y="13829"/>
                  <a:pt x="12506" y="13819"/>
                  <a:pt x="12536" y="13803"/>
                </a:cubicBezTo>
                <a:cubicBezTo>
                  <a:pt x="12551" y="13795"/>
                  <a:pt x="12562" y="13783"/>
                  <a:pt x="12578" y="13769"/>
                </a:cubicBezTo>
                <a:cubicBezTo>
                  <a:pt x="12609" y="13740"/>
                  <a:pt x="12641" y="13704"/>
                  <a:pt x="12675" y="13650"/>
                </a:cubicBezTo>
                <a:cubicBezTo>
                  <a:pt x="12710" y="13596"/>
                  <a:pt x="12748" y="13525"/>
                  <a:pt x="12787" y="13446"/>
                </a:cubicBezTo>
                <a:cubicBezTo>
                  <a:pt x="12825" y="13369"/>
                  <a:pt x="12862" y="13276"/>
                  <a:pt x="12906" y="13174"/>
                </a:cubicBezTo>
                <a:lnTo>
                  <a:pt x="12913" y="13174"/>
                </a:lnTo>
                <a:lnTo>
                  <a:pt x="13038" y="12885"/>
                </a:lnTo>
                <a:lnTo>
                  <a:pt x="13199" y="12494"/>
                </a:lnTo>
                <a:lnTo>
                  <a:pt x="13206" y="12494"/>
                </a:lnTo>
                <a:lnTo>
                  <a:pt x="13380" y="12885"/>
                </a:lnTo>
                <a:lnTo>
                  <a:pt x="13652" y="13429"/>
                </a:lnTo>
                <a:cubicBezTo>
                  <a:pt x="13895" y="13934"/>
                  <a:pt x="14190" y="14348"/>
                  <a:pt x="14322" y="14364"/>
                </a:cubicBezTo>
                <a:cubicBezTo>
                  <a:pt x="14391" y="14356"/>
                  <a:pt x="14501" y="14266"/>
                  <a:pt x="14629" y="14109"/>
                </a:cubicBezTo>
                <a:cubicBezTo>
                  <a:pt x="14755" y="13946"/>
                  <a:pt x="14898" y="13710"/>
                  <a:pt x="15026" y="13463"/>
                </a:cubicBezTo>
                <a:cubicBezTo>
                  <a:pt x="15248" y="13036"/>
                  <a:pt x="15475" y="12688"/>
                  <a:pt x="15578" y="12596"/>
                </a:cubicBezTo>
                <a:cubicBezTo>
                  <a:pt x="15592" y="12580"/>
                  <a:pt x="15606" y="12562"/>
                  <a:pt x="15612" y="12562"/>
                </a:cubicBezTo>
                <a:cubicBezTo>
                  <a:pt x="15614" y="12562"/>
                  <a:pt x="15618" y="12562"/>
                  <a:pt x="15619" y="12562"/>
                </a:cubicBezTo>
                <a:cubicBezTo>
                  <a:pt x="15690" y="12560"/>
                  <a:pt x="15844" y="12919"/>
                  <a:pt x="15968" y="13344"/>
                </a:cubicBezTo>
                <a:cubicBezTo>
                  <a:pt x="16108" y="13819"/>
                  <a:pt x="16245" y="14066"/>
                  <a:pt x="16394" y="14092"/>
                </a:cubicBezTo>
                <a:cubicBezTo>
                  <a:pt x="16450" y="14070"/>
                  <a:pt x="16520" y="14004"/>
                  <a:pt x="16610" y="13922"/>
                </a:cubicBezTo>
                <a:cubicBezTo>
                  <a:pt x="16637" y="13898"/>
                  <a:pt x="16668" y="13891"/>
                  <a:pt x="16701" y="13871"/>
                </a:cubicBezTo>
                <a:cubicBezTo>
                  <a:pt x="16725" y="13836"/>
                  <a:pt x="16746" y="13796"/>
                  <a:pt x="16770" y="13752"/>
                </a:cubicBezTo>
                <a:cubicBezTo>
                  <a:pt x="16911" y="13502"/>
                  <a:pt x="17050" y="13456"/>
                  <a:pt x="17224" y="13616"/>
                </a:cubicBezTo>
                <a:cubicBezTo>
                  <a:pt x="17270" y="13658"/>
                  <a:pt x="17311" y="13703"/>
                  <a:pt x="17356" y="13735"/>
                </a:cubicBezTo>
                <a:cubicBezTo>
                  <a:pt x="17436" y="13740"/>
                  <a:pt x="17519" y="13751"/>
                  <a:pt x="17601" y="13769"/>
                </a:cubicBezTo>
                <a:cubicBezTo>
                  <a:pt x="17757" y="13803"/>
                  <a:pt x="17874" y="13815"/>
                  <a:pt x="17970" y="13820"/>
                </a:cubicBezTo>
                <a:cubicBezTo>
                  <a:pt x="18195" y="13722"/>
                  <a:pt x="18400" y="13472"/>
                  <a:pt x="18570" y="13072"/>
                </a:cubicBezTo>
                <a:lnTo>
                  <a:pt x="18619" y="12970"/>
                </a:lnTo>
                <a:lnTo>
                  <a:pt x="18877" y="12307"/>
                </a:lnTo>
                <a:lnTo>
                  <a:pt x="18891" y="12324"/>
                </a:lnTo>
                <a:lnTo>
                  <a:pt x="18905" y="12307"/>
                </a:lnTo>
                <a:lnTo>
                  <a:pt x="19156" y="12953"/>
                </a:lnTo>
                <a:cubicBezTo>
                  <a:pt x="19167" y="12980"/>
                  <a:pt x="19174" y="12995"/>
                  <a:pt x="19184" y="13021"/>
                </a:cubicBezTo>
                <a:lnTo>
                  <a:pt x="19226" y="13123"/>
                </a:lnTo>
                <a:cubicBezTo>
                  <a:pt x="19243" y="13162"/>
                  <a:pt x="19253" y="13190"/>
                  <a:pt x="19268" y="13225"/>
                </a:cubicBezTo>
                <a:cubicBezTo>
                  <a:pt x="19643" y="14043"/>
                  <a:pt x="19886" y="13592"/>
                  <a:pt x="20740" y="10914"/>
                </a:cubicBezTo>
                <a:cubicBezTo>
                  <a:pt x="21418" y="8786"/>
                  <a:pt x="21598" y="8042"/>
                  <a:pt x="21598" y="7361"/>
                </a:cubicBezTo>
                <a:lnTo>
                  <a:pt x="21598" y="6613"/>
                </a:lnTo>
                <a:lnTo>
                  <a:pt x="15417" y="6630"/>
                </a:lnTo>
                <a:lnTo>
                  <a:pt x="9187" y="6647"/>
                </a:lnTo>
                <a:lnTo>
                  <a:pt x="8943" y="5763"/>
                </a:lnTo>
                <a:lnTo>
                  <a:pt x="8664" y="4828"/>
                </a:lnTo>
                <a:cubicBezTo>
                  <a:pt x="8185" y="3232"/>
                  <a:pt x="7576" y="2007"/>
                  <a:pt x="6892" y="1191"/>
                </a:cubicBezTo>
                <a:cubicBezTo>
                  <a:pt x="6467" y="700"/>
                  <a:pt x="5997" y="358"/>
                  <a:pt x="5497" y="154"/>
                </a:cubicBezTo>
                <a:cubicBezTo>
                  <a:pt x="5406" y="117"/>
                  <a:pt x="5315" y="77"/>
                  <a:pt x="5225" y="52"/>
                </a:cubicBezTo>
                <a:cubicBezTo>
                  <a:pt x="5096" y="22"/>
                  <a:pt x="4965" y="6"/>
                  <a:pt x="4834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5801594" y="5301761"/>
            <a:ext cx="2718346" cy="23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body" sz="quarter" idx="4294967295"/>
          </p:nvPr>
        </p:nvSpPr>
        <p:spPr>
          <a:xfrm>
            <a:off x="323051" y="6858396"/>
            <a:ext cx="7142511" cy="2604742"/>
          </a:xfrm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800"/>
              </a:spcBef>
              <a:buSzTx/>
              <a:buNone/>
              <a:defRPr sz="3564" b="1">
                <a:latin typeface="Helvetica"/>
                <a:ea typeface="Helvetica"/>
                <a:cs typeface="Helvetica"/>
                <a:sym typeface="Helvetica"/>
              </a:defRPr>
            </a:pPr>
            <a:r>
              <a:t>The Key:</a:t>
            </a:r>
          </a:p>
          <a:p>
            <a:pPr marL="440055" indent="-440055" defTabSz="578358">
              <a:spcBef>
                <a:spcPts val="800"/>
              </a:spcBef>
              <a:defRPr sz="3564"/>
            </a:pPr>
            <a:r>
              <a:t>Grants access</a:t>
            </a:r>
          </a:p>
          <a:p>
            <a:pPr marL="440055" indent="-440055" defTabSz="578358">
              <a:spcBef>
                <a:spcPts val="800"/>
              </a:spcBef>
              <a:defRPr sz="3564"/>
            </a:pPr>
            <a:r>
              <a:t>Uniquely tied to the filer</a:t>
            </a:r>
          </a:p>
          <a:p>
            <a:pPr marL="440055" indent="-440055" defTabSz="578358">
              <a:spcBef>
                <a:spcPts val="800"/>
              </a:spcBef>
              <a:defRPr sz="3564"/>
            </a:pPr>
            <a:r>
              <a:t>Logs access and actions taken</a:t>
            </a:r>
          </a:p>
        </p:txBody>
      </p:sp>
      <p:pic>
        <p:nvPicPr>
          <p:cNvPr id="362" name="pasted-image.tiff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9461703" y="7581155"/>
            <a:ext cx="1348262" cy="16576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6" name="Group 366"/>
          <p:cNvGrpSpPr/>
          <p:nvPr/>
        </p:nvGrpSpPr>
        <p:grpSpPr>
          <a:xfrm>
            <a:off x="8688049" y="7724816"/>
            <a:ext cx="1012429" cy="1116410"/>
            <a:chOff x="0" y="0"/>
            <a:chExt cx="1012428" cy="1116409"/>
          </a:xfrm>
        </p:grpSpPr>
        <p:pic>
          <p:nvPicPr>
            <p:cNvPr id="363" name="pasted-image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rcRect l="6520" t="2177" r="6521" b="1934"/>
            <a:stretch>
              <a:fillRect/>
            </a:stretch>
          </p:blipFill>
          <p:spPr>
            <a:xfrm>
              <a:off x="0" y="0"/>
              <a:ext cx="1012429" cy="111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" y="0"/>
                  </a:moveTo>
                  <a:lnTo>
                    <a:pt x="68" y="10527"/>
                  </a:lnTo>
                  <a:lnTo>
                    <a:pt x="0" y="20617"/>
                  </a:lnTo>
                  <a:lnTo>
                    <a:pt x="0" y="21423"/>
                  </a:lnTo>
                  <a:lnTo>
                    <a:pt x="2371" y="21423"/>
                  </a:lnTo>
                  <a:lnTo>
                    <a:pt x="2498" y="21416"/>
                  </a:lnTo>
                  <a:cubicBezTo>
                    <a:pt x="5696" y="21181"/>
                    <a:pt x="15242" y="21180"/>
                    <a:pt x="18831" y="21416"/>
                  </a:cubicBezTo>
                  <a:lnTo>
                    <a:pt x="21600" y="21600"/>
                  </a:lnTo>
                  <a:lnTo>
                    <a:pt x="21600" y="10796"/>
                  </a:lnTo>
                  <a:lnTo>
                    <a:pt x="21600" y="0"/>
                  </a:lnTo>
                  <a:lnTo>
                    <a:pt x="10804" y="0"/>
                  </a:lnTo>
                  <a:lnTo>
                    <a:pt x="13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64" name="pasted-image.pdf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15545"/>
            <a:stretch>
              <a:fillRect/>
            </a:stretch>
          </p:blipFill>
          <p:spPr>
            <a:xfrm>
              <a:off x="80877" y="96530"/>
              <a:ext cx="557359" cy="833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" name="Screen Shot 2015-12-11 at 5.42.59 AM.png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rcRect l="2072" t="12265" r="5020" b="10289"/>
            <a:stretch>
              <a:fillRect/>
            </a:stretch>
          </p:blipFill>
          <p:spPr>
            <a:xfrm rot="5405079">
              <a:off x="398494" y="403399"/>
              <a:ext cx="744422" cy="30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56" extrusionOk="0">
                  <a:moveTo>
                    <a:pt x="4813" y="1"/>
                  </a:moveTo>
                  <a:cubicBezTo>
                    <a:pt x="4036" y="-30"/>
                    <a:pt x="3245" y="388"/>
                    <a:pt x="2485" y="1284"/>
                  </a:cubicBezTo>
                  <a:cubicBezTo>
                    <a:pt x="2379" y="1409"/>
                    <a:pt x="2276" y="1531"/>
                    <a:pt x="2176" y="1674"/>
                  </a:cubicBezTo>
                  <a:cubicBezTo>
                    <a:pt x="1467" y="2724"/>
                    <a:pt x="876" y="4224"/>
                    <a:pt x="490" y="5968"/>
                  </a:cubicBezTo>
                  <a:cubicBezTo>
                    <a:pt x="68" y="7924"/>
                    <a:pt x="-94" y="10171"/>
                    <a:pt x="54" y="12437"/>
                  </a:cubicBezTo>
                  <a:cubicBezTo>
                    <a:pt x="331" y="16656"/>
                    <a:pt x="1619" y="19964"/>
                    <a:pt x="3448" y="21164"/>
                  </a:cubicBezTo>
                  <a:cubicBezTo>
                    <a:pt x="3858" y="21432"/>
                    <a:pt x="4281" y="21570"/>
                    <a:pt x="4709" y="21554"/>
                  </a:cubicBezTo>
                  <a:cubicBezTo>
                    <a:pt x="5993" y="21505"/>
                    <a:pt x="7284" y="20245"/>
                    <a:pt x="8183" y="18152"/>
                  </a:cubicBezTo>
                  <a:cubicBezTo>
                    <a:pt x="8206" y="18099"/>
                    <a:pt x="8230" y="18040"/>
                    <a:pt x="8252" y="17985"/>
                  </a:cubicBezTo>
                  <a:cubicBezTo>
                    <a:pt x="8276" y="17926"/>
                    <a:pt x="8309" y="17850"/>
                    <a:pt x="8332" y="17790"/>
                  </a:cubicBezTo>
                  <a:cubicBezTo>
                    <a:pt x="8550" y="17233"/>
                    <a:pt x="8736" y="16633"/>
                    <a:pt x="8894" y="15977"/>
                  </a:cubicBezTo>
                  <a:cubicBezTo>
                    <a:pt x="8926" y="15845"/>
                    <a:pt x="8960" y="15717"/>
                    <a:pt x="8986" y="15615"/>
                  </a:cubicBezTo>
                  <a:cubicBezTo>
                    <a:pt x="9012" y="15511"/>
                    <a:pt x="9031" y="15441"/>
                    <a:pt x="9055" y="15364"/>
                  </a:cubicBezTo>
                  <a:cubicBezTo>
                    <a:pt x="9079" y="15285"/>
                    <a:pt x="9100" y="15222"/>
                    <a:pt x="9123" y="15169"/>
                  </a:cubicBezTo>
                  <a:cubicBezTo>
                    <a:pt x="9135" y="15142"/>
                    <a:pt x="9146" y="15107"/>
                    <a:pt x="9158" y="15085"/>
                  </a:cubicBezTo>
                  <a:cubicBezTo>
                    <a:pt x="9163" y="15076"/>
                    <a:pt x="9176" y="15065"/>
                    <a:pt x="9181" y="15057"/>
                  </a:cubicBezTo>
                  <a:cubicBezTo>
                    <a:pt x="9195" y="15035"/>
                    <a:pt x="9200" y="15019"/>
                    <a:pt x="9215" y="15002"/>
                  </a:cubicBezTo>
                  <a:cubicBezTo>
                    <a:pt x="9223" y="14993"/>
                    <a:pt x="9230" y="14981"/>
                    <a:pt x="9238" y="14974"/>
                  </a:cubicBezTo>
                  <a:cubicBezTo>
                    <a:pt x="9248" y="14964"/>
                    <a:pt x="9261" y="14954"/>
                    <a:pt x="9273" y="14946"/>
                  </a:cubicBezTo>
                  <a:cubicBezTo>
                    <a:pt x="9373" y="14876"/>
                    <a:pt x="9509" y="14890"/>
                    <a:pt x="9731" y="14890"/>
                  </a:cubicBezTo>
                  <a:cubicBezTo>
                    <a:pt x="10149" y="14890"/>
                    <a:pt x="10326" y="14781"/>
                    <a:pt x="10362" y="14500"/>
                  </a:cubicBezTo>
                  <a:cubicBezTo>
                    <a:pt x="10389" y="14287"/>
                    <a:pt x="10428" y="13951"/>
                    <a:pt x="10453" y="13747"/>
                  </a:cubicBezTo>
                  <a:cubicBezTo>
                    <a:pt x="10464" y="13667"/>
                    <a:pt x="10481" y="13590"/>
                    <a:pt x="10499" y="13552"/>
                  </a:cubicBezTo>
                  <a:cubicBezTo>
                    <a:pt x="10517" y="13513"/>
                    <a:pt x="10533" y="13492"/>
                    <a:pt x="10568" y="13496"/>
                  </a:cubicBezTo>
                  <a:cubicBezTo>
                    <a:pt x="10637" y="13504"/>
                    <a:pt x="10749" y="13597"/>
                    <a:pt x="10935" y="13775"/>
                  </a:cubicBezTo>
                  <a:cubicBezTo>
                    <a:pt x="10938" y="13777"/>
                    <a:pt x="10944" y="13800"/>
                    <a:pt x="10946" y="13803"/>
                  </a:cubicBezTo>
                  <a:lnTo>
                    <a:pt x="11371" y="14193"/>
                  </a:lnTo>
                  <a:lnTo>
                    <a:pt x="11634" y="13440"/>
                  </a:lnTo>
                  <a:lnTo>
                    <a:pt x="11887" y="12715"/>
                  </a:lnTo>
                  <a:lnTo>
                    <a:pt x="11887" y="12687"/>
                  </a:lnTo>
                  <a:lnTo>
                    <a:pt x="11898" y="12687"/>
                  </a:lnTo>
                  <a:lnTo>
                    <a:pt x="12093" y="13273"/>
                  </a:lnTo>
                  <a:cubicBezTo>
                    <a:pt x="12173" y="13507"/>
                    <a:pt x="12242" y="13664"/>
                    <a:pt x="12311" y="13747"/>
                  </a:cubicBezTo>
                  <a:cubicBezTo>
                    <a:pt x="12325" y="13764"/>
                    <a:pt x="12343" y="13793"/>
                    <a:pt x="12357" y="13803"/>
                  </a:cubicBezTo>
                  <a:cubicBezTo>
                    <a:pt x="12365" y="13809"/>
                    <a:pt x="12372" y="13799"/>
                    <a:pt x="12380" y="13803"/>
                  </a:cubicBezTo>
                  <a:cubicBezTo>
                    <a:pt x="12385" y="13806"/>
                    <a:pt x="12385" y="13801"/>
                    <a:pt x="12391" y="13803"/>
                  </a:cubicBezTo>
                  <a:cubicBezTo>
                    <a:pt x="12420" y="13811"/>
                    <a:pt x="12453" y="13819"/>
                    <a:pt x="12483" y="13803"/>
                  </a:cubicBezTo>
                  <a:cubicBezTo>
                    <a:pt x="12498" y="13795"/>
                    <a:pt x="12513" y="13789"/>
                    <a:pt x="12529" y="13775"/>
                  </a:cubicBezTo>
                  <a:cubicBezTo>
                    <a:pt x="12559" y="13746"/>
                    <a:pt x="12586" y="13689"/>
                    <a:pt x="12620" y="13635"/>
                  </a:cubicBezTo>
                  <a:cubicBezTo>
                    <a:pt x="12654" y="13582"/>
                    <a:pt x="12696" y="13519"/>
                    <a:pt x="12735" y="13440"/>
                  </a:cubicBezTo>
                  <a:cubicBezTo>
                    <a:pt x="12773" y="13363"/>
                    <a:pt x="12806" y="13291"/>
                    <a:pt x="12850" y="13189"/>
                  </a:cubicBezTo>
                  <a:lnTo>
                    <a:pt x="12976" y="12883"/>
                  </a:lnTo>
                  <a:lnTo>
                    <a:pt x="13148" y="12492"/>
                  </a:lnTo>
                  <a:lnTo>
                    <a:pt x="13320" y="12883"/>
                  </a:lnTo>
                  <a:lnTo>
                    <a:pt x="13595" y="13440"/>
                  </a:lnTo>
                  <a:cubicBezTo>
                    <a:pt x="13837" y="13945"/>
                    <a:pt x="14129" y="14344"/>
                    <a:pt x="14260" y="14360"/>
                  </a:cubicBezTo>
                  <a:cubicBezTo>
                    <a:pt x="14329" y="14352"/>
                    <a:pt x="14442" y="14266"/>
                    <a:pt x="14570" y="14109"/>
                  </a:cubicBezTo>
                  <a:cubicBezTo>
                    <a:pt x="14695" y="13946"/>
                    <a:pt x="14832" y="13715"/>
                    <a:pt x="14959" y="13468"/>
                  </a:cubicBezTo>
                  <a:cubicBezTo>
                    <a:pt x="15180" y="13041"/>
                    <a:pt x="15407" y="12695"/>
                    <a:pt x="15510" y="12604"/>
                  </a:cubicBezTo>
                  <a:cubicBezTo>
                    <a:pt x="15524" y="12588"/>
                    <a:pt x="15538" y="12576"/>
                    <a:pt x="15544" y="12576"/>
                  </a:cubicBezTo>
                  <a:cubicBezTo>
                    <a:pt x="15545" y="12576"/>
                    <a:pt x="15554" y="12575"/>
                    <a:pt x="15556" y="12576"/>
                  </a:cubicBezTo>
                  <a:cubicBezTo>
                    <a:pt x="15626" y="12574"/>
                    <a:pt x="15775" y="12903"/>
                    <a:pt x="15899" y="13329"/>
                  </a:cubicBezTo>
                  <a:cubicBezTo>
                    <a:pt x="16038" y="13804"/>
                    <a:pt x="16176" y="14055"/>
                    <a:pt x="16324" y="14082"/>
                  </a:cubicBezTo>
                  <a:cubicBezTo>
                    <a:pt x="16380" y="14060"/>
                    <a:pt x="16452" y="14024"/>
                    <a:pt x="16542" y="13942"/>
                  </a:cubicBezTo>
                  <a:cubicBezTo>
                    <a:pt x="16568" y="13918"/>
                    <a:pt x="16589" y="13879"/>
                    <a:pt x="16622" y="13858"/>
                  </a:cubicBezTo>
                  <a:cubicBezTo>
                    <a:pt x="16646" y="13823"/>
                    <a:pt x="16677" y="13791"/>
                    <a:pt x="16702" y="13747"/>
                  </a:cubicBezTo>
                  <a:cubicBezTo>
                    <a:pt x="16842" y="13497"/>
                    <a:pt x="16976" y="13475"/>
                    <a:pt x="17149" y="13635"/>
                  </a:cubicBezTo>
                  <a:cubicBezTo>
                    <a:pt x="17195" y="13678"/>
                    <a:pt x="17241" y="13687"/>
                    <a:pt x="17287" y="13719"/>
                  </a:cubicBezTo>
                  <a:cubicBezTo>
                    <a:pt x="17366" y="13724"/>
                    <a:pt x="17446" y="13757"/>
                    <a:pt x="17528" y="13775"/>
                  </a:cubicBezTo>
                  <a:cubicBezTo>
                    <a:pt x="17683" y="13809"/>
                    <a:pt x="17798" y="13826"/>
                    <a:pt x="17894" y="13831"/>
                  </a:cubicBezTo>
                  <a:cubicBezTo>
                    <a:pt x="18119" y="13732"/>
                    <a:pt x="18321" y="13478"/>
                    <a:pt x="18491" y="13078"/>
                  </a:cubicBezTo>
                  <a:lnTo>
                    <a:pt x="18536" y="12966"/>
                  </a:lnTo>
                  <a:lnTo>
                    <a:pt x="18800" y="12297"/>
                  </a:lnTo>
                  <a:lnTo>
                    <a:pt x="18812" y="12325"/>
                  </a:lnTo>
                  <a:lnTo>
                    <a:pt x="18823" y="12297"/>
                  </a:lnTo>
                  <a:lnTo>
                    <a:pt x="19075" y="12938"/>
                  </a:lnTo>
                  <a:cubicBezTo>
                    <a:pt x="19086" y="12966"/>
                    <a:pt x="19088" y="12996"/>
                    <a:pt x="19098" y="13022"/>
                  </a:cubicBezTo>
                  <a:lnTo>
                    <a:pt x="19144" y="13106"/>
                  </a:lnTo>
                  <a:cubicBezTo>
                    <a:pt x="19161" y="13145"/>
                    <a:pt x="19175" y="13182"/>
                    <a:pt x="19190" y="13217"/>
                  </a:cubicBezTo>
                  <a:cubicBezTo>
                    <a:pt x="19564" y="14035"/>
                    <a:pt x="19807" y="13581"/>
                    <a:pt x="20658" y="10903"/>
                  </a:cubicBezTo>
                  <a:cubicBezTo>
                    <a:pt x="21333" y="8776"/>
                    <a:pt x="21506" y="8043"/>
                    <a:pt x="21506" y="7362"/>
                  </a:cubicBezTo>
                  <a:lnTo>
                    <a:pt x="21506" y="6609"/>
                  </a:lnTo>
                  <a:lnTo>
                    <a:pt x="15349" y="6637"/>
                  </a:lnTo>
                  <a:lnTo>
                    <a:pt x="9146" y="6637"/>
                  </a:lnTo>
                  <a:lnTo>
                    <a:pt x="8906" y="5773"/>
                  </a:lnTo>
                  <a:lnTo>
                    <a:pt x="8630" y="4825"/>
                  </a:lnTo>
                  <a:cubicBezTo>
                    <a:pt x="8153" y="3228"/>
                    <a:pt x="7534" y="2016"/>
                    <a:pt x="6853" y="1200"/>
                  </a:cubicBezTo>
                  <a:cubicBezTo>
                    <a:pt x="6430" y="709"/>
                    <a:pt x="5976" y="345"/>
                    <a:pt x="5478" y="141"/>
                  </a:cubicBezTo>
                  <a:cubicBezTo>
                    <a:pt x="5387" y="103"/>
                    <a:pt x="5293" y="82"/>
                    <a:pt x="5202" y="57"/>
                  </a:cubicBezTo>
                  <a:cubicBezTo>
                    <a:pt x="5074" y="27"/>
                    <a:pt x="4943" y="6"/>
                    <a:pt x="4813" y="1"/>
                  </a:cubicBezTo>
                  <a:close/>
                  <a:moveTo>
                    <a:pt x="2416" y="7780"/>
                  </a:moveTo>
                  <a:cubicBezTo>
                    <a:pt x="2438" y="7781"/>
                    <a:pt x="2463" y="7804"/>
                    <a:pt x="2485" y="7808"/>
                  </a:cubicBezTo>
                  <a:cubicBezTo>
                    <a:pt x="2797" y="7825"/>
                    <a:pt x="3106" y="8208"/>
                    <a:pt x="3379" y="9007"/>
                  </a:cubicBezTo>
                  <a:cubicBezTo>
                    <a:pt x="3802" y="10240"/>
                    <a:pt x="3821" y="11552"/>
                    <a:pt x="3437" y="12687"/>
                  </a:cubicBezTo>
                  <a:cubicBezTo>
                    <a:pt x="3226" y="13309"/>
                    <a:pt x="2487" y="13915"/>
                    <a:pt x="2198" y="13691"/>
                  </a:cubicBezTo>
                  <a:cubicBezTo>
                    <a:pt x="1886" y="13449"/>
                    <a:pt x="1644" y="12970"/>
                    <a:pt x="1488" y="12409"/>
                  </a:cubicBezTo>
                  <a:cubicBezTo>
                    <a:pt x="1358" y="12039"/>
                    <a:pt x="1301" y="11778"/>
                    <a:pt x="1304" y="11377"/>
                  </a:cubicBezTo>
                  <a:cubicBezTo>
                    <a:pt x="1227" y="10482"/>
                    <a:pt x="1327" y="9517"/>
                    <a:pt x="1637" y="8756"/>
                  </a:cubicBezTo>
                  <a:cubicBezTo>
                    <a:pt x="1697" y="8609"/>
                    <a:pt x="1758" y="8479"/>
                    <a:pt x="1820" y="8366"/>
                  </a:cubicBezTo>
                  <a:cubicBezTo>
                    <a:pt x="1993" y="7986"/>
                    <a:pt x="2201" y="7776"/>
                    <a:pt x="2416" y="778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369" name="Shape 369"/>
          <p:cNvSpPr/>
          <p:nvPr/>
        </p:nvSpPr>
        <p:spPr>
          <a:xfrm>
            <a:off x="9922760" y="6132830"/>
            <a:ext cx="5111" cy="1187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3568" y="3977406"/>
            <a:ext cx="1101477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10751" y="4407842"/>
            <a:ext cx="1015927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04215" y="4738737"/>
            <a:ext cx="1631183" cy="1433463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sz="quarter" idx="4294967295"/>
          </p:nvPr>
        </p:nvSpPr>
        <p:spPr>
          <a:xfrm>
            <a:off x="323051" y="6858396"/>
            <a:ext cx="7142511" cy="2604742"/>
          </a:xfrm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800"/>
              </a:spcBef>
              <a:buSzTx/>
              <a:buNone/>
              <a:defRPr sz="3564" b="1">
                <a:latin typeface="Helvetica"/>
                <a:ea typeface="Helvetica"/>
                <a:cs typeface="Helvetica"/>
                <a:sym typeface="Helvetica"/>
              </a:defRPr>
            </a:pPr>
            <a:r>
              <a:t>User Validation is critical:</a:t>
            </a:r>
          </a:p>
          <a:p>
            <a:pPr marL="440055" indent="-440055" defTabSz="578358">
              <a:spcBef>
                <a:spcPts val="800"/>
              </a:spcBef>
              <a:defRPr sz="3564"/>
            </a:pPr>
            <a:r>
              <a:t>Notary or in-person issuance</a:t>
            </a:r>
          </a:p>
          <a:p>
            <a:pPr marL="440055" indent="-440055" defTabSz="578358">
              <a:spcBef>
                <a:spcPts val="800"/>
              </a:spcBef>
              <a:defRPr sz="3564"/>
            </a:pPr>
            <a:r>
              <a:t>Mailed form</a:t>
            </a:r>
          </a:p>
          <a:p>
            <a:pPr marL="440055" indent="-440055" defTabSz="578358">
              <a:spcBef>
                <a:spcPts val="800"/>
              </a:spcBef>
              <a:defRPr sz="3564"/>
            </a:pPr>
            <a:r>
              <a:t>Wet signature</a:t>
            </a:r>
          </a:p>
        </p:txBody>
      </p:sp>
      <p:pic>
        <p:nvPicPr>
          <p:cNvPr id="376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786464" y="4034209"/>
            <a:ext cx="1925086" cy="183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Screen Shot 2015-12-11 at 5.42.59 AM.png"/>
          <p:cNvPicPr>
            <a:picLocks noChangeAspect="1"/>
          </p:cNvPicPr>
          <p:nvPr/>
        </p:nvPicPr>
        <p:blipFill>
          <a:blip r:embed="rId6" cstate="print">
            <a:extLst/>
          </a:blip>
          <a:srcRect l="2057" t="12265" r="5015" b="10289"/>
          <a:stretch>
            <a:fillRect/>
          </a:stretch>
        </p:blipFill>
        <p:spPr>
          <a:xfrm>
            <a:off x="6616944" y="4638867"/>
            <a:ext cx="1228732" cy="50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56" extrusionOk="0">
                <a:moveTo>
                  <a:pt x="4834" y="1"/>
                </a:moveTo>
                <a:cubicBezTo>
                  <a:pt x="4054" y="-30"/>
                  <a:pt x="3253" y="380"/>
                  <a:pt x="2490" y="1276"/>
                </a:cubicBezTo>
                <a:cubicBezTo>
                  <a:pt x="2384" y="1401"/>
                  <a:pt x="2284" y="1541"/>
                  <a:pt x="2183" y="1684"/>
                </a:cubicBezTo>
                <a:cubicBezTo>
                  <a:pt x="1472" y="2734"/>
                  <a:pt x="889" y="4206"/>
                  <a:pt x="502" y="5950"/>
                </a:cubicBezTo>
                <a:cubicBezTo>
                  <a:pt x="184" y="7417"/>
                  <a:pt x="5" y="9059"/>
                  <a:pt x="0" y="10744"/>
                </a:cubicBezTo>
                <a:cubicBezTo>
                  <a:pt x="-2" y="11305"/>
                  <a:pt x="18" y="11877"/>
                  <a:pt x="56" y="12443"/>
                </a:cubicBezTo>
                <a:cubicBezTo>
                  <a:pt x="333" y="16663"/>
                  <a:pt x="1623" y="19980"/>
                  <a:pt x="3460" y="21180"/>
                </a:cubicBezTo>
                <a:cubicBezTo>
                  <a:pt x="3872" y="21449"/>
                  <a:pt x="4300" y="21570"/>
                  <a:pt x="4730" y="21554"/>
                </a:cubicBezTo>
                <a:cubicBezTo>
                  <a:pt x="6019" y="21505"/>
                  <a:pt x="7321" y="20230"/>
                  <a:pt x="8225" y="18137"/>
                </a:cubicBezTo>
                <a:cubicBezTo>
                  <a:pt x="8248" y="18084"/>
                  <a:pt x="8272" y="18039"/>
                  <a:pt x="8294" y="17984"/>
                </a:cubicBezTo>
                <a:cubicBezTo>
                  <a:pt x="8319" y="17925"/>
                  <a:pt x="8340" y="17858"/>
                  <a:pt x="8364" y="17797"/>
                </a:cubicBezTo>
                <a:cubicBezTo>
                  <a:pt x="8583" y="17241"/>
                  <a:pt x="8778" y="16634"/>
                  <a:pt x="8936" y="15979"/>
                </a:cubicBezTo>
                <a:cubicBezTo>
                  <a:pt x="8968" y="15846"/>
                  <a:pt x="8994" y="15724"/>
                  <a:pt x="9020" y="15622"/>
                </a:cubicBezTo>
                <a:cubicBezTo>
                  <a:pt x="9047" y="15517"/>
                  <a:pt x="9073" y="15427"/>
                  <a:pt x="9097" y="15350"/>
                </a:cubicBezTo>
                <a:cubicBezTo>
                  <a:pt x="9121" y="15271"/>
                  <a:pt x="9143" y="15216"/>
                  <a:pt x="9166" y="15163"/>
                </a:cubicBezTo>
                <a:cubicBezTo>
                  <a:pt x="9178" y="15136"/>
                  <a:pt x="9189" y="15117"/>
                  <a:pt x="9201" y="15095"/>
                </a:cubicBezTo>
                <a:cubicBezTo>
                  <a:pt x="9206" y="15086"/>
                  <a:pt x="9211" y="15068"/>
                  <a:pt x="9215" y="15061"/>
                </a:cubicBezTo>
                <a:cubicBezTo>
                  <a:pt x="9229" y="15039"/>
                  <a:pt x="9242" y="15027"/>
                  <a:pt x="9257" y="15010"/>
                </a:cubicBezTo>
                <a:cubicBezTo>
                  <a:pt x="9265" y="15001"/>
                  <a:pt x="9277" y="14983"/>
                  <a:pt x="9285" y="14976"/>
                </a:cubicBezTo>
                <a:cubicBezTo>
                  <a:pt x="9295" y="14966"/>
                  <a:pt x="9302" y="14967"/>
                  <a:pt x="9313" y="14959"/>
                </a:cubicBezTo>
                <a:cubicBezTo>
                  <a:pt x="9414" y="14889"/>
                  <a:pt x="9550" y="14891"/>
                  <a:pt x="9773" y="14891"/>
                </a:cubicBezTo>
                <a:cubicBezTo>
                  <a:pt x="10193" y="14891"/>
                  <a:pt x="10365" y="14781"/>
                  <a:pt x="10401" y="14500"/>
                </a:cubicBezTo>
                <a:cubicBezTo>
                  <a:pt x="10429" y="14287"/>
                  <a:pt x="10473" y="13939"/>
                  <a:pt x="10499" y="13735"/>
                </a:cubicBezTo>
                <a:cubicBezTo>
                  <a:pt x="10509" y="13655"/>
                  <a:pt x="10523" y="13604"/>
                  <a:pt x="10541" y="13565"/>
                </a:cubicBezTo>
                <a:cubicBezTo>
                  <a:pt x="10559" y="13526"/>
                  <a:pt x="10582" y="13510"/>
                  <a:pt x="10617" y="13514"/>
                </a:cubicBezTo>
                <a:cubicBezTo>
                  <a:pt x="10687" y="13522"/>
                  <a:pt x="10801" y="13608"/>
                  <a:pt x="10987" y="13786"/>
                </a:cubicBezTo>
                <a:cubicBezTo>
                  <a:pt x="10990" y="13789"/>
                  <a:pt x="10991" y="13783"/>
                  <a:pt x="10994" y="13786"/>
                </a:cubicBezTo>
                <a:lnTo>
                  <a:pt x="11420" y="14211"/>
                </a:lnTo>
                <a:lnTo>
                  <a:pt x="11678" y="13446"/>
                </a:lnTo>
                <a:lnTo>
                  <a:pt x="11936" y="12698"/>
                </a:lnTo>
                <a:lnTo>
                  <a:pt x="11943" y="12698"/>
                </a:lnTo>
                <a:lnTo>
                  <a:pt x="11950" y="12698"/>
                </a:lnTo>
                <a:lnTo>
                  <a:pt x="12145" y="13276"/>
                </a:lnTo>
                <a:cubicBezTo>
                  <a:pt x="12225" y="13510"/>
                  <a:pt x="12293" y="13669"/>
                  <a:pt x="12362" y="13752"/>
                </a:cubicBezTo>
                <a:cubicBezTo>
                  <a:pt x="12376" y="13769"/>
                  <a:pt x="12390" y="13776"/>
                  <a:pt x="12403" y="13786"/>
                </a:cubicBezTo>
                <a:cubicBezTo>
                  <a:pt x="12411" y="13792"/>
                  <a:pt x="12423" y="13799"/>
                  <a:pt x="12431" y="13803"/>
                </a:cubicBezTo>
                <a:cubicBezTo>
                  <a:pt x="12437" y="13806"/>
                  <a:pt x="12439" y="13818"/>
                  <a:pt x="12445" y="13820"/>
                </a:cubicBezTo>
                <a:cubicBezTo>
                  <a:pt x="12474" y="13829"/>
                  <a:pt x="12506" y="13819"/>
                  <a:pt x="12536" y="13803"/>
                </a:cubicBezTo>
                <a:cubicBezTo>
                  <a:pt x="12551" y="13795"/>
                  <a:pt x="12562" y="13783"/>
                  <a:pt x="12578" y="13769"/>
                </a:cubicBezTo>
                <a:cubicBezTo>
                  <a:pt x="12609" y="13740"/>
                  <a:pt x="12641" y="13704"/>
                  <a:pt x="12675" y="13650"/>
                </a:cubicBezTo>
                <a:cubicBezTo>
                  <a:pt x="12710" y="13596"/>
                  <a:pt x="12748" y="13525"/>
                  <a:pt x="12787" y="13446"/>
                </a:cubicBezTo>
                <a:cubicBezTo>
                  <a:pt x="12825" y="13369"/>
                  <a:pt x="12862" y="13276"/>
                  <a:pt x="12906" y="13174"/>
                </a:cubicBezTo>
                <a:lnTo>
                  <a:pt x="12913" y="13174"/>
                </a:lnTo>
                <a:lnTo>
                  <a:pt x="13038" y="12885"/>
                </a:lnTo>
                <a:lnTo>
                  <a:pt x="13199" y="12494"/>
                </a:lnTo>
                <a:lnTo>
                  <a:pt x="13206" y="12494"/>
                </a:lnTo>
                <a:lnTo>
                  <a:pt x="13380" y="12885"/>
                </a:lnTo>
                <a:lnTo>
                  <a:pt x="13652" y="13429"/>
                </a:lnTo>
                <a:cubicBezTo>
                  <a:pt x="13895" y="13934"/>
                  <a:pt x="14190" y="14348"/>
                  <a:pt x="14322" y="14364"/>
                </a:cubicBezTo>
                <a:cubicBezTo>
                  <a:pt x="14391" y="14356"/>
                  <a:pt x="14501" y="14266"/>
                  <a:pt x="14629" y="14109"/>
                </a:cubicBezTo>
                <a:cubicBezTo>
                  <a:pt x="14755" y="13946"/>
                  <a:pt x="14898" y="13710"/>
                  <a:pt x="15026" y="13463"/>
                </a:cubicBezTo>
                <a:cubicBezTo>
                  <a:pt x="15248" y="13036"/>
                  <a:pt x="15475" y="12688"/>
                  <a:pt x="15578" y="12596"/>
                </a:cubicBezTo>
                <a:cubicBezTo>
                  <a:pt x="15592" y="12580"/>
                  <a:pt x="15606" y="12562"/>
                  <a:pt x="15612" y="12562"/>
                </a:cubicBezTo>
                <a:cubicBezTo>
                  <a:pt x="15614" y="12562"/>
                  <a:pt x="15618" y="12562"/>
                  <a:pt x="15619" y="12562"/>
                </a:cubicBezTo>
                <a:cubicBezTo>
                  <a:pt x="15690" y="12560"/>
                  <a:pt x="15844" y="12919"/>
                  <a:pt x="15968" y="13344"/>
                </a:cubicBezTo>
                <a:cubicBezTo>
                  <a:pt x="16108" y="13819"/>
                  <a:pt x="16245" y="14066"/>
                  <a:pt x="16394" y="14092"/>
                </a:cubicBezTo>
                <a:cubicBezTo>
                  <a:pt x="16450" y="14070"/>
                  <a:pt x="16520" y="14004"/>
                  <a:pt x="16610" y="13922"/>
                </a:cubicBezTo>
                <a:cubicBezTo>
                  <a:pt x="16637" y="13898"/>
                  <a:pt x="16668" y="13891"/>
                  <a:pt x="16701" y="13871"/>
                </a:cubicBezTo>
                <a:cubicBezTo>
                  <a:pt x="16725" y="13836"/>
                  <a:pt x="16746" y="13796"/>
                  <a:pt x="16770" y="13752"/>
                </a:cubicBezTo>
                <a:cubicBezTo>
                  <a:pt x="16911" y="13502"/>
                  <a:pt x="17050" y="13456"/>
                  <a:pt x="17224" y="13616"/>
                </a:cubicBezTo>
                <a:cubicBezTo>
                  <a:pt x="17270" y="13658"/>
                  <a:pt x="17311" y="13703"/>
                  <a:pt x="17356" y="13735"/>
                </a:cubicBezTo>
                <a:cubicBezTo>
                  <a:pt x="17436" y="13740"/>
                  <a:pt x="17519" y="13751"/>
                  <a:pt x="17601" y="13769"/>
                </a:cubicBezTo>
                <a:cubicBezTo>
                  <a:pt x="17757" y="13803"/>
                  <a:pt x="17874" y="13815"/>
                  <a:pt x="17970" y="13820"/>
                </a:cubicBezTo>
                <a:cubicBezTo>
                  <a:pt x="18195" y="13722"/>
                  <a:pt x="18400" y="13472"/>
                  <a:pt x="18570" y="13072"/>
                </a:cubicBezTo>
                <a:lnTo>
                  <a:pt x="18619" y="12970"/>
                </a:lnTo>
                <a:lnTo>
                  <a:pt x="18877" y="12307"/>
                </a:lnTo>
                <a:lnTo>
                  <a:pt x="18891" y="12324"/>
                </a:lnTo>
                <a:lnTo>
                  <a:pt x="18905" y="12307"/>
                </a:lnTo>
                <a:lnTo>
                  <a:pt x="19156" y="12953"/>
                </a:lnTo>
                <a:cubicBezTo>
                  <a:pt x="19167" y="12980"/>
                  <a:pt x="19174" y="12995"/>
                  <a:pt x="19184" y="13021"/>
                </a:cubicBezTo>
                <a:lnTo>
                  <a:pt x="19226" y="13123"/>
                </a:lnTo>
                <a:cubicBezTo>
                  <a:pt x="19243" y="13162"/>
                  <a:pt x="19253" y="13190"/>
                  <a:pt x="19268" y="13225"/>
                </a:cubicBezTo>
                <a:cubicBezTo>
                  <a:pt x="19643" y="14043"/>
                  <a:pt x="19886" y="13592"/>
                  <a:pt x="20740" y="10914"/>
                </a:cubicBezTo>
                <a:cubicBezTo>
                  <a:pt x="21418" y="8786"/>
                  <a:pt x="21598" y="8042"/>
                  <a:pt x="21598" y="7361"/>
                </a:cubicBezTo>
                <a:lnTo>
                  <a:pt x="21598" y="6613"/>
                </a:lnTo>
                <a:lnTo>
                  <a:pt x="15417" y="6630"/>
                </a:lnTo>
                <a:lnTo>
                  <a:pt x="9187" y="6647"/>
                </a:lnTo>
                <a:lnTo>
                  <a:pt x="8943" y="5763"/>
                </a:lnTo>
                <a:lnTo>
                  <a:pt x="8664" y="4828"/>
                </a:lnTo>
                <a:cubicBezTo>
                  <a:pt x="8185" y="3232"/>
                  <a:pt x="7576" y="2007"/>
                  <a:pt x="6892" y="1191"/>
                </a:cubicBezTo>
                <a:cubicBezTo>
                  <a:pt x="6467" y="700"/>
                  <a:pt x="5997" y="358"/>
                  <a:pt x="5497" y="154"/>
                </a:cubicBezTo>
                <a:cubicBezTo>
                  <a:pt x="5406" y="117"/>
                  <a:pt x="5315" y="77"/>
                  <a:pt x="5225" y="52"/>
                </a:cubicBezTo>
                <a:cubicBezTo>
                  <a:pt x="5096" y="22"/>
                  <a:pt x="4965" y="6"/>
                  <a:pt x="4834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5801594" y="5301761"/>
            <a:ext cx="2718347" cy="23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  <p:sp>
        <p:nvSpPr>
          <p:cNvPr id="393" name="Shape 393"/>
          <p:cNvSpPr/>
          <p:nvPr/>
        </p:nvSpPr>
        <p:spPr>
          <a:xfrm>
            <a:off x="4500357" y="4861195"/>
            <a:ext cx="4194225" cy="1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383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29068" y="3884414"/>
            <a:ext cx="1101477" cy="1951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52563" y="4853037"/>
            <a:ext cx="1631183" cy="143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53264" y="3882857"/>
            <a:ext cx="1925086" cy="183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tif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158064" y="5967220"/>
            <a:ext cx="1348261" cy="16576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0" name="Group 390"/>
          <p:cNvGrpSpPr/>
          <p:nvPr/>
        </p:nvGrpSpPr>
        <p:grpSpPr>
          <a:xfrm>
            <a:off x="6441694" y="5209794"/>
            <a:ext cx="652860" cy="719932"/>
            <a:chOff x="0" y="0"/>
            <a:chExt cx="652859" cy="719931"/>
          </a:xfrm>
        </p:grpSpPr>
        <p:pic>
          <p:nvPicPr>
            <p:cNvPr id="387" name="pasted-image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l="6520" t="2177" r="6528" b="1939"/>
            <a:stretch>
              <a:fillRect/>
            </a:stretch>
          </p:blipFill>
          <p:spPr>
            <a:xfrm>
              <a:off x="0" y="0"/>
              <a:ext cx="652860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" y="0"/>
                  </a:moveTo>
                  <a:lnTo>
                    <a:pt x="66" y="10526"/>
                  </a:lnTo>
                  <a:lnTo>
                    <a:pt x="0" y="20612"/>
                  </a:lnTo>
                  <a:lnTo>
                    <a:pt x="0" y="21421"/>
                  </a:lnTo>
                  <a:lnTo>
                    <a:pt x="2377" y="21421"/>
                  </a:lnTo>
                  <a:lnTo>
                    <a:pt x="2495" y="21409"/>
                  </a:lnTo>
                  <a:cubicBezTo>
                    <a:pt x="5693" y="21175"/>
                    <a:pt x="15240" y="21186"/>
                    <a:pt x="18829" y="21421"/>
                  </a:cubicBez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7" y="0"/>
                  </a:lnTo>
                  <a:lnTo>
                    <a:pt x="13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88" name="pasted-image.pdf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15545"/>
            <a:stretch>
              <a:fillRect/>
            </a:stretch>
          </p:blipFill>
          <p:spPr>
            <a:xfrm>
              <a:off x="52157" y="62252"/>
              <a:ext cx="359440" cy="537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9" name="Screen Shot 2015-12-11 at 5.42.59 AM.pn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rcRect l="2060" t="12265" r="5007" b="10366"/>
            <a:stretch>
              <a:fillRect/>
            </a:stretch>
          </p:blipFill>
          <p:spPr>
            <a:xfrm rot="5405079">
              <a:off x="257021" y="260253"/>
              <a:ext cx="480205" cy="19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56" extrusionOk="0">
                  <a:moveTo>
                    <a:pt x="4815" y="1"/>
                  </a:moveTo>
                  <a:cubicBezTo>
                    <a:pt x="4039" y="-30"/>
                    <a:pt x="3247" y="403"/>
                    <a:pt x="2487" y="1300"/>
                  </a:cubicBezTo>
                  <a:cubicBezTo>
                    <a:pt x="2381" y="1425"/>
                    <a:pt x="2268" y="1546"/>
                    <a:pt x="2167" y="1689"/>
                  </a:cubicBezTo>
                  <a:cubicBezTo>
                    <a:pt x="1459" y="2740"/>
                    <a:pt x="882" y="4228"/>
                    <a:pt x="497" y="5974"/>
                  </a:cubicBezTo>
                  <a:cubicBezTo>
                    <a:pt x="75" y="7932"/>
                    <a:pt x="-96" y="10197"/>
                    <a:pt x="52" y="12465"/>
                  </a:cubicBezTo>
                  <a:cubicBezTo>
                    <a:pt x="329" y="16690"/>
                    <a:pt x="1618" y="20007"/>
                    <a:pt x="3447" y="21208"/>
                  </a:cubicBezTo>
                  <a:cubicBezTo>
                    <a:pt x="3857" y="21477"/>
                    <a:pt x="4281" y="21570"/>
                    <a:pt x="4709" y="21554"/>
                  </a:cubicBezTo>
                  <a:cubicBezTo>
                    <a:pt x="5992" y="21505"/>
                    <a:pt x="7293" y="20273"/>
                    <a:pt x="8192" y="18178"/>
                  </a:cubicBezTo>
                  <a:cubicBezTo>
                    <a:pt x="8215" y="18124"/>
                    <a:pt x="8241" y="18060"/>
                    <a:pt x="8263" y="18005"/>
                  </a:cubicBezTo>
                  <a:cubicBezTo>
                    <a:pt x="8288" y="17946"/>
                    <a:pt x="8311" y="17892"/>
                    <a:pt x="8334" y="17832"/>
                  </a:cubicBezTo>
                  <a:cubicBezTo>
                    <a:pt x="8552" y="17275"/>
                    <a:pt x="8745" y="16670"/>
                    <a:pt x="8903" y="16014"/>
                  </a:cubicBezTo>
                  <a:cubicBezTo>
                    <a:pt x="8935" y="15882"/>
                    <a:pt x="8948" y="15727"/>
                    <a:pt x="8974" y="15625"/>
                  </a:cubicBezTo>
                  <a:cubicBezTo>
                    <a:pt x="9001" y="15520"/>
                    <a:pt x="9040" y="15442"/>
                    <a:pt x="9063" y="15365"/>
                  </a:cubicBezTo>
                  <a:cubicBezTo>
                    <a:pt x="9087" y="15286"/>
                    <a:pt x="9093" y="15245"/>
                    <a:pt x="9116" y="15192"/>
                  </a:cubicBezTo>
                  <a:cubicBezTo>
                    <a:pt x="9128" y="15165"/>
                    <a:pt x="9140" y="15127"/>
                    <a:pt x="9152" y="15105"/>
                  </a:cubicBezTo>
                  <a:cubicBezTo>
                    <a:pt x="9157" y="15096"/>
                    <a:pt x="9165" y="15070"/>
                    <a:pt x="9170" y="15062"/>
                  </a:cubicBezTo>
                  <a:cubicBezTo>
                    <a:pt x="9183" y="15040"/>
                    <a:pt x="9208" y="15036"/>
                    <a:pt x="9223" y="15019"/>
                  </a:cubicBezTo>
                  <a:cubicBezTo>
                    <a:pt x="9231" y="15010"/>
                    <a:pt x="9233" y="15026"/>
                    <a:pt x="9241" y="15019"/>
                  </a:cubicBezTo>
                  <a:cubicBezTo>
                    <a:pt x="9251" y="15009"/>
                    <a:pt x="9265" y="14983"/>
                    <a:pt x="9276" y="14976"/>
                  </a:cubicBezTo>
                  <a:cubicBezTo>
                    <a:pt x="9377" y="14906"/>
                    <a:pt x="9516" y="14889"/>
                    <a:pt x="9738" y="14889"/>
                  </a:cubicBezTo>
                  <a:cubicBezTo>
                    <a:pt x="10157" y="14889"/>
                    <a:pt x="10324" y="14781"/>
                    <a:pt x="10361" y="14499"/>
                  </a:cubicBezTo>
                  <a:cubicBezTo>
                    <a:pt x="10388" y="14287"/>
                    <a:pt x="10423" y="13968"/>
                    <a:pt x="10449" y="13764"/>
                  </a:cubicBezTo>
                  <a:cubicBezTo>
                    <a:pt x="10460" y="13684"/>
                    <a:pt x="10467" y="13629"/>
                    <a:pt x="10485" y="13591"/>
                  </a:cubicBezTo>
                  <a:cubicBezTo>
                    <a:pt x="10503" y="13552"/>
                    <a:pt x="10539" y="13500"/>
                    <a:pt x="10574" y="13504"/>
                  </a:cubicBezTo>
                  <a:cubicBezTo>
                    <a:pt x="10643" y="13512"/>
                    <a:pt x="10743" y="13629"/>
                    <a:pt x="10929" y="13807"/>
                  </a:cubicBezTo>
                  <a:cubicBezTo>
                    <a:pt x="10932" y="13810"/>
                    <a:pt x="10944" y="13804"/>
                    <a:pt x="10947" y="13807"/>
                  </a:cubicBezTo>
                  <a:lnTo>
                    <a:pt x="11374" y="14197"/>
                  </a:lnTo>
                  <a:lnTo>
                    <a:pt x="11622" y="13461"/>
                  </a:lnTo>
                  <a:lnTo>
                    <a:pt x="11889" y="12725"/>
                  </a:lnTo>
                  <a:lnTo>
                    <a:pt x="12084" y="13288"/>
                  </a:lnTo>
                  <a:cubicBezTo>
                    <a:pt x="12164" y="13522"/>
                    <a:pt x="12247" y="13681"/>
                    <a:pt x="12316" y="13764"/>
                  </a:cubicBezTo>
                  <a:cubicBezTo>
                    <a:pt x="12330" y="13781"/>
                    <a:pt x="12338" y="13797"/>
                    <a:pt x="12351" y="13807"/>
                  </a:cubicBezTo>
                  <a:cubicBezTo>
                    <a:pt x="12359" y="13813"/>
                    <a:pt x="12361" y="13803"/>
                    <a:pt x="12369" y="13807"/>
                  </a:cubicBezTo>
                  <a:cubicBezTo>
                    <a:pt x="12375" y="13810"/>
                    <a:pt x="12381" y="13805"/>
                    <a:pt x="12387" y="13807"/>
                  </a:cubicBezTo>
                  <a:cubicBezTo>
                    <a:pt x="12415" y="13816"/>
                    <a:pt x="12446" y="13823"/>
                    <a:pt x="12475" y="13807"/>
                  </a:cubicBezTo>
                  <a:cubicBezTo>
                    <a:pt x="12490" y="13799"/>
                    <a:pt x="12513" y="13778"/>
                    <a:pt x="12529" y="13764"/>
                  </a:cubicBezTo>
                  <a:cubicBezTo>
                    <a:pt x="12559" y="13735"/>
                    <a:pt x="12584" y="13731"/>
                    <a:pt x="12618" y="13677"/>
                  </a:cubicBezTo>
                  <a:cubicBezTo>
                    <a:pt x="12652" y="13623"/>
                    <a:pt x="12686" y="13540"/>
                    <a:pt x="12724" y="13461"/>
                  </a:cubicBezTo>
                  <a:cubicBezTo>
                    <a:pt x="12762" y="13383"/>
                    <a:pt x="12805" y="13303"/>
                    <a:pt x="12849" y="13201"/>
                  </a:cubicBezTo>
                  <a:lnTo>
                    <a:pt x="12973" y="12898"/>
                  </a:lnTo>
                  <a:lnTo>
                    <a:pt x="13133" y="12509"/>
                  </a:lnTo>
                  <a:lnTo>
                    <a:pt x="13329" y="12898"/>
                  </a:lnTo>
                  <a:lnTo>
                    <a:pt x="13595" y="13461"/>
                  </a:lnTo>
                  <a:cubicBezTo>
                    <a:pt x="13837" y="13966"/>
                    <a:pt x="14122" y="14354"/>
                    <a:pt x="14253" y="14370"/>
                  </a:cubicBezTo>
                  <a:cubicBezTo>
                    <a:pt x="14322" y="14361"/>
                    <a:pt x="14445" y="14267"/>
                    <a:pt x="14573" y="14110"/>
                  </a:cubicBezTo>
                  <a:cubicBezTo>
                    <a:pt x="14698" y="13947"/>
                    <a:pt x="14836" y="13752"/>
                    <a:pt x="14964" y="13504"/>
                  </a:cubicBezTo>
                  <a:cubicBezTo>
                    <a:pt x="15184" y="13077"/>
                    <a:pt x="15412" y="12687"/>
                    <a:pt x="15515" y="12595"/>
                  </a:cubicBezTo>
                  <a:cubicBezTo>
                    <a:pt x="15529" y="12579"/>
                    <a:pt x="15544" y="12595"/>
                    <a:pt x="15550" y="12595"/>
                  </a:cubicBezTo>
                  <a:cubicBezTo>
                    <a:pt x="15619" y="12594"/>
                    <a:pt x="15781" y="12905"/>
                    <a:pt x="15906" y="13331"/>
                  </a:cubicBezTo>
                  <a:cubicBezTo>
                    <a:pt x="16044" y="13807"/>
                    <a:pt x="16167" y="14083"/>
                    <a:pt x="16314" y="14110"/>
                  </a:cubicBezTo>
                  <a:cubicBezTo>
                    <a:pt x="16371" y="14088"/>
                    <a:pt x="16438" y="14019"/>
                    <a:pt x="16528" y="13937"/>
                  </a:cubicBezTo>
                  <a:cubicBezTo>
                    <a:pt x="16554" y="13912"/>
                    <a:pt x="16584" y="13914"/>
                    <a:pt x="16617" y="13894"/>
                  </a:cubicBezTo>
                  <a:cubicBezTo>
                    <a:pt x="16640" y="13858"/>
                    <a:pt x="16663" y="13808"/>
                    <a:pt x="16688" y="13764"/>
                  </a:cubicBezTo>
                  <a:cubicBezTo>
                    <a:pt x="16828" y="13513"/>
                    <a:pt x="16977" y="13473"/>
                    <a:pt x="17150" y="13634"/>
                  </a:cubicBezTo>
                  <a:cubicBezTo>
                    <a:pt x="17195" y="13676"/>
                    <a:pt x="17229" y="13732"/>
                    <a:pt x="17274" y="13764"/>
                  </a:cubicBezTo>
                  <a:cubicBezTo>
                    <a:pt x="17354" y="13769"/>
                    <a:pt x="17442" y="13746"/>
                    <a:pt x="17523" y="13764"/>
                  </a:cubicBezTo>
                  <a:cubicBezTo>
                    <a:pt x="17679" y="13798"/>
                    <a:pt x="17800" y="13846"/>
                    <a:pt x="17896" y="13850"/>
                  </a:cubicBezTo>
                  <a:cubicBezTo>
                    <a:pt x="18120" y="13752"/>
                    <a:pt x="18313" y="13472"/>
                    <a:pt x="18483" y="13071"/>
                  </a:cubicBezTo>
                  <a:lnTo>
                    <a:pt x="18536" y="12985"/>
                  </a:lnTo>
                  <a:lnTo>
                    <a:pt x="18803" y="12336"/>
                  </a:lnTo>
                  <a:lnTo>
                    <a:pt x="18820" y="12292"/>
                  </a:lnTo>
                  <a:lnTo>
                    <a:pt x="19069" y="12941"/>
                  </a:lnTo>
                  <a:cubicBezTo>
                    <a:pt x="19080" y="12969"/>
                    <a:pt x="19094" y="13002"/>
                    <a:pt x="19105" y="13028"/>
                  </a:cubicBezTo>
                  <a:lnTo>
                    <a:pt x="19140" y="13115"/>
                  </a:lnTo>
                  <a:cubicBezTo>
                    <a:pt x="19157" y="13154"/>
                    <a:pt x="19161" y="13209"/>
                    <a:pt x="19176" y="13244"/>
                  </a:cubicBezTo>
                  <a:cubicBezTo>
                    <a:pt x="19550" y="14063"/>
                    <a:pt x="19801" y="13588"/>
                    <a:pt x="20651" y="10907"/>
                  </a:cubicBezTo>
                  <a:cubicBezTo>
                    <a:pt x="21326" y="8778"/>
                    <a:pt x="21504" y="8040"/>
                    <a:pt x="21504" y="7359"/>
                  </a:cubicBezTo>
                  <a:lnTo>
                    <a:pt x="21504" y="6623"/>
                  </a:lnTo>
                  <a:lnTo>
                    <a:pt x="15355" y="6623"/>
                  </a:lnTo>
                  <a:lnTo>
                    <a:pt x="9152" y="6666"/>
                  </a:lnTo>
                  <a:lnTo>
                    <a:pt x="8903" y="5757"/>
                  </a:lnTo>
                  <a:lnTo>
                    <a:pt x="8619" y="4848"/>
                  </a:lnTo>
                  <a:cubicBezTo>
                    <a:pt x="8141" y="3250"/>
                    <a:pt x="7540" y="2029"/>
                    <a:pt x="6859" y="1213"/>
                  </a:cubicBezTo>
                  <a:cubicBezTo>
                    <a:pt x="6436" y="721"/>
                    <a:pt x="5971" y="335"/>
                    <a:pt x="5473" y="131"/>
                  </a:cubicBezTo>
                  <a:cubicBezTo>
                    <a:pt x="5382" y="94"/>
                    <a:pt x="5297" y="69"/>
                    <a:pt x="5206" y="45"/>
                  </a:cubicBezTo>
                  <a:cubicBezTo>
                    <a:pt x="5078" y="14"/>
                    <a:pt x="4946" y="6"/>
                    <a:pt x="4815" y="1"/>
                  </a:cubicBezTo>
                  <a:close/>
                  <a:moveTo>
                    <a:pt x="2416" y="7791"/>
                  </a:moveTo>
                  <a:cubicBezTo>
                    <a:pt x="2438" y="7792"/>
                    <a:pt x="2465" y="7787"/>
                    <a:pt x="2487" y="7791"/>
                  </a:cubicBezTo>
                  <a:cubicBezTo>
                    <a:pt x="2799" y="7808"/>
                    <a:pt x="3102" y="8247"/>
                    <a:pt x="3376" y="9046"/>
                  </a:cubicBezTo>
                  <a:cubicBezTo>
                    <a:pt x="3798" y="10280"/>
                    <a:pt x="3813" y="11589"/>
                    <a:pt x="3429" y="12725"/>
                  </a:cubicBezTo>
                  <a:cubicBezTo>
                    <a:pt x="3219" y="13348"/>
                    <a:pt x="2491" y="13902"/>
                    <a:pt x="2203" y="13677"/>
                  </a:cubicBezTo>
                  <a:cubicBezTo>
                    <a:pt x="1891" y="13434"/>
                    <a:pt x="1648" y="12984"/>
                    <a:pt x="1492" y="12422"/>
                  </a:cubicBezTo>
                  <a:cubicBezTo>
                    <a:pt x="1362" y="12052"/>
                    <a:pt x="1311" y="11785"/>
                    <a:pt x="1314" y="11383"/>
                  </a:cubicBezTo>
                  <a:cubicBezTo>
                    <a:pt x="1237" y="10487"/>
                    <a:pt x="1324" y="9505"/>
                    <a:pt x="1634" y="8743"/>
                  </a:cubicBezTo>
                  <a:cubicBezTo>
                    <a:pt x="1694" y="8596"/>
                    <a:pt x="1768" y="8467"/>
                    <a:pt x="1830" y="8354"/>
                  </a:cubicBezTo>
                  <a:cubicBezTo>
                    <a:pt x="2002" y="7974"/>
                    <a:pt x="2201" y="7787"/>
                    <a:pt x="2416" y="779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91" name="pasted-image.tiff"/>
          <p:cNvPicPr>
            <a:picLocks noChangeAspect="1"/>
          </p:cNvPicPr>
          <p:nvPr/>
        </p:nvPicPr>
        <p:blipFill>
          <a:blip r:embed="rId8" cstate="print">
            <a:extLst/>
          </a:blip>
          <a:srcRect l="404" t="304" r="416" b="174"/>
          <a:stretch>
            <a:fillRect/>
          </a:stretch>
        </p:blipFill>
        <p:spPr>
          <a:xfrm>
            <a:off x="2402814" y="4363442"/>
            <a:ext cx="1712913" cy="1658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15" y="0"/>
                </a:moveTo>
                <a:cubicBezTo>
                  <a:pt x="10036" y="25"/>
                  <a:pt x="9701" y="54"/>
                  <a:pt x="9609" y="98"/>
                </a:cubicBezTo>
                <a:cubicBezTo>
                  <a:pt x="9332" y="230"/>
                  <a:pt x="9206" y="444"/>
                  <a:pt x="9013" y="1127"/>
                </a:cubicBezTo>
                <a:cubicBezTo>
                  <a:pt x="8880" y="1600"/>
                  <a:pt x="8360" y="3444"/>
                  <a:pt x="7857" y="5227"/>
                </a:cubicBezTo>
                <a:cubicBezTo>
                  <a:pt x="7354" y="7010"/>
                  <a:pt x="6835" y="8702"/>
                  <a:pt x="6701" y="8985"/>
                </a:cubicBezTo>
                <a:cubicBezTo>
                  <a:pt x="6438" y="9545"/>
                  <a:pt x="6491" y="9514"/>
                  <a:pt x="2412" y="11705"/>
                </a:cubicBezTo>
                <a:cubicBezTo>
                  <a:pt x="1285" y="12310"/>
                  <a:pt x="258" y="12896"/>
                  <a:pt x="135" y="13008"/>
                </a:cubicBezTo>
                <a:cubicBezTo>
                  <a:pt x="72" y="13064"/>
                  <a:pt x="33" y="13185"/>
                  <a:pt x="0" y="13375"/>
                </a:cubicBezTo>
                <a:cubicBezTo>
                  <a:pt x="25" y="13651"/>
                  <a:pt x="55" y="13822"/>
                  <a:pt x="95" y="13902"/>
                </a:cubicBezTo>
                <a:cubicBezTo>
                  <a:pt x="196" y="14102"/>
                  <a:pt x="628" y="14491"/>
                  <a:pt x="1056" y="14771"/>
                </a:cubicBezTo>
                <a:cubicBezTo>
                  <a:pt x="1484" y="15050"/>
                  <a:pt x="1832" y="15343"/>
                  <a:pt x="1832" y="15422"/>
                </a:cubicBezTo>
                <a:cubicBezTo>
                  <a:pt x="1832" y="15501"/>
                  <a:pt x="1888" y="15528"/>
                  <a:pt x="1957" y="15484"/>
                </a:cubicBezTo>
                <a:cubicBezTo>
                  <a:pt x="2026" y="15440"/>
                  <a:pt x="2242" y="15518"/>
                  <a:pt x="2437" y="15660"/>
                </a:cubicBezTo>
                <a:cubicBezTo>
                  <a:pt x="2633" y="15802"/>
                  <a:pt x="3777" y="16557"/>
                  <a:pt x="4975" y="17335"/>
                </a:cubicBezTo>
                <a:cubicBezTo>
                  <a:pt x="6172" y="18113"/>
                  <a:pt x="7465" y="18971"/>
                  <a:pt x="7852" y="19243"/>
                </a:cubicBezTo>
                <a:cubicBezTo>
                  <a:pt x="8240" y="19514"/>
                  <a:pt x="8647" y="19772"/>
                  <a:pt x="8753" y="19816"/>
                </a:cubicBezTo>
                <a:cubicBezTo>
                  <a:pt x="8859" y="19861"/>
                  <a:pt x="9520" y="20289"/>
                  <a:pt x="10224" y="20762"/>
                </a:cubicBezTo>
                <a:lnTo>
                  <a:pt x="11476" y="21600"/>
                </a:lnTo>
                <a:lnTo>
                  <a:pt x="12557" y="20840"/>
                </a:lnTo>
                <a:cubicBezTo>
                  <a:pt x="14132" y="19726"/>
                  <a:pt x="16351" y="18136"/>
                  <a:pt x="17301" y="17443"/>
                </a:cubicBezTo>
                <a:cubicBezTo>
                  <a:pt x="17741" y="17122"/>
                  <a:pt x="18102" y="16775"/>
                  <a:pt x="18102" y="16673"/>
                </a:cubicBezTo>
                <a:cubicBezTo>
                  <a:pt x="18102" y="16571"/>
                  <a:pt x="18174" y="16442"/>
                  <a:pt x="18262" y="16384"/>
                </a:cubicBezTo>
                <a:cubicBezTo>
                  <a:pt x="18350" y="16325"/>
                  <a:pt x="19106" y="14134"/>
                  <a:pt x="19943" y="11513"/>
                </a:cubicBezTo>
                <a:cubicBezTo>
                  <a:pt x="20781" y="8893"/>
                  <a:pt x="21519" y="6697"/>
                  <a:pt x="21580" y="6628"/>
                </a:cubicBezTo>
                <a:cubicBezTo>
                  <a:pt x="21588" y="6619"/>
                  <a:pt x="21593" y="6411"/>
                  <a:pt x="21600" y="6359"/>
                </a:cubicBezTo>
                <a:lnTo>
                  <a:pt x="21210" y="6111"/>
                </a:lnTo>
                <a:cubicBezTo>
                  <a:pt x="20945" y="5939"/>
                  <a:pt x="18945" y="4799"/>
                  <a:pt x="16761" y="3578"/>
                </a:cubicBezTo>
                <a:cubicBezTo>
                  <a:pt x="14576" y="2356"/>
                  <a:pt x="12251" y="1037"/>
                  <a:pt x="11596" y="646"/>
                </a:cubicBezTo>
                <a:lnTo>
                  <a:pt x="1051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92" name="pasted-image.pdf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896251" y="4314849"/>
            <a:ext cx="1015927" cy="1298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29068" y="3884414"/>
            <a:ext cx="1101477" cy="1951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6251" y="4314849"/>
            <a:ext cx="1015927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52563" y="4853037"/>
            <a:ext cx="1631183" cy="1433463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  <p:pic>
        <p:nvPicPr>
          <p:cNvPr id="399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53264" y="3882857"/>
            <a:ext cx="1925086" cy="183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asted-image.tif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158064" y="5967220"/>
            <a:ext cx="1348261" cy="16576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Group 404"/>
          <p:cNvGrpSpPr/>
          <p:nvPr/>
        </p:nvGrpSpPr>
        <p:grpSpPr>
          <a:xfrm>
            <a:off x="6441694" y="5209794"/>
            <a:ext cx="652860" cy="719932"/>
            <a:chOff x="0" y="0"/>
            <a:chExt cx="652859" cy="719931"/>
          </a:xfrm>
        </p:grpSpPr>
        <p:pic>
          <p:nvPicPr>
            <p:cNvPr id="401" name="pasted-image.pn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rcRect l="6520" t="2177" r="6528" b="1939"/>
            <a:stretch>
              <a:fillRect/>
            </a:stretch>
          </p:blipFill>
          <p:spPr>
            <a:xfrm>
              <a:off x="0" y="0"/>
              <a:ext cx="652860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" y="0"/>
                  </a:moveTo>
                  <a:lnTo>
                    <a:pt x="66" y="10526"/>
                  </a:lnTo>
                  <a:lnTo>
                    <a:pt x="0" y="20612"/>
                  </a:lnTo>
                  <a:lnTo>
                    <a:pt x="0" y="21421"/>
                  </a:lnTo>
                  <a:lnTo>
                    <a:pt x="2377" y="21421"/>
                  </a:lnTo>
                  <a:lnTo>
                    <a:pt x="2495" y="21409"/>
                  </a:lnTo>
                  <a:cubicBezTo>
                    <a:pt x="5693" y="21175"/>
                    <a:pt x="15240" y="21186"/>
                    <a:pt x="18829" y="21421"/>
                  </a:cubicBez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7" y="0"/>
                  </a:lnTo>
                  <a:lnTo>
                    <a:pt x="13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2" name="pasted-image.pdf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15545"/>
            <a:stretch>
              <a:fillRect/>
            </a:stretch>
          </p:blipFill>
          <p:spPr>
            <a:xfrm>
              <a:off x="52157" y="62252"/>
              <a:ext cx="359440" cy="537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Screen Shot 2015-12-11 at 5.42.59 AM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rcRect l="2060" t="12265" r="5007" b="10366"/>
            <a:stretch>
              <a:fillRect/>
            </a:stretch>
          </p:blipFill>
          <p:spPr>
            <a:xfrm rot="5405079">
              <a:off x="257021" y="260253"/>
              <a:ext cx="480205" cy="19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56" extrusionOk="0">
                  <a:moveTo>
                    <a:pt x="4815" y="1"/>
                  </a:moveTo>
                  <a:cubicBezTo>
                    <a:pt x="4039" y="-30"/>
                    <a:pt x="3247" y="403"/>
                    <a:pt x="2487" y="1300"/>
                  </a:cubicBezTo>
                  <a:cubicBezTo>
                    <a:pt x="2381" y="1425"/>
                    <a:pt x="2268" y="1546"/>
                    <a:pt x="2167" y="1689"/>
                  </a:cubicBezTo>
                  <a:cubicBezTo>
                    <a:pt x="1459" y="2740"/>
                    <a:pt x="882" y="4228"/>
                    <a:pt x="497" y="5974"/>
                  </a:cubicBezTo>
                  <a:cubicBezTo>
                    <a:pt x="75" y="7932"/>
                    <a:pt x="-96" y="10197"/>
                    <a:pt x="52" y="12465"/>
                  </a:cubicBezTo>
                  <a:cubicBezTo>
                    <a:pt x="329" y="16690"/>
                    <a:pt x="1618" y="20007"/>
                    <a:pt x="3447" y="21208"/>
                  </a:cubicBezTo>
                  <a:cubicBezTo>
                    <a:pt x="3857" y="21477"/>
                    <a:pt x="4281" y="21570"/>
                    <a:pt x="4709" y="21554"/>
                  </a:cubicBezTo>
                  <a:cubicBezTo>
                    <a:pt x="5992" y="21505"/>
                    <a:pt x="7293" y="20273"/>
                    <a:pt x="8192" y="18178"/>
                  </a:cubicBezTo>
                  <a:cubicBezTo>
                    <a:pt x="8215" y="18124"/>
                    <a:pt x="8241" y="18060"/>
                    <a:pt x="8263" y="18005"/>
                  </a:cubicBezTo>
                  <a:cubicBezTo>
                    <a:pt x="8288" y="17946"/>
                    <a:pt x="8311" y="17892"/>
                    <a:pt x="8334" y="17832"/>
                  </a:cubicBezTo>
                  <a:cubicBezTo>
                    <a:pt x="8552" y="17275"/>
                    <a:pt x="8745" y="16670"/>
                    <a:pt x="8903" y="16014"/>
                  </a:cubicBezTo>
                  <a:cubicBezTo>
                    <a:pt x="8935" y="15882"/>
                    <a:pt x="8948" y="15727"/>
                    <a:pt x="8974" y="15625"/>
                  </a:cubicBezTo>
                  <a:cubicBezTo>
                    <a:pt x="9001" y="15520"/>
                    <a:pt x="9040" y="15442"/>
                    <a:pt x="9063" y="15365"/>
                  </a:cubicBezTo>
                  <a:cubicBezTo>
                    <a:pt x="9087" y="15286"/>
                    <a:pt x="9093" y="15245"/>
                    <a:pt x="9116" y="15192"/>
                  </a:cubicBezTo>
                  <a:cubicBezTo>
                    <a:pt x="9128" y="15165"/>
                    <a:pt x="9140" y="15127"/>
                    <a:pt x="9152" y="15105"/>
                  </a:cubicBezTo>
                  <a:cubicBezTo>
                    <a:pt x="9157" y="15096"/>
                    <a:pt x="9165" y="15070"/>
                    <a:pt x="9170" y="15062"/>
                  </a:cubicBezTo>
                  <a:cubicBezTo>
                    <a:pt x="9183" y="15040"/>
                    <a:pt x="9208" y="15036"/>
                    <a:pt x="9223" y="15019"/>
                  </a:cubicBezTo>
                  <a:cubicBezTo>
                    <a:pt x="9231" y="15010"/>
                    <a:pt x="9233" y="15026"/>
                    <a:pt x="9241" y="15019"/>
                  </a:cubicBezTo>
                  <a:cubicBezTo>
                    <a:pt x="9251" y="15009"/>
                    <a:pt x="9265" y="14983"/>
                    <a:pt x="9276" y="14976"/>
                  </a:cubicBezTo>
                  <a:cubicBezTo>
                    <a:pt x="9377" y="14906"/>
                    <a:pt x="9516" y="14889"/>
                    <a:pt x="9738" y="14889"/>
                  </a:cubicBezTo>
                  <a:cubicBezTo>
                    <a:pt x="10157" y="14889"/>
                    <a:pt x="10324" y="14781"/>
                    <a:pt x="10361" y="14499"/>
                  </a:cubicBezTo>
                  <a:cubicBezTo>
                    <a:pt x="10388" y="14287"/>
                    <a:pt x="10423" y="13968"/>
                    <a:pt x="10449" y="13764"/>
                  </a:cubicBezTo>
                  <a:cubicBezTo>
                    <a:pt x="10460" y="13684"/>
                    <a:pt x="10467" y="13629"/>
                    <a:pt x="10485" y="13591"/>
                  </a:cubicBezTo>
                  <a:cubicBezTo>
                    <a:pt x="10503" y="13552"/>
                    <a:pt x="10539" y="13500"/>
                    <a:pt x="10574" y="13504"/>
                  </a:cubicBezTo>
                  <a:cubicBezTo>
                    <a:pt x="10643" y="13512"/>
                    <a:pt x="10743" y="13629"/>
                    <a:pt x="10929" y="13807"/>
                  </a:cubicBezTo>
                  <a:cubicBezTo>
                    <a:pt x="10932" y="13810"/>
                    <a:pt x="10944" y="13804"/>
                    <a:pt x="10947" y="13807"/>
                  </a:cubicBezTo>
                  <a:lnTo>
                    <a:pt x="11374" y="14197"/>
                  </a:lnTo>
                  <a:lnTo>
                    <a:pt x="11622" y="13461"/>
                  </a:lnTo>
                  <a:lnTo>
                    <a:pt x="11889" y="12725"/>
                  </a:lnTo>
                  <a:lnTo>
                    <a:pt x="12084" y="13288"/>
                  </a:lnTo>
                  <a:cubicBezTo>
                    <a:pt x="12164" y="13522"/>
                    <a:pt x="12247" y="13681"/>
                    <a:pt x="12316" y="13764"/>
                  </a:cubicBezTo>
                  <a:cubicBezTo>
                    <a:pt x="12330" y="13781"/>
                    <a:pt x="12338" y="13797"/>
                    <a:pt x="12351" y="13807"/>
                  </a:cubicBezTo>
                  <a:cubicBezTo>
                    <a:pt x="12359" y="13813"/>
                    <a:pt x="12361" y="13803"/>
                    <a:pt x="12369" y="13807"/>
                  </a:cubicBezTo>
                  <a:cubicBezTo>
                    <a:pt x="12375" y="13810"/>
                    <a:pt x="12381" y="13805"/>
                    <a:pt x="12387" y="13807"/>
                  </a:cubicBezTo>
                  <a:cubicBezTo>
                    <a:pt x="12415" y="13816"/>
                    <a:pt x="12446" y="13823"/>
                    <a:pt x="12475" y="13807"/>
                  </a:cubicBezTo>
                  <a:cubicBezTo>
                    <a:pt x="12490" y="13799"/>
                    <a:pt x="12513" y="13778"/>
                    <a:pt x="12529" y="13764"/>
                  </a:cubicBezTo>
                  <a:cubicBezTo>
                    <a:pt x="12559" y="13735"/>
                    <a:pt x="12584" y="13731"/>
                    <a:pt x="12618" y="13677"/>
                  </a:cubicBezTo>
                  <a:cubicBezTo>
                    <a:pt x="12652" y="13623"/>
                    <a:pt x="12686" y="13540"/>
                    <a:pt x="12724" y="13461"/>
                  </a:cubicBezTo>
                  <a:cubicBezTo>
                    <a:pt x="12762" y="13383"/>
                    <a:pt x="12805" y="13303"/>
                    <a:pt x="12849" y="13201"/>
                  </a:cubicBezTo>
                  <a:lnTo>
                    <a:pt x="12973" y="12898"/>
                  </a:lnTo>
                  <a:lnTo>
                    <a:pt x="13133" y="12509"/>
                  </a:lnTo>
                  <a:lnTo>
                    <a:pt x="13329" y="12898"/>
                  </a:lnTo>
                  <a:lnTo>
                    <a:pt x="13595" y="13461"/>
                  </a:lnTo>
                  <a:cubicBezTo>
                    <a:pt x="13837" y="13966"/>
                    <a:pt x="14122" y="14354"/>
                    <a:pt x="14253" y="14370"/>
                  </a:cubicBezTo>
                  <a:cubicBezTo>
                    <a:pt x="14322" y="14361"/>
                    <a:pt x="14445" y="14267"/>
                    <a:pt x="14573" y="14110"/>
                  </a:cubicBezTo>
                  <a:cubicBezTo>
                    <a:pt x="14698" y="13947"/>
                    <a:pt x="14836" y="13752"/>
                    <a:pt x="14964" y="13504"/>
                  </a:cubicBezTo>
                  <a:cubicBezTo>
                    <a:pt x="15184" y="13077"/>
                    <a:pt x="15412" y="12687"/>
                    <a:pt x="15515" y="12595"/>
                  </a:cubicBezTo>
                  <a:cubicBezTo>
                    <a:pt x="15529" y="12579"/>
                    <a:pt x="15544" y="12595"/>
                    <a:pt x="15550" y="12595"/>
                  </a:cubicBezTo>
                  <a:cubicBezTo>
                    <a:pt x="15619" y="12594"/>
                    <a:pt x="15781" y="12905"/>
                    <a:pt x="15906" y="13331"/>
                  </a:cubicBezTo>
                  <a:cubicBezTo>
                    <a:pt x="16044" y="13807"/>
                    <a:pt x="16167" y="14083"/>
                    <a:pt x="16314" y="14110"/>
                  </a:cubicBezTo>
                  <a:cubicBezTo>
                    <a:pt x="16371" y="14088"/>
                    <a:pt x="16438" y="14019"/>
                    <a:pt x="16528" y="13937"/>
                  </a:cubicBezTo>
                  <a:cubicBezTo>
                    <a:pt x="16554" y="13912"/>
                    <a:pt x="16584" y="13914"/>
                    <a:pt x="16617" y="13894"/>
                  </a:cubicBezTo>
                  <a:cubicBezTo>
                    <a:pt x="16640" y="13858"/>
                    <a:pt x="16663" y="13808"/>
                    <a:pt x="16688" y="13764"/>
                  </a:cubicBezTo>
                  <a:cubicBezTo>
                    <a:pt x="16828" y="13513"/>
                    <a:pt x="16977" y="13473"/>
                    <a:pt x="17150" y="13634"/>
                  </a:cubicBezTo>
                  <a:cubicBezTo>
                    <a:pt x="17195" y="13676"/>
                    <a:pt x="17229" y="13732"/>
                    <a:pt x="17274" y="13764"/>
                  </a:cubicBezTo>
                  <a:cubicBezTo>
                    <a:pt x="17354" y="13769"/>
                    <a:pt x="17442" y="13746"/>
                    <a:pt x="17523" y="13764"/>
                  </a:cubicBezTo>
                  <a:cubicBezTo>
                    <a:pt x="17679" y="13798"/>
                    <a:pt x="17800" y="13846"/>
                    <a:pt x="17896" y="13850"/>
                  </a:cubicBezTo>
                  <a:cubicBezTo>
                    <a:pt x="18120" y="13752"/>
                    <a:pt x="18313" y="13472"/>
                    <a:pt x="18483" y="13071"/>
                  </a:cubicBezTo>
                  <a:lnTo>
                    <a:pt x="18536" y="12985"/>
                  </a:lnTo>
                  <a:lnTo>
                    <a:pt x="18803" y="12336"/>
                  </a:lnTo>
                  <a:lnTo>
                    <a:pt x="18820" y="12292"/>
                  </a:lnTo>
                  <a:lnTo>
                    <a:pt x="19069" y="12941"/>
                  </a:lnTo>
                  <a:cubicBezTo>
                    <a:pt x="19080" y="12969"/>
                    <a:pt x="19094" y="13002"/>
                    <a:pt x="19105" y="13028"/>
                  </a:cubicBezTo>
                  <a:lnTo>
                    <a:pt x="19140" y="13115"/>
                  </a:lnTo>
                  <a:cubicBezTo>
                    <a:pt x="19157" y="13154"/>
                    <a:pt x="19161" y="13209"/>
                    <a:pt x="19176" y="13244"/>
                  </a:cubicBezTo>
                  <a:cubicBezTo>
                    <a:pt x="19550" y="14063"/>
                    <a:pt x="19801" y="13588"/>
                    <a:pt x="20651" y="10907"/>
                  </a:cubicBezTo>
                  <a:cubicBezTo>
                    <a:pt x="21326" y="8778"/>
                    <a:pt x="21504" y="8040"/>
                    <a:pt x="21504" y="7359"/>
                  </a:cubicBezTo>
                  <a:lnTo>
                    <a:pt x="21504" y="6623"/>
                  </a:lnTo>
                  <a:lnTo>
                    <a:pt x="15355" y="6623"/>
                  </a:lnTo>
                  <a:lnTo>
                    <a:pt x="9152" y="6666"/>
                  </a:lnTo>
                  <a:lnTo>
                    <a:pt x="8903" y="5757"/>
                  </a:lnTo>
                  <a:lnTo>
                    <a:pt x="8619" y="4848"/>
                  </a:lnTo>
                  <a:cubicBezTo>
                    <a:pt x="8141" y="3250"/>
                    <a:pt x="7540" y="2029"/>
                    <a:pt x="6859" y="1213"/>
                  </a:cubicBezTo>
                  <a:cubicBezTo>
                    <a:pt x="6436" y="721"/>
                    <a:pt x="5971" y="335"/>
                    <a:pt x="5473" y="131"/>
                  </a:cubicBezTo>
                  <a:cubicBezTo>
                    <a:pt x="5382" y="94"/>
                    <a:pt x="5297" y="69"/>
                    <a:pt x="5206" y="45"/>
                  </a:cubicBezTo>
                  <a:cubicBezTo>
                    <a:pt x="5078" y="14"/>
                    <a:pt x="4946" y="6"/>
                    <a:pt x="4815" y="1"/>
                  </a:cubicBezTo>
                  <a:close/>
                  <a:moveTo>
                    <a:pt x="2416" y="7791"/>
                  </a:moveTo>
                  <a:cubicBezTo>
                    <a:pt x="2438" y="7792"/>
                    <a:pt x="2465" y="7787"/>
                    <a:pt x="2487" y="7791"/>
                  </a:cubicBezTo>
                  <a:cubicBezTo>
                    <a:pt x="2799" y="7808"/>
                    <a:pt x="3102" y="8247"/>
                    <a:pt x="3376" y="9046"/>
                  </a:cubicBezTo>
                  <a:cubicBezTo>
                    <a:pt x="3798" y="10280"/>
                    <a:pt x="3813" y="11589"/>
                    <a:pt x="3429" y="12725"/>
                  </a:cubicBezTo>
                  <a:cubicBezTo>
                    <a:pt x="3219" y="13348"/>
                    <a:pt x="2491" y="13902"/>
                    <a:pt x="2203" y="13677"/>
                  </a:cubicBezTo>
                  <a:cubicBezTo>
                    <a:pt x="1891" y="13434"/>
                    <a:pt x="1648" y="12984"/>
                    <a:pt x="1492" y="12422"/>
                  </a:cubicBezTo>
                  <a:cubicBezTo>
                    <a:pt x="1362" y="12052"/>
                    <a:pt x="1311" y="11785"/>
                    <a:pt x="1314" y="11383"/>
                  </a:cubicBezTo>
                  <a:cubicBezTo>
                    <a:pt x="1237" y="10487"/>
                    <a:pt x="1324" y="9505"/>
                    <a:pt x="1634" y="8743"/>
                  </a:cubicBezTo>
                  <a:cubicBezTo>
                    <a:pt x="1694" y="8596"/>
                    <a:pt x="1768" y="8467"/>
                    <a:pt x="1830" y="8354"/>
                  </a:cubicBezTo>
                  <a:cubicBezTo>
                    <a:pt x="2002" y="7974"/>
                    <a:pt x="2201" y="7787"/>
                    <a:pt x="2416" y="779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405" name="pasted-image.tiff"/>
          <p:cNvPicPr>
            <a:picLocks noChangeAspect="1"/>
          </p:cNvPicPr>
          <p:nvPr/>
        </p:nvPicPr>
        <p:blipFill>
          <a:blip r:embed="rId9" cstate="print">
            <a:extLst/>
          </a:blip>
          <a:srcRect l="404" t="304" r="416" b="174"/>
          <a:stretch>
            <a:fillRect/>
          </a:stretch>
        </p:blipFill>
        <p:spPr>
          <a:xfrm>
            <a:off x="2402814" y="4363442"/>
            <a:ext cx="1712913" cy="1658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15" y="0"/>
                </a:moveTo>
                <a:cubicBezTo>
                  <a:pt x="10036" y="25"/>
                  <a:pt x="9701" y="54"/>
                  <a:pt x="9609" y="98"/>
                </a:cubicBezTo>
                <a:cubicBezTo>
                  <a:pt x="9332" y="230"/>
                  <a:pt x="9206" y="444"/>
                  <a:pt x="9013" y="1127"/>
                </a:cubicBezTo>
                <a:cubicBezTo>
                  <a:pt x="8880" y="1600"/>
                  <a:pt x="8360" y="3444"/>
                  <a:pt x="7857" y="5227"/>
                </a:cubicBezTo>
                <a:cubicBezTo>
                  <a:pt x="7354" y="7010"/>
                  <a:pt x="6835" y="8702"/>
                  <a:pt x="6701" y="8985"/>
                </a:cubicBezTo>
                <a:cubicBezTo>
                  <a:pt x="6438" y="9545"/>
                  <a:pt x="6491" y="9514"/>
                  <a:pt x="2412" y="11705"/>
                </a:cubicBezTo>
                <a:cubicBezTo>
                  <a:pt x="1285" y="12310"/>
                  <a:pt x="258" y="12896"/>
                  <a:pt x="135" y="13008"/>
                </a:cubicBezTo>
                <a:cubicBezTo>
                  <a:pt x="72" y="13064"/>
                  <a:pt x="33" y="13185"/>
                  <a:pt x="0" y="13375"/>
                </a:cubicBezTo>
                <a:cubicBezTo>
                  <a:pt x="25" y="13651"/>
                  <a:pt x="55" y="13822"/>
                  <a:pt x="95" y="13902"/>
                </a:cubicBezTo>
                <a:cubicBezTo>
                  <a:pt x="196" y="14102"/>
                  <a:pt x="628" y="14491"/>
                  <a:pt x="1056" y="14771"/>
                </a:cubicBezTo>
                <a:cubicBezTo>
                  <a:pt x="1484" y="15050"/>
                  <a:pt x="1832" y="15343"/>
                  <a:pt x="1832" y="15422"/>
                </a:cubicBezTo>
                <a:cubicBezTo>
                  <a:pt x="1832" y="15501"/>
                  <a:pt x="1888" y="15528"/>
                  <a:pt x="1957" y="15484"/>
                </a:cubicBezTo>
                <a:cubicBezTo>
                  <a:pt x="2026" y="15440"/>
                  <a:pt x="2242" y="15518"/>
                  <a:pt x="2437" y="15660"/>
                </a:cubicBezTo>
                <a:cubicBezTo>
                  <a:pt x="2633" y="15802"/>
                  <a:pt x="3777" y="16557"/>
                  <a:pt x="4975" y="17335"/>
                </a:cubicBezTo>
                <a:cubicBezTo>
                  <a:pt x="6172" y="18113"/>
                  <a:pt x="7465" y="18971"/>
                  <a:pt x="7852" y="19243"/>
                </a:cubicBezTo>
                <a:cubicBezTo>
                  <a:pt x="8240" y="19514"/>
                  <a:pt x="8647" y="19772"/>
                  <a:pt x="8753" y="19816"/>
                </a:cubicBezTo>
                <a:cubicBezTo>
                  <a:pt x="8859" y="19861"/>
                  <a:pt x="9520" y="20289"/>
                  <a:pt x="10224" y="20762"/>
                </a:cubicBezTo>
                <a:lnTo>
                  <a:pt x="11476" y="21600"/>
                </a:lnTo>
                <a:lnTo>
                  <a:pt x="12557" y="20840"/>
                </a:lnTo>
                <a:cubicBezTo>
                  <a:pt x="14132" y="19726"/>
                  <a:pt x="16351" y="18136"/>
                  <a:pt x="17301" y="17443"/>
                </a:cubicBezTo>
                <a:cubicBezTo>
                  <a:pt x="17741" y="17122"/>
                  <a:pt x="18102" y="16775"/>
                  <a:pt x="18102" y="16673"/>
                </a:cubicBezTo>
                <a:cubicBezTo>
                  <a:pt x="18102" y="16571"/>
                  <a:pt x="18174" y="16442"/>
                  <a:pt x="18262" y="16384"/>
                </a:cubicBezTo>
                <a:cubicBezTo>
                  <a:pt x="18350" y="16325"/>
                  <a:pt x="19106" y="14134"/>
                  <a:pt x="19943" y="11513"/>
                </a:cubicBezTo>
                <a:cubicBezTo>
                  <a:pt x="20781" y="8893"/>
                  <a:pt x="21519" y="6697"/>
                  <a:pt x="21580" y="6628"/>
                </a:cubicBezTo>
                <a:cubicBezTo>
                  <a:pt x="21588" y="6619"/>
                  <a:pt x="21593" y="6411"/>
                  <a:pt x="21600" y="6359"/>
                </a:cubicBezTo>
                <a:lnTo>
                  <a:pt x="21210" y="6111"/>
                </a:lnTo>
                <a:cubicBezTo>
                  <a:pt x="20945" y="5939"/>
                  <a:pt x="18945" y="4799"/>
                  <a:pt x="16761" y="3578"/>
                </a:cubicBezTo>
                <a:cubicBezTo>
                  <a:pt x="14576" y="2356"/>
                  <a:pt x="12251" y="1037"/>
                  <a:pt x="11596" y="646"/>
                </a:cubicBezTo>
                <a:lnTo>
                  <a:pt x="1051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06" name="pasted-image.tiff"/>
          <p:cNvPicPr>
            <a:picLocks noChangeAspect="1"/>
          </p:cNvPicPr>
          <p:nvPr/>
        </p:nvPicPr>
        <p:blipFill>
          <a:blip r:embed="rId10" cstate="print">
            <a:extLst/>
          </a:blip>
          <a:srcRect l="14228" t="26537" r="9672" b="43651"/>
          <a:stretch>
            <a:fillRect/>
          </a:stretch>
        </p:blipFill>
        <p:spPr>
          <a:xfrm>
            <a:off x="4329200" y="3558958"/>
            <a:ext cx="5681008" cy="784419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/>
        </p:nvSpPr>
        <p:spPr>
          <a:xfrm>
            <a:off x="4229073" y="2631858"/>
            <a:ext cx="4318054" cy="49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IP Address:</a:t>
            </a:r>
            <a:r>
              <a:t> 170.94.194.130</a:t>
            </a:r>
          </a:p>
        </p:txBody>
      </p:sp>
      <p:sp>
        <p:nvSpPr>
          <p:cNvPr id="408" name="Shape 408"/>
          <p:cNvSpPr/>
          <p:nvPr/>
        </p:nvSpPr>
        <p:spPr>
          <a:xfrm>
            <a:off x="4229447" y="3168650"/>
            <a:ext cx="31235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Browser signature:</a:t>
            </a:r>
          </a:p>
        </p:txBody>
      </p:sp>
      <p:sp>
        <p:nvSpPr>
          <p:cNvPr id="410" name="Shape 410"/>
          <p:cNvSpPr/>
          <p:nvPr/>
        </p:nvSpPr>
        <p:spPr>
          <a:xfrm>
            <a:off x="4500357" y="4861195"/>
            <a:ext cx="4194225" cy="1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t>How user authentication works</a:t>
            </a:r>
          </a:p>
          <a:p>
            <a:pPr>
              <a:defRPr sz="5600"/>
            </a:pPr>
            <a:r>
              <a:t>Risks and mitigation strategies</a:t>
            </a:r>
          </a:p>
          <a:p>
            <a:pPr>
              <a:defRPr sz="5600"/>
            </a:pPr>
            <a:r>
              <a:t>Approaches in other states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29068" y="3884414"/>
            <a:ext cx="1101477" cy="1951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6251" y="4314849"/>
            <a:ext cx="1015927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52563" y="4853037"/>
            <a:ext cx="1631183" cy="1433463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The Filing Process: Electronic</a:t>
            </a:r>
          </a:p>
        </p:txBody>
      </p:sp>
      <p:pic>
        <p:nvPicPr>
          <p:cNvPr id="416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53264" y="3882857"/>
            <a:ext cx="1925086" cy="183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pasted-image.tif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158064" y="5967220"/>
            <a:ext cx="1348261" cy="16576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1" name="Group 421"/>
          <p:cNvGrpSpPr/>
          <p:nvPr/>
        </p:nvGrpSpPr>
        <p:grpSpPr>
          <a:xfrm>
            <a:off x="6441694" y="5209794"/>
            <a:ext cx="652860" cy="719932"/>
            <a:chOff x="0" y="0"/>
            <a:chExt cx="652859" cy="719931"/>
          </a:xfrm>
        </p:grpSpPr>
        <p:pic>
          <p:nvPicPr>
            <p:cNvPr id="418" name="pasted-image.pn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rcRect l="6520" t="2177" r="6528" b="1939"/>
            <a:stretch>
              <a:fillRect/>
            </a:stretch>
          </p:blipFill>
          <p:spPr>
            <a:xfrm>
              <a:off x="0" y="0"/>
              <a:ext cx="652860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" y="0"/>
                  </a:moveTo>
                  <a:lnTo>
                    <a:pt x="66" y="10526"/>
                  </a:lnTo>
                  <a:lnTo>
                    <a:pt x="0" y="20612"/>
                  </a:lnTo>
                  <a:lnTo>
                    <a:pt x="0" y="21421"/>
                  </a:lnTo>
                  <a:lnTo>
                    <a:pt x="2377" y="21421"/>
                  </a:lnTo>
                  <a:lnTo>
                    <a:pt x="2495" y="21409"/>
                  </a:lnTo>
                  <a:cubicBezTo>
                    <a:pt x="5693" y="21175"/>
                    <a:pt x="15240" y="21186"/>
                    <a:pt x="18829" y="21421"/>
                  </a:cubicBez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7" y="0"/>
                  </a:lnTo>
                  <a:lnTo>
                    <a:pt x="13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19" name="pasted-image.pdf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15545"/>
            <a:stretch>
              <a:fillRect/>
            </a:stretch>
          </p:blipFill>
          <p:spPr>
            <a:xfrm>
              <a:off x="52157" y="62252"/>
              <a:ext cx="359440" cy="537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" name="Screen Shot 2015-12-11 at 5.42.59 AM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rcRect l="2060" t="12265" r="5007" b="10366"/>
            <a:stretch>
              <a:fillRect/>
            </a:stretch>
          </p:blipFill>
          <p:spPr>
            <a:xfrm rot="5405079">
              <a:off x="257021" y="260253"/>
              <a:ext cx="480205" cy="19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56" extrusionOk="0">
                  <a:moveTo>
                    <a:pt x="4815" y="1"/>
                  </a:moveTo>
                  <a:cubicBezTo>
                    <a:pt x="4039" y="-30"/>
                    <a:pt x="3247" y="403"/>
                    <a:pt x="2487" y="1300"/>
                  </a:cubicBezTo>
                  <a:cubicBezTo>
                    <a:pt x="2381" y="1425"/>
                    <a:pt x="2268" y="1546"/>
                    <a:pt x="2167" y="1689"/>
                  </a:cubicBezTo>
                  <a:cubicBezTo>
                    <a:pt x="1459" y="2740"/>
                    <a:pt x="882" y="4228"/>
                    <a:pt x="497" y="5974"/>
                  </a:cubicBezTo>
                  <a:cubicBezTo>
                    <a:pt x="75" y="7932"/>
                    <a:pt x="-96" y="10197"/>
                    <a:pt x="52" y="12465"/>
                  </a:cubicBezTo>
                  <a:cubicBezTo>
                    <a:pt x="329" y="16690"/>
                    <a:pt x="1618" y="20007"/>
                    <a:pt x="3447" y="21208"/>
                  </a:cubicBezTo>
                  <a:cubicBezTo>
                    <a:pt x="3857" y="21477"/>
                    <a:pt x="4281" y="21570"/>
                    <a:pt x="4709" y="21554"/>
                  </a:cubicBezTo>
                  <a:cubicBezTo>
                    <a:pt x="5992" y="21505"/>
                    <a:pt x="7293" y="20273"/>
                    <a:pt x="8192" y="18178"/>
                  </a:cubicBezTo>
                  <a:cubicBezTo>
                    <a:pt x="8215" y="18124"/>
                    <a:pt x="8241" y="18060"/>
                    <a:pt x="8263" y="18005"/>
                  </a:cubicBezTo>
                  <a:cubicBezTo>
                    <a:pt x="8288" y="17946"/>
                    <a:pt x="8311" y="17892"/>
                    <a:pt x="8334" y="17832"/>
                  </a:cubicBezTo>
                  <a:cubicBezTo>
                    <a:pt x="8552" y="17275"/>
                    <a:pt x="8745" y="16670"/>
                    <a:pt x="8903" y="16014"/>
                  </a:cubicBezTo>
                  <a:cubicBezTo>
                    <a:pt x="8935" y="15882"/>
                    <a:pt x="8948" y="15727"/>
                    <a:pt x="8974" y="15625"/>
                  </a:cubicBezTo>
                  <a:cubicBezTo>
                    <a:pt x="9001" y="15520"/>
                    <a:pt x="9040" y="15442"/>
                    <a:pt x="9063" y="15365"/>
                  </a:cubicBezTo>
                  <a:cubicBezTo>
                    <a:pt x="9087" y="15286"/>
                    <a:pt x="9093" y="15245"/>
                    <a:pt x="9116" y="15192"/>
                  </a:cubicBezTo>
                  <a:cubicBezTo>
                    <a:pt x="9128" y="15165"/>
                    <a:pt x="9140" y="15127"/>
                    <a:pt x="9152" y="15105"/>
                  </a:cubicBezTo>
                  <a:cubicBezTo>
                    <a:pt x="9157" y="15096"/>
                    <a:pt x="9165" y="15070"/>
                    <a:pt x="9170" y="15062"/>
                  </a:cubicBezTo>
                  <a:cubicBezTo>
                    <a:pt x="9183" y="15040"/>
                    <a:pt x="9208" y="15036"/>
                    <a:pt x="9223" y="15019"/>
                  </a:cubicBezTo>
                  <a:cubicBezTo>
                    <a:pt x="9231" y="15010"/>
                    <a:pt x="9233" y="15026"/>
                    <a:pt x="9241" y="15019"/>
                  </a:cubicBezTo>
                  <a:cubicBezTo>
                    <a:pt x="9251" y="15009"/>
                    <a:pt x="9265" y="14983"/>
                    <a:pt x="9276" y="14976"/>
                  </a:cubicBezTo>
                  <a:cubicBezTo>
                    <a:pt x="9377" y="14906"/>
                    <a:pt x="9516" y="14889"/>
                    <a:pt x="9738" y="14889"/>
                  </a:cubicBezTo>
                  <a:cubicBezTo>
                    <a:pt x="10157" y="14889"/>
                    <a:pt x="10324" y="14781"/>
                    <a:pt x="10361" y="14499"/>
                  </a:cubicBezTo>
                  <a:cubicBezTo>
                    <a:pt x="10388" y="14287"/>
                    <a:pt x="10423" y="13968"/>
                    <a:pt x="10449" y="13764"/>
                  </a:cubicBezTo>
                  <a:cubicBezTo>
                    <a:pt x="10460" y="13684"/>
                    <a:pt x="10467" y="13629"/>
                    <a:pt x="10485" y="13591"/>
                  </a:cubicBezTo>
                  <a:cubicBezTo>
                    <a:pt x="10503" y="13552"/>
                    <a:pt x="10539" y="13500"/>
                    <a:pt x="10574" y="13504"/>
                  </a:cubicBezTo>
                  <a:cubicBezTo>
                    <a:pt x="10643" y="13512"/>
                    <a:pt x="10743" y="13629"/>
                    <a:pt x="10929" y="13807"/>
                  </a:cubicBezTo>
                  <a:cubicBezTo>
                    <a:pt x="10932" y="13810"/>
                    <a:pt x="10944" y="13804"/>
                    <a:pt x="10947" y="13807"/>
                  </a:cubicBezTo>
                  <a:lnTo>
                    <a:pt x="11374" y="14197"/>
                  </a:lnTo>
                  <a:lnTo>
                    <a:pt x="11622" y="13461"/>
                  </a:lnTo>
                  <a:lnTo>
                    <a:pt x="11889" y="12725"/>
                  </a:lnTo>
                  <a:lnTo>
                    <a:pt x="12084" y="13288"/>
                  </a:lnTo>
                  <a:cubicBezTo>
                    <a:pt x="12164" y="13522"/>
                    <a:pt x="12247" y="13681"/>
                    <a:pt x="12316" y="13764"/>
                  </a:cubicBezTo>
                  <a:cubicBezTo>
                    <a:pt x="12330" y="13781"/>
                    <a:pt x="12338" y="13797"/>
                    <a:pt x="12351" y="13807"/>
                  </a:cubicBezTo>
                  <a:cubicBezTo>
                    <a:pt x="12359" y="13813"/>
                    <a:pt x="12361" y="13803"/>
                    <a:pt x="12369" y="13807"/>
                  </a:cubicBezTo>
                  <a:cubicBezTo>
                    <a:pt x="12375" y="13810"/>
                    <a:pt x="12381" y="13805"/>
                    <a:pt x="12387" y="13807"/>
                  </a:cubicBezTo>
                  <a:cubicBezTo>
                    <a:pt x="12415" y="13816"/>
                    <a:pt x="12446" y="13823"/>
                    <a:pt x="12475" y="13807"/>
                  </a:cubicBezTo>
                  <a:cubicBezTo>
                    <a:pt x="12490" y="13799"/>
                    <a:pt x="12513" y="13778"/>
                    <a:pt x="12529" y="13764"/>
                  </a:cubicBezTo>
                  <a:cubicBezTo>
                    <a:pt x="12559" y="13735"/>
                    <a:pt x="12584" y="13731"/>
                    <a:pt x="12618" y="13677"/>
                  </a:cubicBezTo>
                  <a:cubicBezTo>
                    <a:pt x="12652" y="13623"/>
                    <a:pt x="12686" y="13540"/>
                    <a:pt x="12724" y="13461"/>
                  </a:cubicBezTo>
                  <a:cubicBezTo>
                    <a:pt x="12762" y="13383"/>
                    <a:pt x="12805" y="13303"/>
                    <a:pt x="12849" y="13201"/>
                  </a:cubicBezTo>
                  <a:lnTo>
                    <a:pt x="12973" y="12898"/>
                  </a:lnTo>
                  <a:lnTo>
                    <a:pt x="13133" y="12509"/>
                  </a:lnTo>
                  <a:lnTo>
                    <a:pt x="13329" y="12898"/>
                  </a:lnTo>
                  <a:lnTo>
                    <a:pt x="13595" y="13461"/>
                  </a:lnTo>
                  <a:cubicBezTo>
                    <a:pt x="13837" y="13966"/>
                    <a:pt x="14122" y="14354"/>
                    <a:pt x="14253" y="14370"/>
                  </a:cubicBezTo>
                  <a:cubicBezTo>
                    <a:pt x="14322" y="14361"/>
                    <a:pt x="14445" y="14267"/>
                    <a:pt x="14573" y="14110"/>
                  </a:cubicBezTo>
                  <a:cubicBezTo>
                    <a:pt x="14698" y="13947"/>
                    <a:pt x="14836" y="13752"/>
                    <a:pt x="14964" y="13504"/>
                  </a:cubicBezTo>
                  <a:cubicBezTo>
                    <a:pt x="15184" y="13077"/>
                    <a:pt x="15412" y="12687"/>
                    <a:pt x="15515" y="12595"/>
                  </a:cubicBezTo>
                  <a:cubicBezTo>
                    <a:pt x="15529" y="12579"/>
                    <a:pt x="15544" y="12595"/>
                    <a:pt x="15550" y="12595"/>
                  </a:cubicBezTo>
                  <a:cubicBezTo>
                    <a:pt x="15619" y="12594"/>
                    <a:pt x="15781" y="12905"/>
                    <a:pt x="15906" y="13331"/>
                  </a:cubicBezTo>
                  <a:cubicBezTo>
                    <a:pt x="16044" y="13807"/>
                    <a:pt x="16167" y="14083"/>
                    <a:pt x="16314" y="14110"/>
                  </a:cubicBezTo>
                  <a:cubicBezTo>
                    <a:pt x="16371" y="14088"/>
                    <a:pt x="16438" y="14019"/>
                    <a:pt x="16528" y="13937"/>
                  </a:cubicBezTo>
                  <a:cubicBezTo>
                    <a:pt x="16554" y="13912"/>
                    <a:pt x="16584" y="13914"/>
                    <a:pt x="16617" y="13894"/>
                  </a:cubicBezTo>
                  <a:cubicBezTo>
                    <a:pt x="16640" y="13858"/>
                    <a:pt x="16663" y="13808"/>
                    <a:pt x="16688" y="13764"/>
                  </a:cubicBezTo>
                  <a:cubicBezTo>
                    <a:pt x="16828" y="13513"/>
                    <a:pt x="16977" y="13473"/>
                    <a:pt x="17150" y="13634"/>
                  </a:cubicBezTo>
                  <a:cubicBezTo>
                    <a:pt x="17195" y="13676"/>
                    <a:pt x="17229" y="13732"/>
                    <a:pt x="17274" y="13764"/>
                  </a:cubicBezTo>
                  <a:cubicBezTo>
                    <a:pt x="17354" y="13769"/>
                    <a:pt x="17442" y="13746"/>
                    <a:pt x="17523" y="13764"/>
                  </a:cubicBezTo>
                  <a:cubicBezTo>
                    <a:pt x="17679" y="13798"/>
                    <a:pt x="17800" y="13846"/>
                    <a:pt x="17896" y="13850"/>
                  </a:cubicBezTo>
                  <a:cubicBezTo>
                    <a:pt x="18120" y="13752"/>
                    <a:pt x="18313" y="13472"/>
                    <a:pt x="18483" y="13071"/>
                  </a:cubicBezTo>
                  <a:lnTo>
                    <a:pt x="18536" y="12985"/>
                  </a:lnTo>
                  <a:lnTo>
                    <a:pt x="18803" y="12336"/>
                  </a:lnTo>
                  <a:lnTo>
                    <a:pt x="18820" y="12292"/>
                  </a:lnTo>
                  <a:lnTo>
                    <a:pt x="19069" y="12941"/>
                  </a:lnTo>
                  <a:cubicBezTo>
                    <a:pt x="19080" y="12969"/>
                    <a:pt x="19094" y="13002"/>
                    <a:pt x="19105" y="13028"/>
                  </a:cubicBezTo>
                  <a:lnTo>
                    <a:pt x="19140" y="13115"/>
                  </a:lnTo>
                  <a:cubicBezTo>
                    <a:pt x="19157" y="13154"/>
                    <a:pt x="19161" y="13209"/>
                    <a:pt x="19176" y="13244"/>
                  </a:cubicBezTo>
                  <a:cubicBezTo>
                    <a:pt x="19550" y="14063"/>
                    <a:pt x="19801" y="13588"/>
                    <a:pt x="20651" y="10907"/>
                  </a:cubicBezTo>
                  <a:cubicBezTo>
                    <a:pt x="21326" y="8778"/>
                    <a:pt x="21504" y="8040"/>
                    <a:pt x="21504" y="7359"/>
                  </a:cubicBezTo>
                  <a:lnTo>
                    <a:pt x="21504" y="6623"/>
                  </a:lnTo>
                  <a:lnTo>
                    <a:pt x="15355" y="6623"/>
                  </a:lnTo>
                  <a:lnTo>
                    <a:pt x="9152" y="6666"/>
                  </a:lnTo>
                  <a:lnTo>
                    <a:pt x="8903" y="5757"/>
                  </a:lnTo>
                  <a:lnTo>
                    <a:pt x="8619" y="4848"/>
                  </a:lnTo>
                  <a:cubicBezTo>
                    <a:pt x="8141" y="3250"/>
                    <a:pt x="7540" y="2029"/>
                    <a:pt x="6859" y="1213"/>
                  </a:cubicBezTo>
                  <a:cubicBezTo>
                    <a:pt x="6436" y="721"/>
                    <a:pt x="5971" y="335"/>
                    <a:pt x="5473" y="131"/>
                  </a:cubicBezTo>
                  <a:cubicBezTo>
                    <a:pt x="5382" y="94"/>
                    <a:pt x="5297" y="69"/>
                    <a:pt x="5206" y="45"/>
                  </a:cubicBezTo>
                  <a:cubicBezTo>
                    <a:pt x="5078" y="14"/>
                    <a:pt x="4946" y="6"/>
                    <a:pt x="4815" y="1"/>
                  </a:cubicBezTo>
                  <a:close/>
                  <a:moveTo>
                    <a:pt x="2416" y="7791"/>
                  </a:moveTo>
                  <a:cubicBezTo>
                    <a:pt x="2438" y="7792"/>
                    <a:pt x="2465" y="7787"/>
                    <a:pt x="2487" y="7791"/>
                  </a:cubicBezTo>
                  <a:cubicBezTo>
                    <a:pt x="2799" y="7808"/>
                    <a:pt x="3102" y="8247"/>
                    <a:pt x="3376" y="9046"/>
                  </a:cubicBezTo>
                  <a:cubicBezTo>
                    <a:pt x="3798" y="10280"/>
                    <a:pt x="3813" y="11589"/>
                    <a:pt x="3429" y="12725"/>
                  </a:cubicBezTo>
                  <a:cubicBezTo>
                    <a:pt x="3219" y="13348"/>
                    <a:pt x="2491" y="13902"/>
                    <a:pt x="2203" y="13677"/>
                  </a:cubicBezTo>
                  <a:cubicBezTo>
                    <a:pt x="1891" y="13434"/>
                    <a:pt x="1648" y="12984"/>
                    <a:pt x="1492" y="12422"/>
                  </a:cubicBezTo>
                  <a:cubicBezTo>
                    <a:pt x="1362" y="12052"/>
                    <a:pt x="1311" y="11785"/>
                    <a:pt x="1314" y="11383"/>
                  </a:cubicBezTo>
                  <a:cubicBezTo>
                    <a:pt x="1237" y="10487"/>
                    <a:pt x="1324" y="9505"/>
                    <a:pt x="1634" y="8743"/>
                  </a:cubicBezTo>
                  <a:cubicBezTo>
                    <a:pt x="1694" y="8596"/>
                    <a:pt x="1768" y="8467"/>
                    <a:pt x="1830" y="8354"/>
                  </a:cubicBezTo>
                  <a:cubicBezTo>
                    <a:pt x="2002" y="7974"/>
                    <a:pt x="2201" y="7787"/>
                    <a:pt x="2416" y="779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422" name="pasted-image.tiff"/>
          <p:cNvPicPr>
            <a:picLocks noChangeAspect="1"/>
          </p:cNvPicPr>
          <p:nvPr/>
        </p:nvPicPr>
        <p:blipFill>
          <a:blip r:embed="rId9" cstate="print">
            <a:extLst/>
          </a:blip>
          <a:srcRect l="404" t="304" r="416" b="174"/>
          <a:stretch>
            <a:fillRect/>
          </a:stretch>
        </p:blipFill>
        <p:spPr>
          <a:xfrm>
            <a:off x="2402814" y="4363442"/>
            <a:ext cx="1712913" cy="1658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15" y="0"/>
                </a:moveTo>
                <a:cubicBezTo>
                  <a:pt x="10036" y="25"/>
                  <a:pt x="9701" y="54"/>
                  <a:pt x="9609" y="98"/>
                </a:cubicBezTo>
                <a:cubicBezTo>
                  <a:pt x="9332" y="230"/>
                  <a:pt x="9206" y="444"/>
                  <a:pt x="9013" y="1127"/>
                </a:cubicBezTo>
                <a:cubicBezTo>
                  <a:pt x="8880" y="1600"/>
                  <a:pt x="8360" y="3444"/>
                  <a:pt x="7857" y="5227"/>
                </a:cubicBezTo>
                <a:cubicBezTo>
                  <a:pt x="7354" y="7010"/>
                  <a:pt x="6835" y="8702"/>
                  <a:pt x="6701" y="8985"/>
                </a:cubicBezTo>
                <a:cubicBezTo>
                  <a:pt x="6438" y="9545"/>
                  <a:pt x="6491" y="9514"/>
                  <a:pt x="2412" y="11705"/>
                </a:cubicBezTo>
                <a:cubicBezTo>
                  <a:pt x="1285" y="12310"/>
                  <a:pt x="258" y="12896"/>
                  <a:pt x="135" y="13008"/>
                </a:cubicBezTo>
                <a:cubicBezTo>
                  <a:pt x="72" y="13064"/>
                  <a:pt x="33" y="13185"/>
                  <a:pt x="0" y="13375"/>
                </a:cubicBezTo>
                <a:cubicBezTo>
                  <a:pt x="25" y="13651"/>
                  <a:pt x="55" y="13822"/>
                  <a:pt x="95" y="13902"/>
                </a:cubicBezTo>
                <a:cubicBezTo>
                  <a:pt x="196" y="14102"/>
                  <a:pt x="628" y="14491"/>
                  <a:pt x="1056" y="14771"/>
                </a:cubicBezTo>
                <a:cubicBezTo>
                  <a:pt x="1484" y="15050"/>
                  <a:pt x="1832" y="15343"/>
                  <a:pt x="1832" y="15422"/>
                </a:cubicBezTo>
                <a:cubicBezTo>
                  <a:pt x="1832" y="15501"/>
                  <a:pt x="1888" y="15528"/>
                  <a:pt x="1957" y="15484"/>
                </a:cubicBezTo>
                <a:cubicBezTo>
                  <a:pt x="2026" y="15440"/>
                  <a:pt x="2242" y="15518"/>
                  <a:pt x="2437" y="15660"/>
                </a:cubicBezTo>
                <a:cubicBezTo>
                  <a:pt x="2633" y="15802"/>
                  <a:pt x="3777" y="16557"/>
                  <a:pt x="4975" y="17335"/>
                </a:cubicBezTo>
                <a:cubicBezTo>
                  <a:pt x="6172" y="18113"/>
                  <a:pt x="7465" y="18971"/>
                  <a:pt x="7852" y="19243"/>
                </a:cubicBezTo>
                <a:cubicBezTo>
                  <a:pt x="8240" y="19514"/>
                  <a:pt x="8647" y="19772"/>
                  <a:pt x="8753" y="19816"/>
                </a:cubicBezTo>
                <a:cubicBezTo>
                  <a:pt x="8859" y="19861"/>
                  <a:pt x="9520" y="20289"/>
                  <a:pt x="10224" y="20762"/>
                </a:cubicBezTo>
                <a:lnTo>
                  <a:pt x="11476" y="21600"/>
                </a:lnTo>
                <a:lnTo>
                  <a:pt x="12557" y="20840"/>
                </a:lnTo>
                <a:cubicBezTo>
                  <a:pt x="14132" y="19726"/>
                  <a:pt x="16351" y="18136"/>
                  <a:pt x="17301" y="17443"/>
                </a:cubicBezTo>
                <a:cubicBezTo>
                  <a:pt x="17741" y="17122"/>
                  <a:pt x="18102" y="16775"/>
                  <a:pt x="18102" y="16673"/>
                </a:cubicBezTo>
                <a:cubicBezTo>
                  <a:pt x="18102" y="16571"/>
                  <a:pt x="18174" y="16442"/>
                  <a:pt x="18262" y="16384"/>
                </a:cubicBezTo>
                <a:cubicBezTo>
                  <a:pt x="18350" y="16325"/>
                  <a:pt x="19106" y="14134"/>
                  <a:pt x="19943" y="11513"/>
                </a:cubicBezTo>
                <a:cubicBezTo>
                  <a:pt x="20781" y="8893"/>
                  <a:pt x="21519" y="6697"/>
                  <a:pt x="21580" y="6628"/>
                </a:cubicBezTo>
                <a:cubicBezTo>
                  <a:pt x="21588" y="6619"/>
                  <a:pt x="21593" y="6411"/>
                  <a:pt x="21600" y="6359"/>
                </a:cubicBezTo>
                <a:lnTo>
                  <a:pt x="21210" y="6111"/>
                </a:lnTo>
                <a:cubicBezTo>
                  <a:pt x="20945" y="5939"/>
                  <a:pt x="18945" y="4799"/>
                  <a:pt x="16761" y="3578"/>
                </a:cubicBezTo>
                <a:cubicBezTo>
                  <a:pt x="14576" y="2356"/>
                  <a:pt x="12251" y="1037"/>
                  <a:pt x="11596" y="646"/>
                </a:cubicBezTo>
                <a:lnTo>
                  <a:pt x="1051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4206957" y="6913659"/>
            <a:ext cx="4965999" cy="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762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pic>
        <p:nvPicPr>
          <p:cNvPr id="424" name="pasted-image.tiff"/>
          <p:cNvPicPr>
            <a:picLocks noChangeAspect="1"/>
          </p:cNvPicPr>
          <p:nvPr/>
        </p:nvPicPr>
        <p:blipFill>
          <a:blip r:embed="rId10" cstate="print">
            <a:extLst/>
          </a:blip>
          <a:srcRect r="6427" b="281"/>
          <a:stretch>
            <a:fillRect/>
          </a:stretch>
        </p:blipFill>
        <p:spPr>
          <a:xfrm>
            <a:off x="5913615" y="7685186"/>
            <a:ext cx="1177570" cy="627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600" extrusionOk="0">
                <a:moveTo>
                  <a:pt x="0" y="0"/>
                </a:moveTo>
                <a:lnTo>
                  <a:pt x="0" y="1298"/>
                </a:lnTo>
                <a:cubicBezTo>
                  <a:pt x="0" y="2014"/>
                  <a:pt x="50" y="2771"/>
                  <a:pt x="109" y="2978"/>
                </a:cubicBezTo>
                <a:cubicBezTo>
                  <a:pt x="239" y="3437"/>
                  <a:pt x="422" y="6600"/>
                  <a:pt x="573" y="10902"/>
                </a:cubicBezTo>
                <a:cubicBezTo>
                  <a:pt x="635" y="12670"/>
                  <a:pt x="727" y="14217"/>
                  <a:pt x="769" y="14345"/>
                </a:cubicBezTo>
                <a:cubicBezTo>
                  <a:pt x="811" y="14474"/>
                  <a:pt x="881" y="15860"/>
                  <a:pt x="929" y="17419"/>
                </a:cubicBezTo>
                <a:cubicBezTo>
                  <a:pt x="1018" y="20330"/>
                  <a:pt x="1087" y="21013"/>
                  <a:pt x="1292" y="21013"/>
                </a:cubicBezTo>
                <a:cubicBezTo>
                  <a:pt x="1498" y="21013"/>
                  <a:pt x="1280" y="14570"/>
                  <a:pt x="863" y="8443"/>
                </a:cubicBezTo>
                <a:cubicBezTo>
                  <a:pt x="460" y="2508"/>
                  <a:pt x="428" y="1926"/>
                  <a:pt x="530" y="1735"/>
                </a:cubicBezTo>
                <a:cubicBezTo>
                  <a:pt x="656" y="1498"/>
                  <a:pt x="3494" y="4548"/>
                  <a:pt x="4673" y="6189"/>
                </a:cubicBezTo>
                <a:cubicBezTo>
                  <a:pt x="5785" y="7737"/>
                  <a:pt x="6739" y="8828"/>
                  <a:pt x="8975" y="11107"/>
                </a:cubicBezTo>
                <a:cubicBezTo>
                  <a:pt x="10019" y="12171"/>
                  <a:pt x="10930" y="13180"/>
                  <a:pt x="11000" y="13348"/>
                </a:cubicBezTo>
                <a:cubicBezTo>
                  <a:pt x="11184" y="13788"/>
                  <a:pt x="11377" y="13724"/>
                  <a:pt x="11820" y="13088"/>
                </a:cubicBezTo>
                <a:lnTo>
                  <a:pt x="12204" y="12528"/>
                </a:lnTo>
                <a:lnTo>
                  <a:pt x="12748" y="13471"/>
                </a:lnTo>
                <a:cubicBezTo>
                  <a:pt x="13046" y="13992"/>
                  <a:pt x="13701" y="15014"/>
                  <a:pt x="14207" y="15739"/>
                </a:cubicBezTo>
                <a:cubicBezTo>
                  <a:pt x="14713" y="16464"/>
                  <a:pt x="15445" y="17585"/>
                  <a:pt x="15839" y="18225"/>
                </a:cubicBezTo>
                <a:cubicBezTo>
                  <a:pt x="16234" y="18866"/>
                  <a:pt x="16705" y="19586"/>
                  <a:pt x="16877" y="19838"/>
                </a:cubicBezTo>
                <a:cubicBezTo>
                  <a:pt x="17175" y="20272"/>
                  <a:pt x="17178" y="20310"/>
                  <a:pt x="16964" y="20507"/>
                </a:cubicBezTo>
                <a:cubicBezTo>
                  <a:pt x="16730" y="20723"/>
                  <a:pt x="13801" y="20559"/>
                  <a:pt x="11159" y="20179"/>
                </a:cubicBezTo>
                <a:cubicBezTo>
                  <a:pt x="9379" y="19923"/>
                  <a:pt x="2848" y="20001"/>
                  <a:pt x="2300" y="20288"/>
                </a:cubicBezTo>
                <a:cubicBezTo>
                  <a:pt x="2007" y="20442"/>
                  <a:pt x="2935" y="20539"/>
                  <a:pt x="5696" y="20630"/>
                </a:cubicBezTo>
                <a:cubicBezTo>
                  <a:pt x="10747" y="20796"/>
                  <a:pt x="16132" y="21220"/>
                  <a:pt x="16268" y="21463"/>
                </a:cubicBezTo>
                <a:cubicBezTo>
                  <a:pt x="16298" y="21519"/>
                  <a:pt x="16739" y="21564"/>
                  <a:pt x="17385" y="21600"/>
                </a:cubicBezTo>
                <a:lnTo>
                  <a:pt x="17494" y="21204"/>
                </a:lnTo>
                <a:cubicBezTo>
                  <a:pt x="17566" y="20950"/>
                  <a:pt x="17656" y="19945"/>
                  <a:pt x="17690" y="18977"/>
                </a:cubicBezTo>
                <a:cubicBezTo>
                  <a:pt x="17778" y="16433"/>
                  <a:pt x="17753" y="16471"/>
                  <a:pt x="19010" y="16436"/>
                </a:cubicBezTo>
                <a:lnTo>
                  <a:pt x="20077" y="16395"/>
                </a:lnTo>
                <a:lnTo>
                  <a:pt x="19134" y="16231"/>
                </a:lnTo>
                <a:cubicBezTo>
                  <a:pt x="18083" y="16039"/>
                  <a:pt x="17683" y="15749"/>
                  <a:pt x="17741" y="15206"/>
                </a:cubicBezTo>
                <a:cubicBezTo>
                  <a:pt x="17784" y="14791"/>
                  <a:pt x="17920" y="14768"/>
                  <a:pt x="19554" y="15015"/>
                </a:cubicBezTo>
                <a:cubicBezTo>
                  <a:pt x="21042" y="15239"/>
                  <a:pt x="20771" y="14845"/>
                  <a:pt x="19235" y="14550"/>
                </a:cubicBezTo>
                <a:cubicBezTo>
                  <a:pt x="18582" y="14425"/>
                  <a:pt x="17965" y="14205"/>
                  <a:pt x="17871" y="14058"/>
                </a:cubicBezTo>
                <a:cubicBezTo>
                  <a:pt x="17759" y="13884"/>
                  <a:pt x="17718" y="13493"/>
                  <a:pt x="17741" y="12911"/>
                </a:cubicBezTo>
                <a:cubicBezTo>
                  <a:pt x="17775" y="12026"/>
                  <a:pt x="17774" y="12014"/>
                  <a:pt x="18234" y="12050"/>
                </a:cubicBezTo>
                <a:cubicBezTo>
                  <a:pt x="18686" y="12086"/>
                  <a:pt x="18683" y="12083"/>
                  <a:pt x="18299" y="11941"/>
                </a:cubicBezTo>
                <a:cubicBezTo>
                  <a:pt x="17861" y="11779"/>
                  <a:pt x="17591" y="11198"/>
                  <a:pt x="17784" y="10834"/>
                </a:cubicBezTo>
                <a:cubicBezTo>
                  <a:pt x="17867" y="10678"/>
                  <a:pt x="18444" y="10685"/>
                  <a:pt x="19656" y="10861"/>
                </a:cubicBezTo>
                <a:cubicBezTo>
                  <a:pt x="20842" y="11034"/>
                  <a:pt x="21442" y="11052"/>
                  <a:pt x="21521" y="10902"/>
                </a:cubicBezTo>
                <a:cubicBezTo>
                  <a:pt x="21600" y="10753"/>
                  <a:pt x="21093" y="10624"/>
                  <a:pt x="19939" y="10520"/>
                </a:cubicBezTo>
                <a:cubicBezTo>
                  <a:pt x="18641" y="10402"/>
                  <a:pt x="18149" y="10275"/>
                  <a:pt x="17886" y="9987"/>
                </a:cubicBezTo>
                <a:lnTo>
                  <a:pt x="17545" y="9618"/>
                </a:lnTo>
                <a:lnTo>
                  <a:pt x="17545" y="7241"/>
                </a:lnTo>
                <a:lnTo>
                  <a:pt x="17545" y="4877"/>
                </a:lnTo>
                <a:lnTo>
                  <a:pt x="18176" y="4754"/>
                </a:lnTo>
                <a:lnTo>
                  <a:pt x="18807" y="4645"/>
                </a:lnTo>
                <a:lnTo>
                  <a:pt x="18140" y="4468"/>
                </a:lnTo>
                <a:cubicBezTo>
                  <a:pt x="17762" y="4365"/>
                  <a:pt x="17427" y="4361"/>
                  <a:pt x="17370" y="4468"/>
                </a:cubicBezTo>
                <a:cubicBezTo>
                  <a:pt x="17217" y="4758"/>
                  <a:pt x="17218" y="6852"/>
                  <a:pt x="17370" y="11367"/>
                </a:cubicBezTo>
                <a:cubicBezTo>
                  <a:pt x="17551" y="16715"/>
                  <a:pt x="17440" y="19505"/>
                  <a:pt x="17051" y="19482"/>
                </a:cubicBezTo>
                <a:cubicBezTo>
                  <a:pt x="17006" y="19480"/>
                  <a:pt x="16398" y="18496"/>
                  <a:pt x="15702" y="17296"/>
                </a:cubicBezTo>
                <a:cubicBezTo>
                  <a:pt x="14491" y="15209"/>
                  <a:pt x="12961" y="13010"/>
                  <a:pt x="12495" y="12692"/>
                </a:cubicBezTo>
                <a:cubicBezTo>
                  <a:pt x="12309" y="12566"/>
                  <a:pt x="12542" y="12033"/>
                  <a:pt x="13989" y="9277"/>
                </a:cubicBezTo>
                <a:cubicBezTo>
                  <a:pt x="14933" y="7480"/>
                  <a:pt x="16080" y="5442"/>
                  <a:pt x="16543" y="4741"/>
                </a:cubicBezTo>
                <a:lnTo>
                  <a:pt x="17385" y="3470"/>
                </a:lnTo>
                <a:lnTo>
                  <a:pt x="18785" y="3443"/>
                </a:lnTo>
                <a:cubicBezTo>
                  <a:pt x="20009" y="3419"/>
                  <a:pt x="20107" y="3386"/>
                  <a:pt x="19554" y="3224"/>
                </a:cubicBezTo>
                <a:cubicBezTo>
                  <a:pt x="19206" y="3123"/>
                  <a:pt x="17889" y="2998"/>
                  <a:pt x="16623" y="2937"/>
                </a:cubicBezTo>
                <a:cubicBezTo>
                  <a:pt x="15358" y="2877"/>
                  <a:pt x="13881" y="2736"/>
                  <a:pt x="13343" y="2623"/>
                </a:cubicBezTo>
                <a:cubicBezTo>
                  <a:pt x="12806" y="2511"/>
                  <a:pt x="11567" y="2259"/>
                  <a:pt x="10586" y="2077"/>
                </a:cubicBezTo>
                <a:cubicBezTo>
                  <a:pt x="9606" y="1894"/>
                  <a:pt x="7846" y="1546"/>
                  <a:pt x="6675" y="1298"/>
                </a:cubicBezTo>
                <a:cubicBezTo>
                  <a:pt x="5505" y="1050"/>
                  <a:pt x="3949" y="750"/>
                  <a:pt x="3222" y="628"/>
                </a:cubicBezTo>
                <a:cubicBezTo>
                  <a:pt x="2494" y="507"/>
                  <a:pt x="1808" y="316"/>
                  <a:pt x="1698" y="205"/>
                </a:cubicBezTo>
                <a:cubicBezTo>
                  <a:pt x="1588" y="93"/>
                  <a:pt x="1159" y="0"/>
                  <a:pt x="747" y="0"/>
                </a:cubicBezTo>
                <a:lnTo>
                  <a:pt x="0" y="0"/>
                </a:lnTo>
                <a:close/>
                <a:moveTo>
                  <a:pt x="8729" y="12173"/>
                </a:moveTo>
                <a:cubicBezTo>
                  <a:pt x="8413" y="12123"/>
                  <a:pt x="8031" y="12368"/>
                  <a:pt x="7154" y="13198"/>
                </a:cubicBezTo>
                <a:cubicBezTo>
                  <a:pt x="6518" y="13800"/>
                  <a:pt x="5963" y="14291"/>
                  <a:pt x="5921" y="14291"/>
                </a:cubicBezTo>
                <a:cubicBezTo>
                  <a:pt x="5878" y="14291"/>
                  <a:pt x="5685" y="14437"/>
                  <a:pt x="5485" y="14605"/>
                </a:cubicBezTo>
                <a:cubicBezTo>
                  <a:pt x="5286" y="14773"/>
                  <a:pt x="4617" y="15311"/>
                  <a:pt x="4005" y="15807"/>
                </a:cubicBezTo>
                <a:cubicBezTo>
                  <a:pt x="2794" y="16788"/>
                  <a:pt x="1843" y="17835"/>
                  <a:pt x="1843" y="18184"/>
                </a:cubicBezTo>
                <a:cubicBezTo>
                  <a:pt x="1843" y="18533"/>
                  <a:pt x="2212" y="18449"/>
                  <a:pt x="2598" y="18007"/>
                </a:cubicBezTo>
                <a:cubicBezTo>
                  <a:pt x="2791" y="17785"/>
                  <a:pt x="3516" y="17146"/>
                  <a:pt x="4208" y="16586"/>
                </a:cubicBezTo>
                <a:cubicBezTo>
                  <a:pt x="4901" y="16026"/>
                  <a:pt x="5627" y="15431"/>
                  <a:pt x="5826" y="15261"/>
                </a:cubicBezTo>
                <a:cubicBezTo>
                  <a:pt x="6026" y="15090"/>
                  <a:pt x="6219" y="14946"/>
                  <a:pt x="6255" y="14946"/>
                </a:cubicBezTo>
                <a:cubicBezTo>
                  <a:pt x="6290" y="14946"/>
                  <a:pt x="6746" y="14474"/>
                  <a:pt x="7270" y="13894"/>
                </a:cubicBezTo>
                <a:cubicBezTo>
                  <a:pt x="7794" y="13315"/>
                  <a:pt x="8432" y="12707"/>
                  <a:pt x="8685" y="12542"/>
                </a:cubicBezTo>
                <a:lnTo>
                  <a:pt x="9142" y="12241"/>
                </a:lnTo>
                <a:lnTo>
                  <a:pt x="8729" y="1217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5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01793" y="7680158"/>
            <a:ext cx="861537" cy="757109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059440" y="7116514"/>
            <a:ext cx="34174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Email notice / receipt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55067" y="444500"/>
            <a:ext cx="11694667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The Arkansas Electronic Records and Signatures Act</a:t>
            </a:r>
          </a:p>
        </p:txBody>
      </p:sp>
      <p:sp>
        <p:nvSpPr>
          <p:cNvPr id="430" name="Shape 430"/>
          <p:cNvSpPr/>
          <p:nvPr/>
        </p:nvSpPr>
        <p:spPr>
          <a:xfrm>
            <a:off x="207422" y="3790949"/>
            <a:ext cx="12589956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“Electronic signature” means an electronic or digital method executed or adopted by a party with the intent to be bound by or to authenticate a record, which is </a:t>
            </a:r>
            <a:r>
              <a:rPr u="sng"/>
              <a:t>unique to the person using</a:t>
            </a:r>
            <a:r>
              <a:t> it, is </a:t>
            </a:r>
            <a:r>
              <a:rPr u="sng"/>
              <a:t>capable of verification</a:t>
            </a:r>
            <a:r>
              <a:t>, is under the </a:t>
            </a:r>
            <a:r>
              <a:rPr u="sng"/>
              <a:t>sole control of the person using it</a:t>
            </a:r>
            <a:r>
              <a:t>, and is </a:t>
            </a:r>
            <a:r>
              <a:rPr u="sng"/>
              <a:t>linked to data</a:t>
            </a:r>
            <a:r>
              <a:t> in such a manner that if the data are changed the electronic signature is invalidated.</a:t>
            </a:r>
          </a:p>
        </p:txBody>
      </p:sp>
      <p:sp>
        <p:nvSpPr>
          <p:cNvPr id="431" name="Shape 431"/>
          <p:cNvSpPr/>
          <p:nvPr/>
        </p:nvSpPr>
        <p:spPr>
          <a:xfrm>
            <a:off x="4996205" y="2597150"/>
            <a:ext cx="334259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r>
              <a:t>Act 718 of 1999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1270000" y="279400"/>
            <a:ext cx="10464800" cy="1380133"/>
          </a:xfrm>
          <a:prstGeom prst="rect">
            <a:avLst/>
          </a:prstGeom>
        </p:spPr>
        <p:txBody>
          <a:bodyPr/>
          <a:lstStyle/>
          <a:p>
            <a:r>
              <a:t>Risks &amp; Strategies</a:t>
            </a:r>
          </a:p>
        </p:txBody>
      </p:sp>
      <p:graphicFrame>
        <p:nvGraphicFramePr>
          <p:cNvPr id="434" name="Table 434"/>
          <p:cNvGraphicFramePr/>
          <p:nvPr/>
        </p:nvGraphicFramePr>
        <p:xfrm>
          <a:off x="1113432" y="1778000"/>
          <a:ext cx="10777934" cy="7822751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5388967"/>
                <a:gridCol w="5388967"/>
              </a:tblGrid>
              <a:tr h="683283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Risk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Mitigation Strategy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683386">
                <a:tc>
                  <a:txBody>
                    <a:bodyPr/>
                    <a:lstStyle/>
                    <a:p>
                      <a:pPr algn="l" defTabSz="914400"/>
                      <a:r>
                        <a:rPr sz="2600"/>
                        <a:t>Bad actor impersonates a filer at issuance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300"/>
                        <a:t>State is the gate keeper
Notary or in-person issuance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1623456">
                <a:tc>
                  <a:txBody>
                    <a:bodyPr/>
                    <a:lstStyle/>
                    <a:p>
                      <a:pPr algn="l" defTabSz="914400"/>
                      <a:r>
                        <a:rPr sz="2600"/>
                        <a:t>Key is lost/stolen/compromised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300"/>
                        <a:t>End-to-end encryption
Password complexity
Rotation schedule
Two-factor (SMS, other)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1972093">
                <a:tc>
                  <a:txBody>
                    <a:bodyPr/>
                    <a:lstStyle/>
                    <a:p>
                      <a:pPr algn="l" defTabSz="914400"/>
                      <a:r>
                        <a:rPr sz="2600"/>
                        <a:t>System is compromised; polluted with fraudulent data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300"/>
                        <a:t>Already a risk with paper systems
Notification to filer for any change
Electronic forensics to aid investigation
Immutable logs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1860533">
                <a:tc>
                  <a:txBody>
                    <a:bodyPr/>
                    <a:lstStyle/>
                    <a:p>
                      <a:pPr algn="l" defTabSz="914400"/>
                      <a:r>
                        <a:rPr sz="2600"/>
                        <a:t>Notification settings are changed or disabled.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300"/>
                        <a:t>State is the gate keeper
Re-validate when changing notification or address settings.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1270000" y="279400"/>
            <a:ext cx="10464800" cy="1380133"/>
          </a:xfrm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r>
              <a:t>Approaches in Other States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Michigan</a:t>
            </a:r>
            <a:r>
              <a:t>: Signature form. Follows Federal rules.</a:t>
            </a:r>
          </a:p>
          <a:p>
            <a:pPr>
              <a:spcBef>
                <a:spcPts val="1500"/>
              </a:spcBef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Tennessee</a:t>
            </a:r>
            <a:r>
              <a:t>: Signature form.</a:t>
            </a:r>
          </a:p>
          <a:p>
            <a:pPr>
              <a:spcBef>
                <a:spcPts val="1500"/>
              </a:spcBef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Rhode Island</a:t>
            </a:r>
            <a:r>
              <a:t>: System generates paper filing which is then submitted with electronic filing.</a:t>
            </a:r>
          </a:p>
          <a:p>
            <a:pPr>
              <a:spcBef>
                <a:spcPts val="1500"/>
              </a:spcBef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Indiana</a:t>
            </a:r>
            <a:r>
              <a:t>: Signature form.</a:t>
            </a:r>
          </a:p>
          <a:p>
            <a:pPr>
              <a:spcBef>
                <a:spcPts val="1500"/>
              </a:spcBef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South Carolina</a:t>
            </a:r>
            <a:r>
              <a:t>: Signature and SSN required</a:t>
            </a:r>
          </a:p>
          <a:p>
            <a:pPr lvl="1">
              <a:spcBef>
                <a:spcPts val="1500"/>
              </a:spcBef>
            </a:pPr>
            <a:r>
              <a:t>98,000 filings over 9 years. No reports of fraud.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51661" y="3901206"/>
            <a:ext cx="1101478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8844" y="4331642"/>
            <a:ext cx="1015928" cy="1298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952500" y="475496"/>
            <a:ext cx="11099800" cy="2159000"/>
          </a:xfrm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133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51661" y="3901206"/>
            <a:ext cx="1101478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8844" y="4331642"/>
            <a:ext cx="1015928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2309" y="4662537"/>
            <a:ext cx="1631183" cy="1433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138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51661" y="3901206"/>
            <a:ext cx="1101478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8844" y="4331642"/>
            <a:ext cx="1015928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2309" y="4662537"/>
            <a:ext cx="1631183" cy="143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713128" y="3898900"/>
            <a:ext cx="1331032" cy="195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421028" y="4883150"/>
            <a:ext cx="992238" cy="992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145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51661" y="3901206"/>
            <a:ext cx="1101478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8844" y="4331642"/>
            <a:ext cx="1015928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2309" y="4662537"/>
            <a:ext cx="1631183" cy="143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713128" y="3898900"/>
            <a:ext cx="1331032" cy="195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421028" y="4883150"/>
            <a:ext cx="992238" cy="99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007671" y="5158730"/>
            <a:ext cx="640458" cy="640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153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51661" y="3901206"/>
            <a:ext cx="1101478" cy="195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18844" y="4331642"/>
            <a:ext cx="1015928" cy="12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2309" y="4662537"/>
            <a:ext cx="1631183" cy="143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007671" y="5158730"/>
            <a:ext cx="640458" cy="640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867257" y="3958009"/>
            <a:ext cx="1925086" cy="1837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The Filing Process: Paper</a:t>
            </a:r>
          </a:p>
        </p:txBody>
      </p:sp>
      <p:pic>
        <p:nvPicPr>
          <p:cNvPr id="160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39857" y="3958009"/>
            <a:ext cx="1925086" cy="18375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 163"/>
          <p:cNvGrpSpPr/>
          <p:nvPr/>
        </p:nvGrpSpPr>
        <p:grpSpPr>
          <a:xfrm>
            <a:off x="4351488" y="5396706"/>
            <a:ext cx="1431625" cy="1258094"/>
            <a:chOff x="0" y="0"/>
            <a:chExt cx="1431623" cy="1258093"/>
          </a:xfrm>
        </p:grpSpPr>
        <p:pic>
          <p:nvPicPr>
            <p:cNvPr id="161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6" name="Group 166"/>
          <p:cNvGrpSpPr/>
          <p:nvPr/>
        </p:nvGrpSpPr>
        <p:grpSpPr>
          <a:xfrm>
            <a:off x="5189688" y="5599906"/>
            <a:ext cx="1431625" cy="1258094"/>
            <a:chOff x="0" y="0"/>
            <a:chExt cx="1431623" cy="1258093"/>
          </a:xfrm>
        </p:grpSpPr>
        <p:pic>
          <p:nvPicPr>
            <p:cNvPr id="164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Group 169"/>
          <p:cNvGrpSpPr/>
          <p:nvPr/>
        </p:nvGrpSpPr>
        <p:grpSpPr>
          <a:xfrm>
            <a:off x="6205688" y="5599906"/>
            <a:ext cx="1431625" cy="1258094"/>
            <a:chOff x="0" y="0"/>
            <a:chExt cx="1431623" cy="1258093"/>
          </a:xfrm>
        </p:grpSpPr>
        <p:pic>
          <p:nvPicPr>
            <p:cNvPr id="167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2" name="Group 172"/>
          <p:cNvGrpSpPr/>
          <p:nvPr/>
        </p:nvGrpSpPr>
        <p:grpSpPr>
          <a:xfrm>
            <a:off x="7196288" y="5511006"/>
            <a:ext cx="1431625" cy="1258094"/>
            <a:chOff x="0" y="0"/>
            <a:chExt cx="1431623" cy="1258093"/>
          </a:xfrm>
        </p:grpSpPr>
        <p:pic>
          <p:nvPicPr>
            <p:cNvPr id="170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431624" cy="1258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pasted-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34759" y="435488"/>
              <a:ext cx="562105" cy="56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9EAFEA8-125C-4C98-9376-46B4701B2980}"/>
</file>

<file path=customXml/itemProps2.xml><?xml version="1.0" encoding="utf-8"?>
<ds:datastoreItem xmlns:ds="http://schemas.openxmlformats.org/officeDocument/2006/customXml" ds:itemID="{83962944-5384-495E-BCDA-B1A6E969421C}"/>
</file>

<file path=customXml/itemProps3.xml><?xml version="1.0" encoding="utf-8"?>
<ds:datastoreItem xmlns:ds="http://schemas.openxmlformats.org/officeDocument/2006/customXml" ds:itemID="{C8EFA2A6-5925-4F07-AAF0-32A5687E0C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Custom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White</vt:lpstr>
      <vt:lpstr>Electronic Filing Systems for Campaign and Finance Reports Subcommittee</vt:lpstr>
      <vt:lpstr>Topics</vt:lpstr>
      <vt:lpstr>The Filing Process: Paper</vt:lpstr>
      <vt:lpstr>The Filing Process: Paper</vt:lpstr>
      <vt:lpstr>The Filing Process: Paper</vt:lpstr>
      <vt:lpstr>The Filing Process: Paper</vt:lpstr>
      <vt:lpstr>The Filing Process: Paper</vt:lpstr>
      <vt:lpstr>The Filing Process: Paper</vt:lpstr>
      <vt:lpstr>The Filing Process: Paper</vt:lpstr>
      <vt:lpstr>The Filing Process: Paper</vt:lpstr>
      <vt:lpstr>The Filing Process: Paper</vt:lpstr>
      <vt:lpstr>The Filing Process: Electronic</vt:lpstr>
      <vt:lpstr>The Filing Process: Electronic</vt:lpstr>
      <vt:lpstr>The Filing Process: Electronic</vt:lpstr>
      <vt:lpstr>The Filing Process: Electronic</vt:lpstr>
      <vt:lpstr>The Filing Process: Electronic</vt:lpstr>
      <vt:lpstr>The Filing Process: Electronic</vt:lpstr>
      <vt:lpstr>The Filing Process: Electronic</vt:lpstr>
      <vt:lpstr>The Filing Process: Electronic</vt:lpstr>
      <vt:lpstr>The Filing Process: Electronic</vt:lpstr>
      <vt:lpstr>The Arkansas Electronic Records and Signatures Act</vt:lpstr>
      <vt:lpstr>Risks &amp; Strategies</vt:lpstr>
      <vt:lpstr>Approaches in Other States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Filing Systems for Campaign and Finance Reports Subcommittee</dc:title>
  <dc:creator>Thomas, Sheri</dc:creator>
  <cp:lastModifiedBy>Sheri Thomas</cp:lastModifiedBy>
  <cp:revision>1</cp:revision>
  <dcterms:modified xsi:type="dcterms:W3CDTF">2015-12-14T14:16:46Z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TemplateUrl">
    <vt:lpwstr/>
  </property>
  <property fmtid="{D5CDD505-2E9C-101B-9397-08002B2CF9AE}" pid="4" name="Order">
    <vt:r8>2341500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