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34" r:id="rId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58BE5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43" autoAdjust="0"/>
    <p:restoredTop sz="98319" autoAdjust="0"/>
  </p:normalViewPr>
  <p:slideViewPr>
    <p:cSldViewPr>
      <p:cViewPr varScale="1">
        <p:scale>
          <a:sx n="76" d="100"/>
          <a:sy n="76" d="100"/>
        </p:scale>
        <p:origin x="-1142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BC4349A3-6DAC-453C-839F-7D5744455F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1226"/>
            <a:ext cx="5852160" cy="432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21FEA54C-2128-4C09-9E5A-091D9229C0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 descr="Picture2"/>
          <p:cNvSpPr>
            <a:spLocks/>
          </p:cNvSpPr>
          <p:nvPr/>
        </p:nvSpPr>
        <p:spPr bwMode="gray">
          <a:xfrm>
            <a:off x="-14288" y="4292600"/>
            <a:ext cx="9164638" cy="2592388"/>
          </a:xfrm>
          <a:custGeom>
            <a:avLst/>
            <a:gdLst/>
            <a:ahLst/>
            <a:cxnLst>
              <a:cxn ang="0">
                <a:pos x="9" y="633"/>
              </a:cxn>
              <a:cxn ang="0">
                <a:pos x="1710" y="1182"/>
              </a:cxn>
              <a:cxn ang="0">
                <a:pos x="5773" y="0"/>
              </a:cxn>
              <a:cxn ang="0">
                <a:pos x="5773" y="1633"/>
              </a:cxn>
              <a:cxn ang="0">
                <a:pos x="0" y="1630"/>
              </a:cxn>
              <a:cxn ang="0">
                <a:pos x="9" y="633"/>
              </a:cxn>
            </a:cxnLst>
            <a:rect l="0" t="0" r="r" b="b"/>
            <a:pathLst>
              <a:path w="5773" h="1633">
                <a:moveTo>
                  <a:pt x="9" y="633"/>
                </a:moveTo>
                <a:cubicBezTo>
                  <a:pt x="27" y="588"/>
                  <a:pt x="695" y="1099"/>
                  <a:pt x="1710" y="1182"/>
                </a:cubicBezTo>
                <a:cubicBezTo>
                  <a:pt x="2725" y="1265"/>
                  <a:pt x="3871" y="1008"/>
                  <a:pt x="5773" y="0"/>
                </a:cubicBezTo>
                <a:lnTo>
                  <a:pt x="5773" y="1633"/>
                </a:lnTo>
                <a:lnTo>
                  <a:pt x="0" y="1630"/>
                </a:lnTo>
                <a:lnTo>
                  <a:pt x="9" y="633"/>
                </a:lnTo>
                <a:close/>
              </a:path>
            </a:pathLst>
          </a:cu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-14288" y="0"/>
            <a:ext cx="9172576" cy="6124575"/>
            <a:chOff x="-9" y="0"/>
            <a:chExt cx="5778" cy="3858"/>
          </a:xfrm>
        </p:grpSpPr>
        <p:sp>
          <p:nvSpPr>
            <p:cNvPr id="6" name="Freeform 9" descr="Small grid"/>
            <p:cNvSpPr>
              <a:spLocks/>
            </p:cNvSpPr>
            <p:nvPr userDrawn="1"/>
          </p:nvSpPr>
          <p:spPr bwMode="white">
            <a:xfrm>
              <a:off x="0" y="0"/>
              <a:ext cx="5769" cy="3858"/>
            </a:xfrm>
            <a:custGeom>
              <a:avLst/>
              <a:gdLst/>
              <a:ahLst/>
              <a:cxnLst>
                <a:cxn ang="0">
                  <a:pos x="0" y="3026"/>
                </a:cxn>
                <a:cxn ang="0">
                  <a:pos x="1984" y="3803"/>
                </a:cxn>
                <a:cxn ang="0">
                  <a:pos x="5769" y="2377"/>
                </a:cxn>
                <a:cxn ang="0">
                  <a:pos x="5769" y="0"/>
                </a:cxn>
                <a:cxn ang="0">
                  <a:pos x="18" y="0"/>
                </a:cxn>
                <a:cxn ang="0">
                  <a:pos x="9" y="10"/>
                </a:cxn>
                <a:cxn ang="0">
                  <a:pos x="0" y="3026"/>
                </a:cxn>
              </a:cxnLst>
              <a:rect l="0" t="0" r="r" b="b"/>
              <a:pathLst>
                <a:path w="5769" h="3858">
                  <a:moveTo>
                    <a:pt x="0" y="3026"/>
                  </a:moveTo>
                  <a:cubicBezTo>
                    <a:pt x="70" y="3092"/>
                    <a:pt x="640" y="3748"/>
                    <a:pt x="1984" y="3803"/>
                  </a:cubicBezTo>
                  <a:cubicBezTo>
                    <a:pt x="3328" y="3858"/>
                    <a:pt x="5396" y="2688"/>
                    <a:pt x="5769" y="2377"/>
                  </a:cubicBezTo>
                  <a:lnTo>
                    <a:pt x="5769" y="0"/>
                  </a:lnTo>
                  <a:lnTo>
                    <a:pt x="18" y="0"/>
                  </a:lnTo>
                  <a:lnTo>
                    <a:pt x="9" y="10"/>
                  </a:lnTo>
                  <a:lnTo>
                    <a:pt x="0" y="3026"/>
                  </a:lnTo>
                  <a:close/>
                </a:path>
              </a:pathLst>
            </a:custGeom>
            <a:pattFill prst="smGrid">
              <a:fgClr>
                <a:schemeClr val="bg1"/>
              </a:fgClr>
              <a:bgClr>
                <a:srgbClr val="003D7B"/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white">
            <a:xfrm>
              <a:off x="-9" y="0"/>
              <a:ext cx="5769" cy="3858"/>
            </a:xfrm>
            <a:custGeom>
              <a:avLst/>
              <a:gdLst/>
              <a:ahLst/>
              <a:cxnLst>
                <a:cxn ang="0">
                  <a:pos x="0" y="3026"/>
                </a:cxn>
                <a:cxn ang="0">
                  <a:pos x="1984" y="3803"/>
                </a:cxn>
                <a:cxn ang="0">
                  <a:pos x="5769" y="2377"/>
                </a:cxn>
                <a:cxn ang="0">
                  <a:pos x="5769" y="0"/>
                </a:cxn>
                <a:cxn ang="0">
                  <a:pos x="18" y="0"/>
                </a:cxn>
                <a:cxn ang="0">
                  <a:pos x="9" y="10"/>
                </a:cxn>
                <a:cxn ang="0">
                  <a:pos x="0" y="3026"/>
                </a:cxn>
              </a:cxnLst>
              <a:rect l="0" t="0" r="r" b="b"/>
              <a:pathLst>
                <a:path w="5769" h="3858">
                  <a:moveTo>
                    <a:pt x="0" y="3026"/>
                  </a:moveTo>
                  <a:cubicBezTo>
                    <a:pt x="70" y="3092"/>
                    <a:pt x="640" y="3748"/>
                    <a:pt x="1984" y="3803"/>
                  </a:cubicBezTo>
                  <a:cubicBezTo>
                    <a:pt x="3328" y="3858"/>
                    <a:pt x="5396" y="2688"/>
                    <a:pt x="5769" y="2377"/>
                  </a:cubicBezTo>
                  <a:lnTo>
                    <a:pt x="5769" y="0"/>
                  </a:lnTo>
                  <a:lnTo>
                    <a:pt x="18" y="0"/>
                  </a:lnTo>
                  <a:lnTo>
                    <a:pt x="9" y="10"/>
                  </a:lnTo>
                  <a:lnTo>
                    <a:pt x="0" y="302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  <a:alpha val="44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  <a:effectLst>
            <a:outerShdw dist="53882" dir="2700000" algn="ctr" rotWithShape="0">
              <a:srgbClr val="000000"/>
            </a:outerShdw>
          </a:effectLst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400800" cy="6858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19400" y="6172200"/>
            <a:ext cx="3124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A4ECB-D0D1-41AA-A0BE-EDB848BE9901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00800" y="6172200"/>
            <a:ext cx="2438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6381750"/>
            <a:ext cx="457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8D592-3E32-4BD5-A642-DADDF8F212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10E33-AC5C-4A8D-8AA5-38D927CD2137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99746-774A-49F0-AA70-7A509A5C0A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671FC-861A-46B4-B8CE-7B49B41E2EDE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BF06E-0529-45A5-AE58-0C6C63B2C0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740EE-A4C3-41C2-90E1-1552298A9DF2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0D19B-426F-4B17-AE82-90478939BF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D6EDF-A0C4-4E1F-84FB-629A2CEE4EEC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FA2D6-684D-47FA-88F0-01175B39CE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CA6F6-0DCE-4350-98C6-D8CA58D3A88F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F9932-E226-46A1-9087-1A9422E3F2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7E3C5-EE83-4922-AD9D-937B8C9EC95C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50BC6-4D9E-42BD-9D31-331DC50EA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347F7-8A32-4F21-B95D-7EACDC6B58B8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CF8E4-6432-4786-8C97-1F8D5AC01E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81901-A031-4050-B827-FCE4C0D29BED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F7FB0-5A6B-4984-AFCA-3861A525E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65518-44AE-45FA-81F7-869DCFE71AE8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4BC36-ECC4-4E14-8E4C-0FEC74BB1A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27437-B8F1-48C8-8004-D1A8F09EA9A2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53AF3-E02F-4DE0-BE7B-7EF9DE6654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5B441-22D0-4C2B-A5A4-CFCD7DA173C7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E1F70-5B07-4805-91DE-7D85CC8ECA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02AAF-0568-4DFE-945E-502C26B2A096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60A4D-E3C8-427A-B1D4-DA6BB420A4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/>
        </p:nvGrpSpPr>
        <p:grpSpPr bwMode="auto">
          <a:xfrm>
            <a:off x="-15875" y="-15875"/>
            <a:ext cx="9185275" cy="6410325"/>
            <a:chOff x="-9" y="-9"/>
            <a:chExt cx="5778" cy="4038"/>
          </a:xfrm>
        </p:grpSpPr>
        <p:sp>
          <p:nvSpPr>
            <p:cNvPr id="1032" name="Freeform 8" descr="Small grid"/>
            <p:cNvSpPr>
              <a:spLocks/>
            </p:cNvSpPr>
            <p:nvPr userDrawn="1"/>
          </p:nvSpPr>
          <p:spPr bwMode="white">
            <a:xfrm>
              <a:off x="-9" y="-9"/>
              <a:ext cx="5769" cy="4029"/>
            </a:xfrm>
            <a:custGeom>
              <a:avLst/>
              <a:gdLst/>
              <a:ahLst/>
              <a:cxnLst>
                <a:cxn ang="0">
                  <a:pos x="0" y="3392"/>
                </a:cxn>
                <a:cxn ang="0">
                  <a:pos x="1978" y="3972"/>
                </a:cxn>
                <a:cxn ang="0">
                  <a:pos x="5769" y="2953"/>
                </a:cxn>
                <a:cxn ang="0">
                  <a:pos x="5769" y="0"/>
                </a:cxn>
                <a:cxn ang="0">
                  <a:pos x="9" y="9"/>
                </a:cxn>
                <a:cxn ang="0">
                  <a:pos x="15" y="19"/>
                </a:cxn>
                <a:cxn ang="0">
                  <a:pos x="0" y="3392"/>
                </a:cxn>
              </a:cxnLst>
              <a:rect l="0" t="0" r="r" b="b"/>
              <a:pathLst>
                <a:path w="5769" h="4029">
                  <a:moveTo>
                    <a:pt x="0" y="3392"/>
                  </a:moveTo>
                  <a:cubicBezTo>
                    <a:pt x="70" y="3461"/>
                    <a:pt x="642" y="3914"/>
                    <a:pt x="1978" y="3972"/>
                  </a:cubicBezTo>
                  <a:cubicBezTo>
                    <a:pt x="3313" y="4029"/>
                    <a:pt x="5398" y="3277"/>
                    <a:pt x="5769" y="2953"/>
                  </a:cubicBezTo>
                  <a:lnTo>
                    <a:pt x="5769" y="0"/>
                  </a:lnTo>
                  <a:lnTo>
                    <a:pt x="9" y="9"/>
                  </a:lnTo>
                  <a:lnTo>
                    <a:pt x="15" y="19"/>
                  </a:lnTo>
                  <a:lnTo>
                    <a:pt x="0" y="3392"/>
                  </a:lnTo>
                  <a:close/>
                </a:path>
              </a:pathLst>
            </a:custGeom>
            <a:pattFill prst="smGrid">
              <a:fgClr>
                <a:schemeClr val="bg1"/>
              </a:fgClr>
              <a:bgClr>
                <a:srgbClr val="003D7B"/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33" name="Freeform 9"/>
            <p:cNvSpPr>
              <a:spLocks/>
            </p:cNvSpPr>
            <p:nvPr userDrawn="1"/>
          </p:nvSpPr>
          <p:spPr bwMode="white">
            <a:xfrm>
              <a:off x="0" y="0"/>
              <a:ext cx="5769" cy="4029"/>
            </a:xfrm>
            <a:custGeom>
              <a:avLst/>
              <a:gdLst/>
              <a:ahLst/>
              <a:cxnLst>
                <a:cxn ang="0">
                  <a:pos x="0" y="3392"/>
                </a:cxn>
                <a:cxn ang="0">
                  <a:pos x="1978" y="3972"/>
                </a:cxn>
                <a:cxn ang="0">
                  <a:pos x="5769" y="2953"/>
                </a:cxn>
                <a:cxn ang="0">
                  <a:pos x="5769" y="0"/>
                </a:cxn>
                <a:cxn ang="0">
                  <a:pos x="9" y="9"/>
                </a:cxn>
                <a:cxn ang="0">
                  <a:pos x="15" y="19"/>
                </a:cxn>
                <a:cxn ang="0">
                  <a:pos x="0" y="3392"/>
                </a:cxn>
              </a:cxnLst>
              <a:rect l="0" t="0" r="r" b="b"/>
              <a:pathLst>
                <a:path w="5769" h="4029">
                  <a:moveTo>
                    <a:pt x="0" y="3392"/>
                  </a:moveTo>
                  <a:cubicBezTo>
                    <a:pt x="70" y="3461"/>
                    <a:pt x="642" y="3914"/>
                    <a:pt x="1978" y="3972"/>
                  </a:cubicBezTo>
                  <a:cubicBezTo>
                    <a:pt x="3313" y="4029"/>
                    <a:pt x="5398" y="3277"/>
                    <a:pt x="5769" y="2953"/>
                  </a:cubicBezTo>
                  <a:lnTo>
                    <a:pt x="5769" y="0"/>
                  </a:lnTo>
                  <a:lnTo>
                    <a:pt x="9" y="9"/>
                  </a:lnTo>
                  <a:lnTo>
                    <a:pt x="15" y="19"/>
                  </a:lnTo>
                  <a:lnTo>
                    <a:pt x="0" y="339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  <a:alpha val="46001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034" name="Freeform 10"/>
          <p:cNvSpPr>
            <a:spLocks/>
          </p:cNvSpPr>
          <p:nvPr/>
        </p:nvSpPr>
        <p:spPr bwMode="gray">
          <a:xfrm>
            <a:off x="-15875" y="5281613"/>
            <a:ext cx="9169400" cy="1601787"/>
          </a:xfrm>
          <a:custGeom>
            <a:avLst/>
            <a:gdLst/>
            <a:ahLst/>
            <a:cxnLst>
              <a:cxn ang="0">
                <a:pos x="9" y="426"/>
              </a:cxn>
              <a:cxn ang="0">
                <a:pos x="1774" y="710"/>
              </a:cxn>
              <a:cxn ang="0">
                <a:pos x="5778" y="0"/>
              </a:cxn>
              <a:cxn ang="0">
                <a:pos x="5773" y="1009"/>
              </a:cxn>
              <a:cxn ang="0">
                <a:pos x="0" y="1007"/>
              </a:cxn>
              <a:cxn ang="0">
                <a:pos x="9" y="426"/>
              </a:cxn>
            </a:cxnLst>
            <a:rect l="0" t="0" r="r" b="b"/>
            <a:pathLst>
              <a:path w="5778" h="1009">
                <a:moveTo>
                  <a:pt x="9" y="426"/>
                </a:moveTo>
                <a:cubicBezTo>
                  <a:pt x="27" y="400"/>
                  <a:pt x="759" y="661"/>
                  <a:pt x="1774" y="710"/>
                </a:cubicBezTo>
                <a:cubicBezTo>
                  <a:pt x="2789" y="758"/>
                  <a:pt x="4178" y="622"/>
                  <a:pt x="5778" y="0"/>
                </a:cubicBezTo>
                <a:lnTo>
                  <a:pt x="5773" y="1009"/>
                </a:lnTo>
                <a:lnTo>
                  <a:pt x="0" y="1007"/>
                </a:lnTo>
                <a:lnTo>
                  <a:pt x="9" y="42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hlink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0000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457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fld id="{FC1B34C1-B2D3-4582-A8B3-14D4AEA145AD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3124200" y="64770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BC4DF19E-B722-41B4-B2CC-EAF5D07BDA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9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frm=1&amp;source=images&amp;cd=&amp;docid=i6xGlDoAh5NxqM&amp;tbnid=5GSrq-dJMuSbYM:&amp;ved=0CAUQjRw&amp;url=http://edpi.ek.free.fr/&amp;ei=LNSpUvOtH4mUkQfR2oCYAQ&amp;bvm=bv.57967247,d.eW0&amp;psig=AFQjCNFVgPB6yjLkBqLCcW8MTb3TXgnM3A&amp;ust=1386947718961268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629400" y="6613525"/>
            <a:ext cx="2133600" cy="244475"/>
          </a:xfrm>
        </p:spPr>
        <p:txBody>
          <a:bodyPr/>
          <a:lstStyle/>
          <a:p>
            <a:pPr>
              <a:defRPr/>
            </a:pPr>
            <a:fld id="{B3453AF3-E02F-4DE0-BE7B-7EF9DE665457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1524000" y="3505200"/>
            <a:ext cx="25908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5715000" y="2667000"/>
            <a:ext cx="23622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228600" y="2209800"/>
            <a:ext cx="17526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8458200" y="990600"/>
            <a:ext cx="457200" cy="518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2743200" y="304800"/>
            <a:ext cx="15240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4495800" y="4648200"/>
            <a:ext cx="15240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4800600" y="762000"/>
            <a:ext cx="1524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895600" y="4572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PD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24000" y="38862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Teaching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48200" y="8382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Tutor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3400" y="25146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PLC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419600" y="48768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Summer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Oval 29"/>
          <p:cNvSpPr/>
          <p:nvPr/>
        </p:nvSpPr>
        <p:spPr>
          <a:xfrm>
            <a:off x="838200" y="838200"/>
            <a:ext cx="13716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62000" y="914400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 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RTI</a:t>
            </a:r>
            <a:endParaRPr lang="en-US" sz="4000" dirty="0"/>
          </a:p>
        </p:txBody>
      </p:sp>
      <p:sp>
        <p:nvSpPr>
          <p:cNvPr id="32" name="Rectangle 31"/>
          <p:cNvSpPr/>
          <p:nvPr/>
        </p:nvSpPr>
        <p:spPr>
          <a:xfrm>
            <a:off x="6096000" y="1676400"/>
            <a:ext cx="2057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096000" y="16764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After-School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15000" y="2743200"/>
            <a:ext cx="25908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Leadership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5943600" y="5334000"/>
            <a:ext cx="2514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324600" y="1219200"/>
            <a:ext cx="2133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22" idx="4"/>
          </p:cNvCxnSpPr>
          <p:nvPr/>
        </p:nvCxnSpPr>
        <p:spPr>
          <a:xfrm flipH="1">
            <a:off x="3124200" y="1295400"/>
            <a:ext cx="381000" cy="2209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24" idx="3"/>
            <a:endCxn id="17" idx="7"/>
          </p:cNvCxnSpPr>
          <p:nvPr/>
        </p:nvCxnSpPr>
        <p:spPr>
          <a:xfrm flipH="1">
            <a:off x="3735386" y="1542489"/>
            <a:ext cx="1288399" cy="218589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4267200" y="685800"/>
            <a:ext cx="731520" cy="2667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1905000" y="3048000"/>
            <a:ext cx="3840480" cy="9144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endCxn id="20" idx="0"/>
          </p:cNvCxnSpPr>
          <p:nvPr/>
        </p:nvCxnSpPr>
        <p:spPr>
          <a:xfrm flipH="1">
            <a:off x="1104900" y="1600200"/>
            <a:ext cx="38100" cy="609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H="1">
            <a:off x="2133600" y="914400"/>
            <a:ext cx="609600" cy="1905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1905000" y="1600200"/>
            <a:ext cx="609600" cy="1905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22" idx="5"/>
          </p:cNvCxnSpPr>
          <p:nvPr/>
        </p:nvCxnSpPr>
        <p:spPr>
          <a:xfrm>
            <a:off x="4044015" y="1150330"/>
            <a:ext cx="1747185" cy="151667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H="1" flipV="1">
            <a:off x="5715000" y="1676400"/>
            <a:ext cx="381000" cy="990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 flipH="1" flipV="1">
            <a:off x="2133600" y="1371600"/>
            <a:ext cx="3566160" cy="1524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2" name="Shape 101"/>
          <p:cNvCxnSpPr/>
          <p:nvPr/>
        </p:nvCxnSpPr>
        <p:spPr>
          <a:xfrm>
            <a:off x="6248400" y="1371600"/>
            <a:ext cx="800100" cy="304800"/>
          </a:xfrm>
          <a:prstGeom prst="bentConnector2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0" name="Shape 109"/>
          <p:cNvCxnSpPr>
            <a:stCxn id="32" idx="2"/>
          </p:cNvCxnSpPr>
          <p:nvPr/>
        </p:nvCxnSpPr>
        <p:spPr>
          <a:xfrm rot="16200000" flipH="1">
            <a:off x="7677150" y="1657350"/>
            <a:ext cx="228600" cy="1333500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762000" y="3352800"/>
            <a:ext cx="0" cy="1981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/>
          <p:nvPr/>
        </p:nvCxnSpPr>
        <p:spPr>
          <a:xfrm>
            <a:off x="762000" y="5334000"/>
            <a:ext cx="3840480" cy="7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2057400" y="1524000"/>
            <a:ext cx="3048000" cy="3124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>
            <a:off x="3810000" y="1219200"/>
            <a:ext cx="1752600" cy="3505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>
            <a:off x="3657600" y="4800600"/>
            <a:ext cx="836614" cy="29938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H="1">
            <a:off x="5943600" y="3429000"/>
            <a:ext cx="365760" cy="15544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8458200" y="1187708"/>
            <a:ext cx="457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Achievement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6705600" y="22098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20" idx="7"/>
            <a:endCxn id="33" idx="1"/>
          </p:cNvCxnSpPr>
          <p:nvPr/>
        </p:nvCxnSpPr>
        <p:spPr>
          <a:xfrm flipV="1">
            <a:off x="1724537" y="1907233"/>
            <a:ext cx="4371463" cy="48111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3962400" y="2209800"/>
            <a:ext cx="2133600" cy="1752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4114800" y="4343400"/>
            <a:ext cx="4389120" cy="152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4038600" y="3429000"/>
            <a:ext cx="1737360" cy="685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7" name="Shape 56"/>
          <p:cNvCxnSpPr>
            <a:stCxn id="19" idx="2"/>
          </p:cNvCxnSpPr>
          <p:nvPr/>
        </p:nvCxnSpPr>
        <p:spPr>
          <a:xfrm rot="16200000" flipH="1">
            <a:off x="7448550" y="2876550"/>
            <a:ext cx="457200" cy="1562100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194" name="Picture 2" descr="http://edpi.ek.free.fr/IMG/arton30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58200" y="228600"/>
            <a:ext cx="457200" cy="762000"/>
          </a:xfrm>
          <a:prstGeom prst="rect">
            <a:avLst/>
          </a:prstGeom>
          <a:noFill/>
        </p:spPr>
      </p:pic>
      <p:cxnSp>
        <p:nvCxnSpPr>
          <p:cNvPr id="50" name="Straight Arrow Connector 49"/>
          <p:cNvCxnSpPr>
            <a:endCxn id="22" idx="3"/>
          </p:cNvCxnSpPr>
          <p:nvPr/>
        </p:nvCxnSpPr>
        <p:spPr>
          <a:xfrm flipV="1">
            <a:off x="1447800" y="1150330"/>
            <a:ext cx="1518585" cy="113567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1752600" y="5486400"/>
            <a:ext cx="2209800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1905000" y="5791200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Pre-K, Early Childhood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87" name="Straight Connector 86"/>
          <p:cNvCxnSpPr/>
          <p:nvPr/>
        </p:nvCxnSpPr>
        <p:spPr>
          <a:xfrm>
            <a:off x="152400" y="1219200"/>
            <a:ext cx="73152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52400" y="1219200"/>
            <a:ext cx="0" cy="48006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0" y="12192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endCxn id="31" idx="1"/>
          </p:cNvCxnSpPr>
          <p:nvPr/>
        </p:nvCxnSpPr>
        <p:spPr>
          <a:xfrm flipH="1">
            <a:off x="762000" y="1219200"/>
            <a:ext cx="152400" cy="491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endCxn id="55" idx="2"/>
          </p:cNvCxnSpPr>
          <p:nvPr/>
        </p:nvCxnSpPr>
        <p:spPr>
          <a:xfrm>
            <a:off x="152400" y="6019800"/>
            <a:ext cx="1600200" cy="152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>
            <a:off x="1600200" y="3276600"/>
            <a:ext cx="457200" cy="37558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20" idx="4"/>
          </p:cNvCxnSpPr>
          <p:nvPr/>
        </p:nvCxnSpPr>
        <p:spPr>
          <a:xfrm>
            <a:off x="1104900" y="3429000"/>
            <a:ext cx="876300" cy="2362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3733800" y="1219200"/>
            <a:ext cx="838200" cy="51816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 flipH="1" flipV="1">
            <a:off x="3886200" y="6324600"/>
            <a:ext cx="685800" cy="7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/>
          <p:nvPr/>
        </p:nvCxnSpPr>
        <p:spPr>
          <a:xfrm flipH="1">
            <a:off x="3505200" y="3429000"/>
            <a:ext cx="2651760" cy="21945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>
            <a:off x="2971800" y="5029200"/>
            <a:ext cx="0" cy="457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55" idx="6"/>
          </p:cNvCxnSpPr>
          <p:nvPr/>
        </p:nvCxnSpPr>
        <p:spPr>
          <a:xfrm flipV="1">
            <a:off x="3962400" y="5715000"/>
            <a:ext cx="44958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mple presentation slides">
  <a:themeElements>
    <a:clrScheme name="Sample presentation slides 3">
      <a:dk1>
        <a:srgbClr val="0000C0"/>
      </a:dk1>
      <a:lt1>
        <a:srgbClr val="FFFFFF"/>
      </a:lt1>
      <a:dk2>
        <a:srgbClr val="0066CC"/>
      </a:dk2>
      <a:lt2>
        <a:srgbClr val="9ADCF6"/>
      </a:lt2>
      <a:accent1>
        <a:srgbClr val="BE9932"/>
      </a:accent1>
      <a:accent2>
        <a:srgbClr val="2A99EC"/>
      </a:accent2>
      <a:accent3>
        <a:srgbClr val="AAB8E2"/>
      </a:accent3>
      <a:accent4>
        <a:srgbClr val="DADADA"/>
      </a:accent4>
      <a:accent5>
        <a:srgbClr val="DBCAAD"/>
      </a:accent5>
      <a:accent6>
        <a:srgbClr val="258AD6"/>
      </a:accent6>
      <a:hlink>
        <a:srgbClr val="70B040"/>
      </a:hlink>
      <a:folHlink>
        <a:srgbClr val="6B8ED3"/>
      </a:folHlink>
    </a:clrScheme>
    <a:fontScheme name="Sample presentation slid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presentation slides 1">
        <a:dk1>
          <a:srgbClr val="000066"/>
        </a:dk1>
        <a:lt1>
          <a:srgbClr val="FFFFFF"/>
        </a:lt1>
        <a:dk2>
          <a:srgbClr val="006699"/>
        </a:dk2>
        <a:lt2>
          <a:srgbClr val="EEE378"/>
        </a:lt2>
        <a:accent1>
          <a:srgbClr val="69C828"/>
        </a:accent1>
        <a:accent2>
          <a:srgbClr val="E68B30"/>
        </a:accent2>
        <a:accent3>
          <a:srgbClr val="AAB8CA"/>
        </a:accent3>
        <a:accent4>
          <a:srgbClr val="DADADA"/>
        </a:accent4>
        <a:accent5>
          <a:srgbClr val="B9E0AC"/>
        </a:accent5>
        <a:accent6>
          <a:srgbClr val="D07D2A"/>
        </a:accent6>
        <a:hlink>
          <a:srgbClr val="0FAAE1"/>
        </a:hlink>
        <a:folHlink>
          <a:srgbClr val="547FE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ple presentation slides 2">
        <a:dk1>
          <a:srgbClr val="0F4334"/>
        </a:dk1>
        <a:lt1>
          <a:srgbClr val="FFFFFF"/>
        </a:lt1>
        <a:dk2>
          <a:srgbClr val="43BD4C"/>
        </a:dk2>
        <a:lt2>
          <a:srgbClr val="F0F7BD"/>
        </a:lt2>
        <a:accent1>
          <a:srgbClr val="B2B838"/>
        </a:accent1>
        <a:accent2>
          <a:srgbClr val="E68B30"/>
        </a:accent2>
        <a:accent3>
          <a:srgbClr val="B0DBB2"/>
        </a:accent3>
        <a:accent4>
          <a:srgbClr val="DADADA"/>
        </a:accent4>
        <a:accent5>
          <a:srgbClr val="D5D8AE"/>
        </a:accent5>
        <a:accent6>
          <a:srgbClr val="D07D2A"/>
        </a:accent6>
        <a:hlink>
          <a:srgbClr val="3FB180"/>
        </a:hlink>
        <a:folHlink>
          <a:srgbClr val="3BA7E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ple presentation slides 3">
        <a:dk1>
          <a:srgbClr val="0000C0"/>
        </a:dk1>
        <a:lt1>
          <a:srgbClr val="FFFFFF"/>
        </a:lt1>
        <a:dk2>
          <a:srgbClr val="0066CC"/>
        </a:dk2>
        <a:lt2>
          <a:srgbClr val="9ADCF6"/>
        </a:lt2>
        <a:accent1>
          <a:srgbClr val="BE9932"/>
        </a:accent1>
        <a:accent2>
          <a:srgbClr val="2A99EC"/>
        </a:accent2>
        <a:accent3>
          <a:srgbClr val="AAB8E2"/>
        </a:accent3>
        <a:accent4>
          <a:srgbClr val="DADADA"/>
        </a:accent4>
        <a:accent5>
          <a:srgbClr val="DBCAAD"/>
        </a:accent5>
        <a:accent6>
          <a:srgbClr val="258AD6"/>
        </a:accent6>
        <a:hlink>
          <a:srgbClr val="70B040"/>
        </a:hlink>
        <a:folHlink>
          <a:srgbClr val="6B8ED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A6038A9E-DC15-4192-A9D7-99874010AE00}"/>
</file>

<file path=customXml/itemProps2.xml><?xml version="1.0" encoding="utf-8"?>
<ds:datastoreItem xmlns:ds="http://schemas.openxmlformats.org/officeDocument/2006/customXml" ds:itemID="{6FE4C3F8-3841-48A3-B4D4-882123A3A229}"/>
</file>

<file path=customXml/itemProps3.xml><?xml version="1.0" encoding="utf-8"?>
<ds:datastoreItem xmlns:ds="http://schemas.openxmlformats.org/officeDocument/2006/customXml" ds:itemID="{CD9518F7-EB37-446C-B4FE-F329C169975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7015</TotalTime>
  <Words>18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Sample presentation slides</vt:lpstr>
      <vt:lpstr>Slide 1</vt:lpstr>
    </vt:vector>
  </TitlesOfParts>
  <Company>Bureau of Legislative Research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Christine M. Heider</dc:creator>
  <cp:lastModifiedBy>Brent Benda</cp:lastModifiedBy>
  <cp:revision>369</cp:revision>
  <dcterms:created xsi:type="dcterms:W3CDTF">2008-09-30T17:13:15Z</dcterms:created>
  <dcterms:modified xsi:type="dcterms:W3CDTF">2014-01-02T15:18:39Z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TC011367941033</vt:lpwstr>
  </property>
  <property fmtid="{D5CDD505-2E9C-101B-9397-08002B2CF9AE}" pid="3" name="ContentTypeId">
    <vt:lpwstr>0x01010082B2ED57DFC55F42BB00BB5B4AB0CA42</vt:lpwstr>
  </property>
  <property fmtid="{D5CDD505-2E9C-101B-9397-08002B2CF9AE}" pid="4" name="Order">
    <vt:r8>2607800</vt:r8>
  </property>
  <property fmtid="{D5CDD505-2E9C-101B-9397-08002B2CF9AE}" pid="5" name="TemplateUrl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  <property fmtid="{D5CDD505-2E9C-101B-9397-08002B2CF9AE}" pid="10" name="URL">
    <vt:lpwstr/>
  </property>
</Properties>
</file>