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4" r:id="rId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8BE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3" autoAdjust="0"/>
    <p:restoredTop sz="98319" autoAdjust="0"/>
  </p:normalViewPr>
  <p:slideViewPr>
    <p:cSldViewPr>
      <p:cViewPr varScale="1">
        <p:scale>
          <a:sx n="76" d="100"/>
          <a:sy n="76" d="100"/>
        </p:scale>
        <p:origin x="-1142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1226"/>
            <a:ext cx="5852160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173"/>
            <a:ext cx="3169920" cy="4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01/02/2014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frm=1&amp;source=images&amp;cd=&amp;docid=i6xGlDoAh5NxqM&amp;tbnid=5GSrq-dJMuSbYM:&amp;ved=0CAUQjRw&amp;url=http://edpi.ek.free.fr/&amp;ei=LNSpUvOtH4mUkQfR2oCYAQ&amp;bvm=bv.57967247,d.eW0&amp;psig=AFQjCNFVgPB6yjLkBqLCcW8MTb3TXgnM3A&amp;ust=138694771896126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629400" y="6613525"/>
            <a:ext cx="2133600" cy="244475"/>
          </a:xfrm>
        </p:spPr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524000" y="3505200"/>
            <a:ext cx="25908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715000" y="2667000"/>
            <a:ext cx="2362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228600" y="2209800"/>
            <a:ext cx="17526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8458200" y="990600"/>
            <a:ext cx="457200" cy="518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2743200" y="3048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4495800" y="4648200"/>
            <a:ext cx="15240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4800600" y="762000"/>
            <a:ext cx="1524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895600" y="457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PD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24000" y="3886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Teaching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48200" y="838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Tutor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" y="2514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PLC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9600" y="48768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Summer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Oval 29"/>
          <p:cNvSpPr/>
          <p:nvPr/>
        </p:nvSpPr>
        <p:spPr>
          <a:xfrm>
            <a:off x="838200" y="838200"/>
            <a:ext cx="13716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762000" y="91440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RTI</a:t>
            </a:r>
            <a:endParaRPr lang="en-US" sz="4000" dirty="0"/>
          </a:p>
        </p:txBody>
      </p:sp>
      <p:sp>
        <p:nvSpPr>
          <p:cNvPr id="32" name="Rectangle 31"/>
          <p:cNvSpPr/>
          <p:nvPr/>
        </p:nvSpPr>
        <p:spPr>
          <a:xfrm>
            <a:off x="6096000" y="1676400"/>
            <a:ext cx="2057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096000" y="16764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After-School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15000" y="2743200"/>
            <a:ext cx="25908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Leadership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5943600" y="5334000"/>
            <a:ext cx="2514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6324600" y="1219200"/>
            <a:ext cx="21336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22" idx="4"/>
          </p:cNvCxnSpPr>
          <p:nvPr/>
        </p:nvCxnSpPr>
        <p:spPr>
          <a:xfrm flipH="1">
            <a:off x="3124200" y="1295400"/>
            <a:ext cx="381000" cy="2209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4" idx="3"/>
            <a:endCxn id="17" idx="7"/>
          </p:cNvCxnSpPr>
          <p:nvPr/>
        </p:nvCxnSpPr>
        <p:spPr>
          <a:xfrm flipH="1">
            <a:off x="3735386" y="1542489"/>
            <a:ext cx="1288399" cy="218589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4267200" y="685800"/>
            <a:ext cx="731520" cy="2667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1905000" y="3048000"/>
            <a:ext cx="3840480" cy="914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20" idx="0"/>
          </p:cNvCxnSpPr>
          <p:nvPr/>
        </p:nvCxnSpPr>
        <p:spPr>
          <a:xfrm flipH="1">
            <a:off x="1104900" y="1600200"/>
            <a:ext cx="3810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2133600" y="914400"/>
            <a:ext cx="609600" cy="1905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1905000" y="1600200"/>
            <a:ext cx="609600" cy="1905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22" idx="5"/>
          </p:cNvCxnSpPr>
          <p:nvPr/>
        </p:nvCxnSpPr>
        <p:spPr>
          <a:xfrm>
            <a:off x="4044015" y="1150330"/>
            <a:ext cx="1747185" cy="15166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H="1" flipV="1">
            <a:off x="5715000" y="1676400"/>
            <a:ext cx="3810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 flipV="1">
            <a:off x="2133600" y="1371600"/>
            <a:ext cx="3566160" cy="1524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2" name="Shape 101"/>
          <p:cNvCxnSpPr/>
          <p:nvPr/>
        </p:nvCxnSpPr>
        <p:spPr>
          <a:xfrm>
            <a:off x="6248400" y="1371600"/>
            <a:ext cx="800100" cy="30480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hape 109"/>
          <p:cNvCxnSpPr>
            <a:stCxn id="32" idx="2"/>
          </p:cNvCxnSpPr>
          <p:nvPr/>
        </p:nvCxnSpPr>
        <p:spPr>
          <a:xfrm rot="16200000" flipH="1">
            <a:off x="7677150" y="1657350"/>
            <a:ext cx="228600" cy="13335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762000" y="3352800"/>
            <a:ext cx="0" cy="19812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>
            <a:off x="762000" y="5334000"/>
            <a:ext cx="384048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2057400" y="1524000"/>
            <a:ext cx="3048000" cy="3124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3810000" y="1219200"/>
            <a:ext cx="1752600" cy="3505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>
            <a:off x="3657600" y="4800600"/>
            <a:ext cx="836614" cy="2993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flipH="1">
            <a:off x="5943600" y="3429000"/>
            <a:ext cx="365760" cy="15544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8458200" y="1187708"/>
            <a:ext cx="457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Achievement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6705600" y="22098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0" idx="7"/>
            <a:endCxn id="33" idx="1"/>
          </p:cNvCxnSpPr>
          <p:nvPr/>
        </p:nvCxnSpPr>
        <p:spPr>
          <a:xfrm flipV="1">
            <a:off x="1724537" y="1907233"/>
            <a:ext cx="4371463" cy="48111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3962400" y="2209800"/>
            <a:ext cx="21336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114800" y="4343400"/>
            <a:ext cx="438912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4038600" y="3429000"/>
            <a:ext cx="173736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Shape 56"/>
          <p:cNvCxnSpPr>
            <a:stCxn id="19" idx="2"/>
          </p:cNvCxnSpPr>
          <p:nvPr/>
        </p:nvCxnSpPr>
        <p:spPr>
          <a:xfrm rot="16200000" flipH="1">
            <a:off x="7448550" y="2876550"/>
            <a:ext cx="457200" cy="156210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http://edpi.ek.free.fr/IMG/arton3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8200" y="228600"/>
            <a:ext cx="457200" cy="762000"/>
          </a:xfrm>
          <a:prstGeom prst="rect">
            <a:avLst/>
          </a:prstGeom>
          <a:noFill/>
        </p:spPr>
      </p:pic>
      <p:cxnSp>
        <p:nvCxnSpPr>
          <p:cNvPr id="50" name="Straight Arrow Connector 49"/>
          <p:cNvCxnSpPr>
            <a:endCxn id="22" idx="3"/>
          </p:cNvCxnSpPr>
          <p:nvPr/>
        </p:nvCxnSpPr>
        <p:spPr>
          <a:xfrm flipV="1">
            <a:off x="1447800" y="1150330"/>
            <a:ext cx="1518585" cy="113567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1752600" y="5486400"/>
            <a:ext cx="22098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905000" y="57912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Pre-K, Early Childhood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152400" y="1219200"/>
            <a:ext cx="7315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152400" y="1219200"/>
            <a:ext cx="0" cy="4800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0" y="12192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endCxn id="31" idx="1"/>
          </p:cNvCxnSpPr>
          <p:nvPr/>
        </p:nvCxnSpPr>
        <p:spPr>
          <a:xfrm flipH="1">
            <a:off x="762000" y="1219200"/>
            <a:ext cx="152400" cy="49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endCxn id="55" idx="2"/>
          </p:cNvCxnSpPr>
          <p:nvPr/>
        </p:nvCxnSpPr>
        <p:spPr>
          <a:xfrm>
            <a:off x="152400" y="6019800"/>
            <a:ext cx="16002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1600200" y="3276600"/>
            <a:ext cx="457200" cy="3755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20" idx="4"/>
          </p:cNvCxnSpPr>
          <p:nvPr/>
        </p:nvCxnSpPr>
        <p:spPr>
          <a:xfrm>
            <a:off x="1104900" y="3429000"/>
            <a:ext cx="876300" cy="2362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3733800" y="1219200"/>
            <a:ext cx="838200" cy="51816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H="1" flipV="1">
            <a:off x="3886200" y="6324600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3505200" y="3429000"/>
            <a:ext cx="2651760" cy="21945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>
            <a:off x="2971800" y="5029200"/>
            <a:ext cx="0" cy="457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55" idx="6"/>
          </p:cNvCxnSpPr>
          <p:nvPr/>
        </p:nvCxnSpPr>
        <p:spPr>
          <a:xfrm flipV="1">
            <a:off x="3962400" y="5715000"/>
            <a:ext cx="4495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9FB3859-9CE8-409A-B830-4BC4B5934EF6}"/>
</file>

<file path=customXml/itemProps2.xml><?xml version="1.0" encoding="utf-8"?>
<ds:datastoreItem xmlns:ds="http://schemas.openxmlformats.org/officeDocument/2006/customXml" ds:itemID="{83659C12-E0F5-4AA2-9F79-1D4527995B8C}"/>
</file>

<file path=customXml/itemProps3.xml><?xml version="1.0" encoding="utf-8"?>
<ds:datastoreItem xmlns:ds="http://schemas.openxmlformats.org/officeDocument/2006/customXml" ds:itemID="{60C85821-E645-4879-9DFC-0D6EB6CEAB6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7015</TotalTime>
  <Words>18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Sample presentation slides</vt:lpstr>
      <vt:lpstr>Slide 1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Brent Benda</cp:lastModifiedBy>
  <cp:revision>369</cp:revision>
  <dcterms:created xsi:type="dcterms:W3CDTF">2008-09-30T17:13:15Z</dcterms:created>
  <dcterms:modified xsi:type="dcterms:W3CDTF">2014-01-02T15:18:39Z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2606600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