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6" r:id="rId2"/>
    <p:sldId id="257" r:id="rId3"/>
    <p:sldId id="258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3B71D-5F34-48D7-B6FC-5C5A5AA4888B}" type="datetimeFigureOut">
              <a:rPr lang="en-US" smtClean="0"/>
              <a:t>03/20/2015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A908E-333D-4B95-9C38-9673F91A488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1A0C47-018D-4460-B945-BFF7981B6CA6}" type="datetimeFigureOut">
              <a:rPr lang="en-US" smtClean="0"/>
              <a:pPr/>
              <a:t>03/20/2015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Health Reform Task Force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 17,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197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0813" cy="1429871"/>
          </a:xfrm>
        </p:spPr>
        <p:txBody>
          <a:bodyPr/>
          <a:lstStyle/>
          <a:p>
            <a:r>
              <a:rPr lang="en-US" dirty="0" smtClean="0"/>
              <a:t>Healthcare Reform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2900369" y="1527935"/>
            <a:ext cx="3507419" cy="4406735"/>
            <a:chOff x="2900369" y="1527935"/>
            <a:chExt cx="3507419" cy="4406735"/>
          </a:xfrm>
        </p:grpSpPr>
        <p:grpSp>
          <p:nvGrpSpPr>
            <p:cNvPr id="15" name="Group 14"/>
            <p:cNvGrpSpPr/>
            <p:nvPr/>
          </p:nvGrpSpPr>
          <p:grpSpPr>
            <a:xfrm>
              <a:off x="2900369" y="2273587"/>
              <a:ext cx="3507419" cy="3661083"/>
              <a:chOff x="2900369" y="2273587"/>
              <a:chExt cx="3507419" cy="3661083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2900369" y="2273587"/>
                <a:ext cx="3507419" cy="3661083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3076839" y="2273587"/>
                <a:ext cx="3119856" cy="3527979"/>
                <a:chOff x="3076839" y="2587185"/>
                <a:chExt cx="3119856" cy="3527979"/>
              </a:xfrm>
            </p:grpSpPr>
            <p:sp>
              <p:nvSpPr>
                <p:cNvPr id="7" name="Striped Right Arrow 6"/>
                <p:cNvSpPr/>
                <p:nvPr/>
              </p:nvSpPr>
              <p:spPr>
                <a:xfrm>
                  <a:off x="3076839" y="2587185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Reform Medicaid</a:t>
                  </a:r>
                  <a:endParaRPr lang="en-US" dirty="0"/>
                </a:p>
              </p:txBody>
            </p:sp>
            <p:sp>
              <p:nvSpPr>
                <p:cNvPr id="8" name="Striped Right Arrow 7"/>
                <p:cNvSpPr/>
                <p:nvPr/>
              </p:nvSpPr>
              <p:spPr>
                <a:xfrm>
                  <a:off x="3076839" y="3312381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Waivers</a:t>
                  </a:r>
                  <a:endParaRPr lang="en-US" dirty="0"/>
                </a:p>
              </p:txBody>
            </p:sp>
            <p:sp>
              <p:nvSpPr>
                <p:cNvPr id="9" name="Striped Right Arrow 8"/>
                <p:cNvSpPr/>
                <p:nvPr/>
              </p:nvSpPr>
              <p:spPr>
                <a:xfrm>
                  <a:off x="3076839" y="4037577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Incentives</a:t>
                  </a:r>
                  <a:endParaRPr lang="en-US" dirty="0"/>
                </a:p>
              </p:txBody>
            </p:sp>
            <p:sp>
              <p:nvSpPr>
                <p:cNvPr id="10" name="Striped Right Arrow 9"/>
                <p:cNvSpPr/>
                <p:nvPr/>
              </p:nvSpPr>
              <p:spPr>
                <a:xfrm>
                  <a:off x="3076839" y="4762773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New Requirements</a:t>
                  </a:r>
                  <a:endParaRPr lang="en-US" dirty="0"/>
                </a:p>
              </p:txBody>
            </p:sp>
            <p:sp>
              <p:nvSpPr>
                <p:cNvPr id="11" name="Striped Right Arrow 10"/>
                <p:cNvSpPr/>
                <p:nvPr/>
              </p:nvSpPr>
              <p:spPr>
                <a:xfrm>
                  <a:off x="3076839" y="5487968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???? </a:t>
                  </a:r>
                  <a:endParaRPr lang="en-US" dirty="0"/>
                </a:p>
              </p:txBody>
            </p:sp>
          </p:grpSp>
        </p:grpSp>
        <p:sp>
          <p:nvSpPr>
            <p:cNvPr id="17" name="TextBox 16"/>
            <p:cNvSpPr txBox="1"/>
            <p:nvPr/>
          </p:nvSpPr>
          <p:spPr>
            <a:xfrm>
              <a:off x="3366321" y="1527935"/>
              <a:ext cx="2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Actions</a:t>
              </a:r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1098" y="1527935"/>
            <a:ext cx="2461394" cy="4273631"/>
            <a:chOff x="141098" y="1527935"/>
            <a:chExt cx="2461394" cy="4273631"/>
          </a:xfrm>
        </p:grpSpPr>
        <p:sp>
          <p:nvSpPr>
            <p:cNvPr id="14" name="TextBox 13"/>
            <p:cNvSpPr txBox="1"/>
            <p:nvPr/>
          </p:nvSpPr>
          <p:spPr>
            <a:xfrm>
              <a:off x="141098" y="1527935"/>
              <a:ext cx="2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Where We Are</a:t>
              </a:r>
              <a:endParaRPr lang="en-US" dirty="0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88131" y="2399026"/>
              <a:ext cx="2414361" cy="3402540"/>
              <a:chOff x="188131" y="2399026"/>
              <a:chExt cx="2414361" cy="340254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188131" y="2399026"/>
                <a:ext cx="2414361" cy="340254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70330" y="3143045"/>
                <a:ext cx="1865643" cy="1754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DHS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Ins </a:t>
                </a:r>
                <a:r>
                  <a:rPr lang="en-US" dirty="0" err="1" smtClean="0">
                    <a:latin typeface="Cambria"/>
                    <a:cs typeface="Cambria"/>
                  </a:rPr>
                  <a:t>Dept</a:t>
                </a:r>
                <a:endParaRPr lang="en-US" dirty="0" smtClean="0">
                  <a:latin typeface="Cambria"/>
                  <a:cs typeface="Cambria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BLR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Consultants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Task Force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Surgeon Gen</a:t>
                </a: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6407788" y="1527935"/>
            <a:ext cx="2642146" cy="4273631"/>
            <a:chOff x="6407788" y="1527935"/>
            <a:chExt cx="2642146" cy="4273631"/>
          </a:xfrm>
        </p:grpSpPr>
        <p:sp>
          <p:nvSpPr>
            <p:cNvPr id="5" name="Rounded Rectangle 4"/>
            <p:cNvSpPr/>
            <p:nvPr/>
          </p:nvSpPr>
          <p:spPr>
            <a:xfrm>
              <a:off x="6635573" y="2399026"/>
              <a:ext cx="2414361" cy="3402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07788" y="1527935"/>
              <a:ext cx="2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Where We Want to Be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98174" y="3261421"/>
              <a:ext cx="197100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dirty="0" smtClean="0"/>
                <a:t>People of Ark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Legislature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Governor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Task Force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Fiscal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932462" y="5934670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2449" y="5934670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42008" y="5934670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 rot="18988020">
            <a:off x="2335973" y="2488829"/>
            <a:ext cx="2716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Political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 rot="18988020">
            <a:off x="3385649" y="4199807"/>
            <a:ext cx="3222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Deadlines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 rot="18988020">
            <a:off x="2763142" y="3344564"/>
            <a:ext cx="3232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Resources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261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929531"/>
          </a:xfrm>
        </p:spPr>
        <p:txBody>
          <a:bodyPr/>
          <a:lstStyle/>
          <a:p>
            <a:r>
              <a:rPr lang="en-US" dirty="0" smtClean="0"/>
              <a:t>Healthcare Reform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01685" y="1986438"/>
            <a:ext cx="8340520" cy="406600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How much are we spending now? State/Fed</a:t>
            </a:r>
          </a:p>
          <a:p>
            <a:pPr algn="ctr"/>
            <a:r>
              <a:rPr lang="en-US" dirty="0" smtClean="0"/>
              <a:t>How many people are we covering? </a:t>
            </a:r>
            <a:endParaRPr lang="en-US" dirty="0"/>
          </a:p>
          <a:p>
            <a:pPr algn="ctr"/>
            <a:r>
              <a:rPr lang="en-US" dirty="0" smtClean="0"/>
              <a:t>Who is required to be covered by Fed Law?</a:t>
            </a:r>
          </a:p>
          <a:p>
            <a:pPr algn="ctr"/>
            <a:r>
              <a:rPr lang="en-US" dirty="0" smtClean="0"/>
              <a:t>How do we compare with other states?</a:t>
            </a:r>
          </a:p>
          <a:p>
            <a:pPr algn="ctr"/>
            <a:r>
              <a:rPr lang="en-US" dirty="0" smtClean="0"/>
              <a:t>What are trends in spending?</a:t>
            </a:r>
          </a:p>
          <a:p>
            <a:pPr algn="ctr"/>
            <a:r>
              <a:rPr lang="en-US" dirty="0" smtClean="0"/>
              <a:t>How do are trends relate to trends in revenue increases?</a:t>
            </a:r>
          </a:p>
          <a:p>
            <a:pPr algn="ctr"/>
            <a:r>
              <a:rPr lang="en-US" dirty="0" smtClean="0"/>
              <a:t>How does Health of Arkansans compare to other state?</a:t>
            </a:r>
          </a:p>
          <a:p>
            <a:pPr algn="ctr"/>
            <a:r>
              <a:rPr lang="en-US" dirty="0" smtClean="0"/>
              <a:t>How efficient is our program administration compared to other states?</a:t>
            </a:r>
          </a:p>
          <a:p>
            <a:pPr algn="ctr"/>
            <a:r>
              <a:rPr lang="en-US" dirty="0" smtClean="0"/>
              <a:t>What group of people consume most dollars?</a:t>
            </a:r>
          </a:p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07986" y="1366228"/>
            <a:ext cx="2461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Where We Are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130707" y="5973694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73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Healthcare Reform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90181" y="1986438"/>
            <a:ext cx="8156405" cy="406600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Improve Health of Arkansans</a:t>
            </a:r>
          </a:p>
          <a:p>
            <a:pPr algn="ctr"/>
            <a:r>
              <a:rPr lang="en-US" dirty="0" smtClean="0"/>
              <a:t>Decrease Cost of Program</a:t>
            </a:r>
          </a:p>
          <a:p>
            <a:pPr algn="ctr"/>
            <a:r>
              <a:rPr lang="en-US" dirty="0" smtClean="0"/>
              <a:t>Superior care to those in need</a:t>
            </a:r>
          </a:p>
          <a:p>
            <a:pPr algn="ctr"/>
            <a:r>
              <a:rPr lang="en-US" dirty="0" smtClean="0"/>
              <a:t>Incentives for private ins (jobs)</a:t>
            </a:r>
          </a:p>
          <a:p>
            <a:pPr algn="ctr"/>
            <a:r>
              <a:rPr lang="en-US" dirty="0" smtClean="0"/>
              <a:t>Access for rural areas</a:t>
            </a:r>
          </a:p>
          <a:p>
            <a:pPr algn="ctr"/>
            <a:r>
              <a:rPr lang="en-US" dirty="0" smtClean="0"/>
              <a:t>Protect State Budget</a:t>
            </a:r>
          </a:p>
          <a:p>
            <a:pPr algn="ctr"/>
            <a:r>
              <a:rPr lang="en-US" dirty="0" smtClean="0"/>
              <a:t>Attractive market for providers</a:t>
            </a:r>
          </a:p>
          <a:p>
            <a:pPr algn="ctr"/>
            <a:r>
              <a:rPr lang="en-US" dirty="0" smtClean="0"/>
              <a:t>???</a:t>
            </a:r>
          </a:p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78747" y="1366228"/>
            <a:ext cx="3260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WHERE WE WANT TO BE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130707" y="5973694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98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2900369" y="2273587"/>
            <a:ext cx="3507419" cy="366108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0813" cy="1429871"/>
          </a:xfrm>
        </p:spPr>
        <p:txBody>
          <a:bodyPr/>
          <a:lstStyle/>
          <a:p>
            <a:r>
              <a:rPr lang="en-US" dirty="0" smtClean="0"/>
              <a:t>Healthcare Reform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3076839" y="2273587"/>
            <a:ext cx="3119856" cy="3527979"/>
            <a:chOff x="3076839" y="2587185"/>
            <a:chExt cx="3119856" cy="3527979"/>
          </a:xfrm>
        </p:grpSpPr>
        <p:sp>
          <p:nvSpPr>
            <p:cNvPr id="7" name="Striped Right Arrow 6"/>
            <p:cNvSpPr/>
            <p:nvPr/>
          </p:nvSpPr>
          <p:spPr>
            <a:xfrm>
              <a:off x="3076839" y="2587185"/>
              <a:ext cx="3119856" cy="627196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Reform Medicaid</a:t>
              </a:r>
              <a:endParaRPr lang="en-US" dirty="0"/>
            </a:p>
          </p:txBody>
        </p:sp>
        <p:sp>
          <p:nvSpPr>
            <p:cNvPr id="8" name="Striped Right Arrow 7"/>
            <p:cNvSpPr/>
            <p:nvPr/>
          </p:nvSpPr>
          <p:spPr>
            <a:xfrm>
              <a:off x="3076839" y="3312381"/>
              <a:ext cx="3119856" cy="627196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Waivers</a:t>
              </a:r>
              <a:endParaRPr lang="en-US" dirty="0"/>
            </a:p>
          </p:txBody>
        </p:sp>
        <p:sp>
          <p:nvSpPr>
            <p:cNvPr id="9" name="Striped Right Arrow 8"/>
            <p:cNvSpPr/>
            <p:nvPr/>
          </p:nvSpPr>
          <p:spPr>
            <a:xfrm>
              <a:off x="3076839" y="4037577"/>
              <a:ext cx="3119856" cy="627196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Incentives</a:t>
              </a:r>
              <a:endParaRPr lang="en-US" dirty="0"/>
            </a:p>
          </p:txBody>
        </p:sp>
        <p:sp>
          <p:nvSpPr>
            <p:cNvPr id="10" name="Striped Right Arrow 9"/>
            <p:cNvSpPr/>
            <p:nvPr/>
          </p:nvSpPr>
          <p:spPr>
            <a:xfrm>
              <a:off x="3076839" y="4762773"/>
              <a:ext cx="3119856" cy="627196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New Requirements</a:t>
              </a:r>
              <a:endParaRPr lang="en-US" dirty="0"/>
            </a:p>
          </p:txBody>
        </p:sp>
        <p:sp>
          <p:nvSpPr>
            <p:cNvPr id="11" name="Striped Right Arrow 10"/>
            <p:cNvSpPr/>
            <p:nvPr/>
          </p:nvSpPr>
          <p:spPr>
            <a:xfrm>
              <a:off x="3076839" y="5487968"/>
              <a:ext cx="3119856" cy="627196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???? </a:t>
              </a:r>
              <a:endParaRPr lang="en-US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366321" y="1527935"/>
            <a:ext cx="2461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Actions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4142008" y="5934670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 rot="18988020">
            <a:off x="2335973" y="2488829"/>
            <a:ext cx="2716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Political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 rot="18988020">
            <a:off x="3385649" y="4199807"/>
            <a:ext cx="3222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Deadlines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 rot="18988020">
            <a:off x="2950302" y="3166746"/>
            <a:ext cx="3232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Resources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1108" y="1105868"/>
            <a:ext cx="4751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Report Due Dec 15/</a:t>
            </a:r>
            <a:r>
              <a:rPr lang="en-US" dirty="0" err="1" smtClean="0"/>
              <a:t>Spcecial</a:t>
            </a:r>
            <a:r>
              <a:rPr lang="en-US" dirty="0" smtClean="0"/>
              <a:t> Session/Waiver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962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0813" cy="1429871"/>
          </a:xfrm>
        </p:spPr>
        <p:txBody>
          <a:bodyPr/>
          <a:lstStyle/>
          <a:p>
            <a:r>
              <a:rPr lang="en-US" dirty="0" smtClean="0"/>
              <a:t>Healthcare Reform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2900369" y="1527935"/>
            <a:ext cx="3507419" cy="4406735"/>
            <a:chOff x="2900369" y="1527935"/>
            <a:chExt cx="3507419" cy="4406735"/>
          </a:xfrm>
        </p:grpSpPr>
        <p:grpSp>
          <p:nvGrpSpPr>
            <p:cNvPr id="15" name="Group 14"/>
            <p:cNvGrpSpPr/>
            <p:nvPr/>
          </p:nvGrpSpPr>
          <p:grpSpPr>
            <a:xfrm>
              <a:off x="2900369" y="2273587"/>
              <a:ext cx="3507419" cy="3661083"/>
              <a:chOff x="2900369" y="2273587"/>
              <a:chExt cx="3507419" cy="3661083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2900369" y="2273587"/>
                <a:ext cx="3507419" cy="3661083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3076839" y="2273587"/>
                <a:ext cx="3119856" cy="3527979"/>
                <a:chOff x="3076839" y="2587185"/>
                <a:chExt cx="3119856" cy="3527979"/>
              </a:xfrm>
            </p:grpSpPr>
            <p:sp>
              <p:nvSpPr>
                <p:cNvPr id="7" name="Striped Right Arrow 6"/>
                <p:cNvSpPr/>
                <p:nvPr/>
              </p:nvSpPr>
              <p:spPr>
                <a:xfrm>
                  <a:off x="3076839" y="2587185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Reform Medicaid</a:t>
                  </a:r>
                  <a:endParaRPr lang="en-US" dirty="0"/>
                </a:p>
              </p:txBody>
            </p:sp>
            <p:sp>
              <p:nvSpPr>
                <p:cNvPr id="8" name="Striped Right Arrow 7"/>
                <p:cNvSpPr/>
                <p:nvPr/>
              </p:nvSpPr>
              <p:spPr>
                <a:xfrm>
                  <a:off x="3076839" y="3312381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Waivers</a:t>
                  </a:r>
                  <a:endParaRPr lang="en-US" dirty="0"/>
                </a:p>
              </p:txBody>
            </p:sp>
            <p:sp>
              <p:nvSpPr>
                <p:cNvPr id="9" name="Striped Right Arrow 8"/>
                <p:cNvSpPr/>
                <p:nvPr/>
              </p:nvSpPr>
              <p:spPr>
                <a:xfrm>
                  <a:off x="3076839" y="4037577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Incentives</a:t>
                  </a:r>
                  <a:endParaRPr lang="en-US" dirty="0"/>
                </a:p>
              </p:txBody>
            </p:sp>
            <p:sp>
              <p:nvSpPr>
                <p:cNvPr id="10" name="Striped Right Arrow 9"/>
                <p:cNvSpPr/>
                <p:nvPr/>
              </p:nvSpPr>
              <p:spPr>
                <a:xfrm>
                  <a:off x="3076839" y="4762773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New Requirements</a:t>
                  </a:r>
                  <a:endParaRPr lang="en-US" dirty="0"/>
                </a:p>
              </p:txBody>
            </p:sp>
            <p:sp>
              <p:nvSpPr>
                <p:cNvPr id="11" name="Striped Right Arrow 10"/>
                <p:cNvSpPr/>
                <p:nvPr/>
              </p:nvSpPr>
              <p:spPr>
                <a:xfrm>
                  <a:off x="3076839" y="5487968"/>
                  <a:ext cx="3119856" cy="627196"/>
                </a:xfrm>
                <a:prstGeom prst="striped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???? </a:t>
                  </a:r>
                  <a:endParaRPr lang="en-US" dirty="0"/>
                </a:p>
              </p:txBody>
            </p:sp>
          </p:grpSp>
        </p:grpSp>
        <p:sp>
          <p:nvSpPr>
            <p:cNvPr id="17" name="TextBox 16"/>
            <p:cNvSpPr txBox="1"/>
            <p:nvPr/>
          </p:nvSpPr>
          <p:spPr>
            <a:xfrm>
              <a:off x="3366321" y="1527935"/>
              <a:ext cx="2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Actions</a:t>
              </a:r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1098" y="1527935"/>
            <a:ext cx="2461394" cy="4273631"/>
            <a:chOff x="141098" y="1527935"/>
            <a:chExt cx="2461394" cy="4273631"/>
          </a:xfrm>
        </p:grpSpPr>
        <p:sp>
          <p:nvSpPr>
            <p:cNvPr id="14" name="TextBox 13"/>
            <p:cNvSpPr txBox="1"/>
            <p:nvPr/>
          </p:nvSpPr>
          <p:spPr>
            <a:xfrm>
              <a:off x="141098" y="1527935"/>
              <a:ext cx="2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Where We Are</a:t>
              </a:r>
              <a:endParaRPr lang="en-US" dirty="0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88131" y="2399026"/>
              <a:ext cx="2414361" cy="3402540"/>
              <a:chOff x="188131" y="2399026"/>
              <a:chExt cx="2414361" cy="340254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188131" y="2399026"/>
                <a:ext cx="2414361" cy="340254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70330" y="3143045"/>
                <a:ext cx="1865643" cy="1754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DHS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Ins </a:t>
                </a:r>
                <a:r>
                  <a:rPr lang="en-US" dirty="0" err="1" smtClean="0">
                    <a:latin typeface="Cambria"/>
                    <a:cs typeface="Cambria"/>
                  </a:rPr>
                  <a:t>Dept</a:t>
                </a:r>
                <a:endParaRPr lang="en-US" dirty="0" smtClean="0">
                  <a:latin typeface="Cambria"/>
                  <a:cs typeface="Cambria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BLR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Consultants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Task Force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smtClean="0">
                    <a:latin typeface="Cambria"/>
                    <a:cs typeface="Cambria"/>
                  </a:rPr>
                  <a:t>Surgeon Gen</a:t>
                </a: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6407788" y="1527935"/>
            <a:ext cx="2642146" cy="4273631"/>
            <a:chOff x="6407788" y="1527935"/>
            <a:chExt cx="2642146" cy="4273631"/>
          </a:xfrm>
        </p:grpSpPr>
        <p:sp>
          <p:nvSpPr>
            <p:cNvPr id="5" name="Rounded Rectangle 4"/>
            <p:cNvSpPr/>
            <p:nvPr/>
          </p:nvSpPr>
          <p:spPr>
            <a:xfrm>
              <a:off x="6635573" y="2399026"/>
              <a:ext cx="2414361" cy="3402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07788" y="1527935"/>
              <a:ext cx="2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Where We Want to Be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98174" y="3261421"/>
              <a:ext cx="197100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dirty="0" smtClean="0"/>
                <a:t>People of Ark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Legislature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Governor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Task Force</a:t>
              </a:r>
            </a:p>
            <a:p>
              <a:pPr marL="285750" indent="-285750">
                <a:buFontTx/>
                <a:buChar char="-"/>
              </a:pPr>
              <a:r>
                <a:rPr lang="en-US" dirty="0" smtClean="0"/>
                <a:t>Fiscal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932462" y="5934670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2449" y="5934670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42008" y="5934670"/>
            <a:ext cx="537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 rot="18988020">
            <a:off x="2335973" y="2488829"/>
            <a:ext cx="2716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Political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 rot="18988020">
            <a:off x="3385649" y="4199807"/>
            <a:ext cx="3222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Deadlines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 rot="18988020">
            <a:off x="2763142" y="3344564"/>
            <a:ext cx="3232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Resources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616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25DBD6-BEDC-43E9-9A19-46C7BC66CF7E}"/>
</file>

<file path=customXml/itemProps2.xml><?xml version="1.0" encoding="utf-8"?>
<ds:datastoreItem xmlns:ds="http://schemas.openxmlformats.org/officeDocument/2006/customXml" ds:itemID="{D89A8C2C-FCBF-4E8F-99B5-8C038ED39CC0}"/>
</file>

<file path=customXml/itemProps3.xml><?xml version="1.0" encoding="utf-8"?>
<ds:datastoreItem xmlns:ds="http://schemas.openxmlformats.org/officeDocument/2006/customXml" ds:itemID="{DED25C55-5980-4DC2-80B0-44F25BFFAB16}"/>
</file>

<file path=docProps/app.xml><?xml version="1.0" encoding="utf-8"?>
<Properties xmlns="http://schemas.openxmlformats.org/officeDocument/2006/extended-properties" xmlns:vt="http://schemas.openxmlformats.org/officeDocument/2006/docPropsVTypes">
  <Template>Story.thmx</Template>
  <TotalTime>68</TotalTime>
  <Words>235</Words>
  <Application>Microsoft Office PowerPoint</Application>
  <PresentationFormat>On-screen Show (4:3)</PresentationFormat>
  <Paragraphs>89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Story</vt:lpstr>
      <vt:lpstr>Health Reform Task Force</vt:lpstr>
      <vt:lpstr>Healthcare Reform</vt:lpstr>
      <vt:lpstr>Healthcare Reform</vt:lpstr>
      <vt:lpstr>Healthcare Reform</vt:lpstr>
      <vt:lpstr>Healthcare Reform</vt:lpstr>
      <vt:lpstr>Healthcare Reform</vt:lpstr>
    </vt:vector>
  </TitlesOfParts>
  <Company>Hendren Plastics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Reform Task Force</dc:title>
  <dc:creator>Jim Hendren</dc:creator>
  <cp:lastModifiedBy>Phil Price</cp:lastModifiedBy>
  <cp:revision>8</cp:revision>
  <dcterms:created xsi:type="dcterms:W3CDTF">2015-03-14T15:10:20Z</dcterms:created>
  <dcterms:modified xsi:type="dcterms:W3CDTF">2015-03-20T19:10:16Z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TemplateUrl">
    <vt:lpwstr/>
  </property>
  <property fmtid="{D5CDD505-2E9C-101B-9397-08002B2CF9AE}" pid="4" name="Order">
    <vt:r8>3722100</vt:r8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