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customXml/itemProps1.xml" ContentType="application/vnd.openxmlformats-officedocument.customXmlProperties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Default Extension="docx" ContentType="application/vnd.openxmlformats-officedocument.wordprocessingml.document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customXml/itemProps2.xml" ContentType="application/vnd.openxmlformats-officedocument.customXmlProperties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emf" ContentType="image/x-emf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0.xml" ContentType="application/vnd.openxmlformats-officedocument.presentationml.slideLayout+xml"/>
  <Default Extension="vml" ContentType="application/vnd.openxmlformats-officedocument.vmlDrawi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1"/>
  </p:notesMasterIdLst>
  <p:sldIdLst>
    <p:sldId id="256" r:id="rId2"/>
    <p:sldId id="257" r:id="rId3"/>
    <p:sldId id="272" r:id="rId4"/>
    <p:sldId id="258" r:id="rId5"/>
    <p:sldId id="259" r:id="rId6"/>
    <p:sldId id="260" r:id="rId7"/>
    <p:sldId id="289" r:id="rId8"/>
    <p:sldId id="274" r:id="rId9"/>
    <p:sldId id="276" r:id="rId10"/>
    <p:sldId id="280" r:id="rId11"/>
    <p:sldId id="277" r:id="rId12"/>
    <p:sldId id="261" r:id="rId13"/>
    <p:sldId id="262" r:id="rId14"/>
    <p:sldId id="263" r:id="rId15"/>
    <p:sldId id="301" r:id="rId16"/>
    <p:sldId id="264" r:id="rId17"/>
    <p:sldId id="300" r:id="rId18"/>
    <p:sldId id="265" r:id="rId19"/>
    <p:sldId id="266" r:id="rId20"/>
    <p:sldId id="267" r:id="rId21"/>
    <p:sldId id="290" r:id="rId22"/>
    <p:sldId id="291" r:id="rId23"/>
    <p:sldId id="292" r:id="rId24"/>
    <p:sldId id="293" r:id="rId25"/>
    <p:sldId id="294" r:id="rId26"/>
    <p:sldId id="295" r:id="rId27"/>
    <p:sldId id="296" r:id="rId28"/>
    <p:sldId id="297" r:id="rId29"/>
    <p:sldId id="298" r:id="rId3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CC33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562" autoAdjust="0"/>
    <p:restoredTop sz="94660"/>
  </p:normalViewPr>
  <p:slideViewPr>
    <p:cSldViewPr>
      <p:cViewPr varScale="1">
        <p:scale>
          <a:sx n="72" d="100"/>
          <a:sy n="72" d="100"/>
        </p:scale>
        <p:origin x="-1068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38" Type="http://schemas.openxmlformats.org/officeDocument/2006/relationships/customXml" Target="../customXml/item3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37" Type="http://schemas.openxmlformats.org/officeDocument/2006/relationships/customXml" Target="../customXml/item2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customXml" Target="../customXml/item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emf"/></Relationships>
</file>

<file path=ppt/drawings/_rels/vmlDrawing11.v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2" Type="http://schemas.openxmlformats.org/officeDocument/2006/relationships/image" Target="../media/image22.emf"/><Relationship Id="rId1" Type="http://schemas.openxmlformats.org/officeDocument/2006/relationships/image" Target="../media/image21.emf"/></Relationships>
</file>

<file path=ppt/drawings/_rels/vmlDrawing12.vml.rels><?xml version="1.0" encoding="UTF-8" standalone="yes"?>
<Relationships xmlns="http://schemas.openxmlformats.org/package/2006/relationships"><Relationship Id="rId2" Type="http://schemas.openxmlformats.org/officeDocument/2006/relationships/image" Target="../media/image25.emf"/><Relationship Id="rId1" Type="http://schemas.openxmlformats.org/officeDocument/2006/relationships/image" Target="../media/image24.emf"/></Relationships>
</file>

<file path=ppt/drawings/_rels/vmlDrawing13.vml.rels><?xml version="1.0" encoding="UTF-8" standalone="yes"?>
<Relationships xmlns="http://schemas.openxmlformats.org/package/2006/relationships"><Relationship Id="rId2" Type="http://schemas.openxmlformats.org/officeDocument/2006/relationships/image" Target="../media/image27.emf"/><Relationship Id="rId1" Type="http://schemas.openxmlformats.org/officeDocument/2006/relationships/image" Target="../media/image26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drawings/_rels/vmlDrawing5.v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image" Target="../media/image11.emf"/></Relationships>
</file>

<file path=ppt/drawings/_rels/vmlDrawing6.v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image" Target="../media/image13.emf"/></Relationships>
</file>

<file path=ppt/drawings/_rels/vmlDrawing7.v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image" Target="../media/image15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emf"/></Relationships>
</file>

<file path=ppt/drawings/_rels/vmlDrawing9.v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image" Target="../media/image18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6803CFA-68F9-4FF6-8F57-FF7A88CE8A70}" type="datetimeFigureOut">
              <a:rPr lang="en-US" smtClean="0"/>
              <a:pPr/>
              <a:t>9/23/2013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AF13DF2-6046-4611-8F9D-54EA1AF6CAB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9819152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107E54-9D3F-42BB-AFF8-CDE06A8ADA33}" type="datetime1">
              <a:rPr lang="en-US" smtClean="0"/>
              <a:pPr/>
              <a:t>9/23/2013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E6BBFF-D019-49DB-BAF1-E8E8E28CA88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A995A1-D61C-44B4-816A-A1151E497392}" type="datetime1">
              <a:rPr lang="en-US" smtClean="0"/>
              <a:pPr/>
              <a:t>9/23/2013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E6BBFF-D019-49DB-BAF1-E8E8E28CA88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37A474-2456-4A12-ABD3-1108C82D6552}" type="datetime1">
              <a:rPr lang="en-US" smtClean="0"/>
              <a:pPr/>
              <a:t>9/23/2013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E6BBFF-D019-49DB-BAF1-E8E8E28CA88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AF8627-067E-44B1-875F-094CD1F87A8B}" type="datetime1">
              <a:rPr lang="en-US" smtClean="0"/>
              <a:pPr/>
              <a:t>9/23/2013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E6BBFF-D019-49DB-BAF1-E8E8E28CA88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FF3F5D-6733-425B-8B57-8A9B78C1561D}" type="datetime1">
              <a:rPr lang="en-US" smtClean="0"/>
              <a:pPr/>
              <a:t>9/23/2013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E6BBFF-D019-49DB-BAF1-E8E8E28CA88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53B530-E09C-4276-806A-BFED6DBE9984}" type="datetime1">
              <a:rPr lang="en-US" smtClean="0"/>
              <a:pPr/>
              <a:t>9/23/2013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E6BBFF-D019-49DB-BAF1-E8E8E28CA88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7E5F6E-9D57-4F58-BD90-9FEE2134D2B5}" type="datetime1">
              <a:rPr lang="en-US" smtClean="0"/>
              <a:pPr/>
              <a:t>9/23/2013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E6BBFF-D019-49DB-BAF1-E8E8E28CA88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FA8C22-6B0D-4F6E-9199-7118C18B4751}" type="datetime1">
              <a:rPr lang="en-US" smtClean="0"/>
              <a:pPr/>
              <a:t>9/23/2013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E6BBFF-D019-49DB-BAF1-E8E8E28CA88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A26B2B-CC39-47DB-992F-A1E06A8C0AAC}" type="datetime1">
              <a:rPr lang="en-US" smtClean="0"/>
              <a:pPr/>
              <a:t>9/23/2013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E6BBFF-D019-49DB-BAF1-E8E8E28CA88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326179-FFD8-4A02-92CE-E50854712D0C}" type="datetime1">
              <a:rPr lang="en-US" smtClean="0"/>
              <a:pPr/>
              <a:t>9/23/2013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E6BBFF-D019-49DB-BAF1-E8E8E28CA88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7E3465-A485-40F6-91B3-612991F35FCF}" type="datetime1">
              <a:rPr lang="en-US" smtClean="0"/>
              <a:pPr/>
              <a:t>9/23/2013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E6BBFF-D019-49DB-BAF1-E8E8E28CA88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CD38AE-9C2D-47EA-8431-237D8A612FB1}" type="datetime1">
              <a:rPr lang="en-US" smtClean="0"/>
              <a:pPr/>
              <a:t>9/23/2013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E6BBFF-D019-49DB-BAF1-E8E8E28CA88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Office_Word_Document5.doc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4" Type="http://schemas.openxmlformats.org/officeDocument/2006/relationships/package" Target="../embeddings/Microsoft_Office_Word_Document6.docx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Office_Word_Document7.docx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6.vml"/><Relationship Id="rId4" Type="http://schemas.openxmlformats.org/officeDocument/2006/relationships/package" Target="../embeddings/Microsoft_Office_Word_Document8.docx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Office_Word_Document9.docx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7.vml"/><Relationship Id="rId4" Type="http://schemas.openxmlformats.org/officeDocument/2006/relationships/package" Target="../embeddings/Microsoft_Office_Word_Document10.docx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Office_Word_Document11.docx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8.v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Office_Word_Document12.docx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9.vml"/><Relationship Id="rId4" Type="http://schemas.openxmlformats.org/officeDocument/2006/relationships/package" Target="../embeddings/Microsoft_Office_Word_Document13.docx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Office_Word_Document14.docx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0.v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Office_Word_Document15.docx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1.vml"/><Relationship Id="rId5" Type="http://schemas.openxmlformats.org/officeDocument/2006/relationships/package" Target="../embeddings/Microsoft_Office_Word_Document17.docx"/><Relationship Id="rId4" Type="http://schemas.openxmlformats.org/officeDocument/2006/relationships/package" Target="../embeddings/Microsoft_Office_Word_Document16.docx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Office_Word_Document18.docx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2.vml"/><Relationship Id="rId4" Type="http://schemas.openxmlformats.org/officeDocument/2006/relationships/package" Target="../embeddings/Microsoft_Office_Word_Document19.docx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Office_Word_Document20.docx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3.vml"/><Relationship Id="rId4" Type="http://schemas.openxmlformats.org/officeDocument/2006/relationships/package" Target="../embeddings/Microsoft_Office_Word_Document21.docx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emf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emf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emf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emf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emf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emf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emf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emf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em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Office_Word_Document1.docx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Office_Word_Document2.docx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Office_Word_Document3.docx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Office_Word_Document4.docx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066800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33CC33"/>
                </a:solidFill>
              </a:rPr>
              <a:t>Baseline Prison, Parole &amp; Probation Projections with Act 570 Impacts</a:t>
            </a:r>
            <a:endParaRPr lang="en-US" b="1" dirty="0">
              <a:solidFill>
                <a:srgbClr val="33CC33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E6BBFF-D019-49DB-BAF1-E8E8E28CA885}" type="slidenum">
              <a:rPr lang="en-US" smtClean="0"/>
              <a:pPr/>
              <a:t>1</a:t>
            </a:fld>
            <a:endParaRPr lang="en-US" dirty="0"/>
          </a:p>
        </p:txBody>
      </p:sp>
      <p:sp>
        <p:nvSpPr>
          <p:cNvPr id="5" name="Line 4"/>
          <p:cNvSpPr>
            <a:spLocks noChangeShapeType="1"/>
          </p:cNvSpPr>
          <p:nvPr/>
        </p:nvSpPr>
        <p:spPr bwMode="auto">
          <a:xfrm>
            <a:off x="304800" y="457200"/>
            <a:ext cx="8305800" cy="0"/>
          </a:xfrm>
          <a:prstGeom prst="line">
            <a:avLst/>
          </a:prstGeom>
          <a:noFill/>
          <a:ln w="57150" cmpd="thickThin">
            <a:solidFill>
              <a:srgbClr val="0099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 dirty="0"/>
          </a:p>
        </p:txBody>
      </p:sp>
      <p:sp>
        <p:nvSpPr>
          <p:cNvPr id="6" name="Line 6"/>
          <p:cNvSpPr>
            <a:spLocks noChangeShapeType="1"/>
          </p:cNvSpPr>
          <p:nvPr/>
        </p:nvSpPr>
        <p:spPr bwMode="auto">
          <a:xfrm>
            <a:off x="457200" y="3048000"/>
            <a:ext cx="8305800" cy="0"/>
          </a:xfrm>
          <a:prstGeom prst="line">
            <a:avLst/>
          </a:prstGeom>
          <a:noFill/>
          <a:ln w="57150" cmpd="thickThin">
            <a:solidFill>
              <a:srgbClr val="0099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 dirty="0"/>
          </a:p>
        </p:txBody>
      </p:sp>
      <p:sp>
        <p:nvSpPr>
          <p:cNvPr id="2049" name="Text Box 1"/>
          <p:cNvSpPr txBox="1">
            <a:spLocks noChangeArrowheads="1"/>
          </p:cNvSpPr>
          <p:nvPr/>
        </p:nvSpPr>
        <p:spPr bwMode="auto">
          <a:xfrm>
            <a:off x="533400" y="6324600"/>
            <a:ext cx="8229600" cy="342900"/>
          </a:xfrm>
          <a:prstGeom prst="rect">
            <a:avLst/>
          </a:prstGeom>
          <a:solidFill>
            <a:srgbClr val="339966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1100" b="1" i="1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latin typeface="Calibri" pitchFamily="34" charset="0"/>
                <a:cs typeface="Arial" pitchFamily="34" charset="0"/>
              </a:rPr>
              <a:t>Main Office: 720 Kearney St. Denver, CO 80220    Ph. 303-399-3218                                                                                www.JFA-Associates.com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762000" y="3733800"/>
            <a:ext cx="777240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 b="1" noProof="0" dirty="0" smtClean="0">
                <a:solidFill>
                  <a:srgbClr val="33CC33"/>
                </a:solidFill>
                <a:latin typeface="+mj-lt"/>
                <a:ea typeface="+mj-ea"/>
                <a:cs typeface="+mj-cs"/>
              </a:rPr>
              <a:t>Wendy Ware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 b="1" noProof="0" dirty="0" smtClean="0">
                <a:solidFill>
                  <a:srgbClr val="33CC33"/>
                </a:solidFill>
                <a:latin typeface="+mj-lt"/>
                <a:ea typeface="+mj-ea"/>
                <a:cs typeface="+mj-cs"/>
              </a:rPr>
              <a:t>September 2013</a:t>
            </a:r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srgbClr val="33CC33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E6BBFF-D019-49DB-BAF1-E8E8E28CA885}" type="slidenum">
              <a:rPr lang="en-US" smtClean="0"/>
              <a:pPr/>
              <a:t>10</a:t>
            </a:fld>
            <a:endParaRPr lang="en-US" dirty="0"/>
          </a:p>
        </p:txBody>
      </p:sp>
      <p:pic>
        <p:nvPicPr>
          <p:cNvPr id="67585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0513" y="508000"/>
            <a:ext cx="8562975" cy="5848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E6BBFF-D019-49DB-BAF1-E8E8E28CA885}" type="slidenum">
              <a:rPr lang="en-US" smtClean="0"/>
              <a:pPr/>
              <a:t>11</a:t>
            </a:fld>
            <a:endParaRPr lang="en-US" dirty="0"/>
          </a:p>
        </p:txBody>
      </p:sp>
      <p:pic>
        <p:nvPicPr>
          <p:cNvPr id="3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50" y="508000"/>
            <a:ext cx="8572500" cy="5848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STATE OF ARKANSAS</a:t>
            </a:r>
            <a:br>
              <a:rPr lang="en-US" sz="3200" dirty="0" smtClean="0"/>
            </a:br>
            <a:r>
              <a:rPr lang="en-US" sz="3200" dirty="0" smtClean="0"/>
              <a:t>ACT 570 POPULATION IMPACTS</a:t>
            </a:r>
            <a:endParaRPr lang="en-US" sz="3200" dirty="0"/>
          </a:p>
        </p:txBody>
      </p:sp>
      <p:graphicFrame>
        <p:nvGraphicFramePr>
          <p:cNvPr id="15363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="" xmlns:p14="http://schemas.microsoft.com/office/powerpoint/2010/main" val="3212222274"/>
              </p:ext>
            </p:extLst>
          </p:nvPr>
        </p:nvGraphicFramePr>
        <p:xfrm>
          <a:off x="-609600" y="1450975"/>
          <a:ext cx="10160000" cy="2046288"/>
        </p:xfrm>
        <a:graphic>
          <a:graphicData uri="http://schemas.openxmlformats.org/presentationml/2006/ole">
            <p:oleObj spid="_x0000_s15371" name="Document" r:id="rId3" imgW="9153178" imgH="1851745" progId="Word.Document.12">
              <p:embed/>
            </p:oleObj>
          </a:graphicData>
        </a:graphic>
      </p:graphicFrame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E6BBFF-D019-49DB-BAF1-E8E8E28CA885}" type="slidenum">
              <a:rPr lang="en-US" smtClean="0"/>
              <a:pPr/>
              <a:t>12</a:t>
            </a:fld>
            <a:endParaRPr lang="en-US" dirty="0"/>
          </a:p>
        </p:txBody>
      </p:sp>
      <p:graphicFrame>
        <p:nvGraphicFramePr>
          <p:cNvPr id="15373" name="Object 13"/>
          <p:cNvGraphicFramePr>
            <a:graphicFrameLocks noChangeAspect="1"/>
          </p:cNvGraphicFramePr>
          <p:nvPr/>
        </p:nvGraphicFramePr>
        <p:xfrm>
          <a:off x="-1684338" y="3425825"/>
          <a:ext cx="11887201" cy="2627313"/>
        </p:xfrm>
        <a:graphic>
          <a:graphicData uri="http://schemas.openxmlformats.org/presentationml/2006/ole">
            <p:oleObj spid="_x0000_s15373" name="Document" r:id="rId4" imgW="8495879" imgH="1877293" progId="Word.Document.12">
              <p:embed/>
            </p:oleObj>
          </a:graphicData>
        </a:graphic>
      </p:graphicFrame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>
            <a:normAutofit/>
          </a:bodyPr>
          <a:lstStyle/>
          <a:p>
            <a:r>
              <a:rPr lang="en-US" sz="2400" dirty="0" smtClean="0"/>
              <a:t>STATE OF ARKANSAS</a:t>
            </a:r>
            <a:br>
              <a:rPr lang="en-US" sz="2400" dirty="0" smtClean="0"/>
            </a:br>
            <a:r>
              <a:rPr lang="en-US" sz="2400" dirty="0" smtClean="0"/>
              <a:t>ACT 570 POPULATION IMPACTS</a:t>
            </a:r>
            <a:endParaRPr lang="en-US" sz="2400" dirty="0"/>
          </a:p>
        </p:txBody>
      </p:sp>
      <p:graphicFrame>
        <p:nvGraphicFramePr>
          <p:cNvPr id="19458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="" xmlns:p14="http://schemas.microsoft.com/office/powerpoint/2010/main" val="1556224303"/>
              </p:ext>
            </p:extLst>
          </p:nvPr>
        </p:nvGraphicFramePr>
        <p:xfrm>
          <a:off x="-457200" y="1066800"/>
          <a:ext cx="10211149" cy="2627313"/>
        </p:xfrm>
        <a:graphic>
          <a:graphicData uri="http://schemas.openxmlformats.org/presentationml/2006/ole">
            <p:oleObj spid="_x0000_s19466" name="Document" r:id="rId3" imgW="9197502" imgH="2370636" progId="Word.Document.12">
              <p:embed/>
            </p:oleObj>
          </a:graphicData>
        </a:graphic>
      </p:graphicFrame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E6BBFF-D019-49DB-BAF1-E8E8E28CA885}" type="slidenum">
              <a:rPr lang="en-US" smtClean="0"/>
              <a:pPr/>
              <a:t>13</a:t>
            </a:fld>
            <a:endParaRPr lang="en-US" dirty="0"/>
          </a:p>
        </p:txBody>
      </p:sp>
      <p:graphicFrame>
        <p:nvGraphicFramePr>
          <p:cNvPr id="19468" name="Object 12"/>
          <p:cNvGraphicFramePr>
            <a:graphicFrameLocks noChangeAspect="1"/>
          </p:cNvGraphicFramePr>
          <p:nvPr/>
        </p:nvGraphicFramePr>
        <p:xfrm>
          <a:off x="-82606" y="2782887"/>
          <a:ext cx="9226606" cy="4075113"/>
        </p:xfrm>
        <a:graphic>
          <a:graphicData uri="http://schemas.openxmlformats.org/presentationml/2006/ole">
            <p:oleObj spid="_x0000_s19468" name="Document" r:id="rId4" imgW="8858402" imgH="3881251" progId="Word.Document.12">
              <p:embed/>
            </p:oleObj>
          </a:graphicData>
        </a:graphic>
      </p:graphicFrame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STATE OF ARKANSAS</a:t>
            </a:r>
            <a:b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ACT 570 POPULATION IMPACTS</a:t>
            </a:r>
          </a:p>
        </p:txBody>
      </p:sp>
      <p:graphicFrame>
        <p:nvGraphicFramePr>
          <p:cNvPr id="20482" name="Object 2"/>
          <p:cNvGraphicFramePr>
            <a:graphicFrameLocks noChangeAspect="1"/>
          </p:cNvGraphicFramePr>
          <p:nvPr/>
        </p:nvGraphicFramePr>
        <p:xfrm>
          <a:off x="-1143000" y="1295400"/>
          <a:ext cx="11974513" cy="2162175"/>
        </p:xfrm>
        <a:graphic>
          <a:graphicData uri="http://schemas.openxmlformats.org/presentationml/2006/ole">
            <p:oleObj spid="_x0000_s20490" name="Document" r:id="rId3" imgW="9153178" imgH="1658150" progId="Word.Document.12">
              <p:embed/>
            </p:oleObj>
          </a:graphicData>
        </a:graphic>
      </p:graphicFrame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E6BBFF-D019-49DB-BAF1-E8E8E28CA885}" type="slidenum">
              <a:rPr lang="en-US" smtClean="0"/>
              <a:pPr/>
              <a:t>14</a:t>
            </a:fld>
            <a:endParaRPr lang="en-US" dirty="0"/>
          </a:p>
        </p:txBody>
      </p:sp>
      <p:graphicFrame>
        <p:nvGraphicFramePr>
          <p:cNvPr id="20493" name="Object 13"/>
          <p:cNvGraphicFramePr>
            <a:graphicFrameLocks noChangeAspect="1"/>
          </p:cNvGraphicFramePr>
          <p:nvPr/>
        </p:nvGraphicFramePr>
        <p:xfrm>
          <a:off x="-87313" y="2365375"/>
          <a:ext cx="8912226" cy="3817938"/>
        </p:xfrm>
        <a:graphic>
          <a:graphicData uri="http://schemas.openxmlformats.org/presentationml/2006/ole">
            <p:oleObj spid="_x0000_s20493" name="Document" r:id="rId4" imgW="8495879" imgH="3640877" progId="Word.Document.12">
              <p:embed/>
            </p:oleObj>
          </a:graphicData>
        </a:graphic>
      </p:graphicFrame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E6BBFF-D019-49DB-BAF1-E8E8E28CA885}" type="slidenum">
              <a:rPr lang="en-US" smtClean="0"/>
              <a:pPr/>
              <a:t>15</a:t>
            </a:fld>
            <a:endParaRPr lang="en-US" dirty="0"/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STATE OF ARKANSAS</a:t>
            </a:r>
            <a:b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ACT 570 POPULATION IMPACTS</a:t>
            </a:r>
          </a:p>
        </p:txBody>
      </p:sp>
      <p:graphicFrame>
        <p:nvGraphicFramePr>
          <p:cNvPr id="78853" name="Object 5"/>
          <p:cNvGraphicFramePr>
            <a:graphicFrameLocks noChangeAspect="1"/>
          </p:cNvGraphicFramePr>
          <p:nvPr/>
        </p:nvGraphicFramePr>
        <p:xfrm>
          <a:off x="914400" y="1462088"/>
          <a:ext cx="7772400" cy="5395912"/>
        </p:xfrm>
        <a:graphic>
          <a:graphicData uri="http://schemas.openxmlformats.org/presentationml/2006/ole">
            <p:oleObj spid="_x0000_s80898" name="Document" r:id="rId3" imgW="8495879" imgH="5893485" progId="Word.Document.12">
              <p:embed/>
            </p:oleObj>
          </a:graphicData>
        </a:graphic>
      </p:graphicFrame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STATE OF ARKANSAS</a:t>
            </a:r>
            <a:b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ACT 570 POPULATION IMPACTS</a:t>
            </a:r>
          </a:p>
        </p:txBody>
      </p:sp>
      <p:graphicFrame>
        <p:nvGraphicFramePr>
          <p:cNvPr id="21507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="" xmlns:p14="http://schemas.microsoft.com/office/powerpoint/2010/main" val="3489360946"/>
              </p:ext>
            </p:extLst>
          </p:nvPr>
        </p:nvGraphicFramePr>
        <p:xfrm>
          <a:off x="-1219200" y="1292225"/>
          <a:ext cx="12234863" cy="2133600"/>
        </p:xfrm>
        <a:graphic>
          <a:graphicData uri="http://schemas.openxmlformats.org/presentationml/2006/ole">
            <p:oleObj spid="_x0000_s21515" name="Document" r:id="rId3" imgW="9410115" imgH="1646275" progId="Word.Document.12">
              <p:embed/>
            </p:oleObj>
          </a:graphicData>
        </a:graphic>
      </p:graphicFrame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E6BBFF-D019-49DB-BAF1-E8E8E28CA885}" type="slidenum">
              <a:rPr lang="en-US" smtClean="0"/>
              <a:pPr/>
              <a:t>16</a:t>
            </a:fld>
            <a:endParaRPr lang="en-US" dirty="0"/>
          </a:p>
        </p:txBody>
      </p:sp>
      <p:graphicFrame>
        <p:nvGraphicFramePr>
          <p:cNvPr id="21519" name="Object 15"/>
          <p:cNvGraphicFramePr>
            <a:graphicFrameLocks noChangeAspect="1"/>
          </p:cNvGraphicFramePr>
          <p:nvPr/>
        </p:nvGraphicFramePr>
        <p:xfrm>
          <a:off x="1143000" y="2209800"/>
          <a:ext cx="6019800" cy="4188711"/>
        </p:xfrm>
        <a:graphic>
          <a:graphicData uri="http://schemas.openxmlformats.org/presentationml/2006/ole">
            <p:oleObj spid="_x0000_s21519" name="Document" r:id="rId4" imgW="8511735" imgH="5922992" progId="Word.Document.12">
              <p:embed/>
            </p:oleObj>
          </a:graphicData>
        </a:graphic>
      </p:graphicFrame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E6BBFF-D019-49DB-BAF1-E8E8E28CA885}" type="slidenum">
              <a:rPr lang="en-US" smtClean="0"/>
              <a:pPr/>
              <a:t>17</a:t>
            </a:fld>
            <a:endParaRPr lang="en-US" dirty="0"/>
          </a:p>
        </p:txBody>
      </p:sp>
      <p:graphicFrame>
        <p:nvGraphicFramePr>
          <p:cNvPr id="79873" name="Object 1"/>
          <p:cNvGraphicFramePr>
            <a:graphicFrameLocks noChangeAspect="1"/>
          </p:cNvGraphicFramePr>
          <p:nvPr/>
        </p:nvGraphicFramePr>
        <p:xfrm>
          <a:off x="-914400" y="2286000"/>
          <a:ext cx="10972800" cy="3484562"/>
        </p:xfrm>
        <a:graphic>
          <a:graphicData uri="http://schemas.openxmlformats.org/presentationml/2006/ole">
            <p:oleObj spid="_x0000_s79873" name="Document" r:id="rId3" imgW="8543446" imgH="2720042" progId="Word.Document.12">
              <p:embed/>
            </p:oleObj>
          </a:graphicData>
        </a:graphic>
      </p:graphicFrame>
      <p:sp>
        <p:nvSpPr>
          <p:cNvPr id="5" name="Title 1"/>
          <p:cNvSpPr txBox="1">
            <a:spLocks/>
          </p:cNvSpPr>
          <p:nvPr/>
        </p:nvSpPr>
        <p:spPr>
          <a:xfrm>
            <a:off x="381000" y="533400"/>
            <a:ext cx="8229600" cy="114300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STATE OF ARKANSAS</a:t>
            </a:r>
            <a:b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ACT 570 POPULATION IMPACTS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STATE OF ARKANSAS</a:t>
            </a:r>
            <a:b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ACT 570 POPULATION IMPACTS</a:t>
            </a:r>
          </a:p>
        </p:txBody>
      </p:sp>
      <p:graphicFrame>
        <p:nvGraphicFramePr>
          <p:cNvPr id="22530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="" xmlns:p14="http://schemas.microsoft.com/office/powerpoint/2010/main" val="3545413275"/>
              </p:ext>
            </p:extLst>
          </p:nvPr>
        </p:nvGraphicFramePr>
        <p:xfrm>
          <a:off x="-762000" y="1063625"/>
          <a:ext cx="12420600" cy="1230313"/>
        </p:xfrm>
        <a:graphic>
          <a:graphicData uri="http://schemas.openxmlformats.org/presentationml/2006/ole">
            <p:oleObj spid="_x0000_s22542" name="Document" r:id="rId3" imgW="9987775" imgH="1092119" progId="Word.Document.12">
              <p:embed/>
            </p:oleObj>
          </a:graphicData>
        </a:graphic>
      </p:graphicFrame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E6BBFF-D019-49DB-BAF1-E8E8E28CA885}" type="slidenum">
              <a:rPr lang="en-US" smtClean="0"/>
              <a:pPr/>
              <a:t>18</a:t>
            </a:fld>
            <a:endParaRPr lang="en-US" dirty="0"/>
          </a:p>
        </p:txBody>
      </p:sp>
      <p:graphicFrame>
        <p:nvGraphicFramePr>
          <p:cNvPr id="22545" name="Object 17"/>
          <p:cNvGraphicFramePr>
            <a:graphicFrameLocks noChangeAspect="1"/>
          </p:cNvGraphicFramePr>
          <p:nvPr/>
        </p:nvGraphicFramePr>
        <p:xfrm>
          <a:off x="304800" y="3135313"/>
          <a:ext cx="7794625" cy="3584575"/>
        </p:xfrm>
        <a:graphic>
          <a:graphicData uri="http://schemas.openxmlformats.org/presentationml/2006/ole">
            <p:oleObj spid="_x0000_s22545" name="Document" r:id="rId4" imgW="9294800" imgH="4322417" progId="Word.Document.12">
              <p:embed/>
            </p:oleObj>
          </a:graphicData>
        </a:graphic>
      </p:graphicFrame>
      <p:graphicFrame>
        <p:nvGraphicFramePr>
          <p:cNvPr id="22546" name="Object 18"/>
          <p:cNvGraphicFramePr>
            <a:graphicFrameLocks noChangeAspect="1"/>
          </p:cNvGraphicFramePr>
          <p:nvPr/>
        </p:nvGraphicFramePr>
        <p:xfrm>
          <a:off x="2438400" y="1905000"/>
          <a:ext cx="8404225" cy="1276350"/>
        </p:xfrm>
        <a:graphic>
          <a:graphicData uri="http://schemas.openxmlformats.org/presentationml/2006/ole">
            <p:oleObj spid="_x0000_s22546" name="Document" r:id="rId5" imgW="8495879" imgH="1294710" progId="Word.Document.12">
              <p:embed/>
            </p:oleObj>
          </a:graphicData>
        </a:graphic>
      </p:graphicFrame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STATE OF ARKANSAS</a:t>
            </a:r>
            <a:b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ACT 570 POPULATION IMPACTS</a:t>
            </a:r>
          </a:p>
        </p:txBody>
      </p:sp>
      <p:graphicFrame>
        <p:nvGraphicFramePr>
          <p:cNvPr id="23554" name="Object 2"/>
          <p:cNvGraphicFramePr>
            <a:graphicFrameLocks noChangeAspect="1"/>
          </p:cNvGraphicFramePr>
          <p:nvPr/>
        </p:nvGraphicFramePr>
        <p:xfrm>
          <a:off x="-1524000" y="1219200"/>
          <a:ext cx="12815888" cy="1524000"/>
        </p:xfrm>
        <a:graphic>
          <a:graphicData uri="http://schemas.openxmlformats.org/presentationml/2006/ole">
            <p:oleObj spid="_x0000_s23563" name="Document" r:id="rId3" imgW="9153178" imgH="1092119" progId="Word.Document.12">
              <p:embed/>
            </p:oleObj>
          </a:graphicData>
        </a:graphic>
      </p:graphicFrame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E6BBFF-D019-49DB-BAF1-E8E8E28CA885}" type="slidenum">
              <a:rPr lang="en-US" smtClean="0"/>
              <a:pPr/>
              <a:t>19</a:t>
            </a:fld>
            <a:endParaRPr lang="en-US" dirty="0"/>
          </a:p>
        </p:txBody>
      </p:sp>
      <p:graphicFrame>
        <p:nvGraphicFramePr>
          <p:cNvPr id="23565" name="Object 13"/>
          <p:cNvGraphicFramePr>
            <a:graphicFrameLocks noChangeAspect="1"/>
          </p:cNvGraphicFramePr>
          <p:nvPr/>
        </p:nvGraphicFramePr>
        <p:xfrm>
          <a:off x="-381000" y="2743200"/>
          <a:ext cx="9790862" cy="3902075"/>
        </p:xfrm>
        <a:graphic>
          <a:graphicData uri="http://schemas.openxmlformats.org/presentationml/2006/ole">
            <p:oleObj spid="_x0000_s23565" name="Document" r:id="rId4" imgW="8495879" imgH="3386109" progId="Word.Document.12">
              <p:embed/>
            </p:oleObj>
          </a:graphicData>
        </a:graphic>
      </p:graphicFrame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E6BBFF-D019-49DB-BAF1-E8E8E28CA885}" type="slidenum">
              <a:rPr lang="en-US" smtClean="0"/>
              <a:pPr/>
              <a:t>2</a:t>
            </a:fld>
            <a:endParaRPr lang="en-US" dirty="0"/>
          </a:p>
        </p:txBody>
      </p:sp>
      <p:pic>
        <p:nvPicPr>
          <p:cNvPr id="317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50" y="508000"/>
            <a:ext cx="8572500" cy="5848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STATE OF ARKANSAS</a:t>
            </a:r>
            <a:b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ACT 570 POPULATION IMPACTS</a:t>
            </a:r>
          </a:p>
        </p:txBody>
      </p:sp>
      <p:graphicFrame>
        <p:nvGraphicFramePr>
          <p:cNvPr id="24578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="" xmlns:p14="http://schemas.microsoft.com/office/powerpoint/2010/main" val="2371120965"/>
              </p:ext>
            </p:extLst>
          </p:nvPr>
        </p:nvGraphicFramePr>
        <p:xfrm>
          <a:off x="-1295400" y="1066800"/>
          <a:ext cx="13101851" cy="1371600"/>
        </p:xfrm>
        <a:graphic>
          <a:graphicData uri="http://schemas.openxmlformats.org/presentationml/2006/ole">
            <p:oleObj spid="_x0000_s24590" name="Document" r:id="rId3" imgW="9153178" imgH="956819" progId="Word.Document.12">
              <p:embed/>
            </p:oleObj>
          </a:graphicData>
        </a:graphic>
      </p:graphicFrame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E6BBFF-D019-49DB-BAF1-E8E8E28CA885}" type="slidenum">
              <a:rPr lang="en-US" smtClean="0"/>
              <a:pPr/>
              <a:t>20</a:t>
            </a:fld>
            <a:endParaRPr lang="en-US" dirty="0"/>
          </a:p>
        </p:txBody>
      </p:sp>
      <p:graphicFrame>
        <p:nvGraphicFramePr>
          <p:cNvPr id="24592" name="Object 16"/>
          <p:cNvGraphicFramePr>
            <a:graphicFrameLocks noChangeAspect="1"/>
          </p:cNvGraphicFramePr>
          <p:nvPr/>
        </p:nvGraphicFramePr>
        <p:xfrm>
          <a:off x="333375" y="2206625"/>
          <a:ext cx="8274050" cy="4527550"/>
        </p:xfrm>
        <a:graphic>
          <a:graphicData uri="http://schemas.openxmlformats.org/presentationml/2006/ole">
            <p:oleObj spid="_x0000_s24592" name="Document" r:id="rId4" imgW="8495879" imgH="4644475" progId="Word.Document.12">
              <p:embed/>
            </p:oleObj>
          </a:graphicData>
        </a:graphic>
      </p:graphicFrame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E6BBFF-D019-49DB-BAF1-E8E8E28CA885}" type="slidenum">
              <a:rPr lang="en-US" smtClean="0"/>
              <a:pPr/>
              <a:t>21</a:t>
            </a:fld>
            <a:endParaRPr lang="en-US" dirty="0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50" y="508000"/>
            <a:ext cx="8572500" cy="5848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E6BBFF-D019-49DB-BAF1-E8E8E28CA885}" type="slidenum">
              <a:rPr lang="en-US" smtClean="0"/>
              <a:pPr/>
              <a:t>22</a:t>
            </a:fld>
            <a:endParaRPr lang="en-US" dirty="0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50" y="508000"/>
            <a:ext cx="8572500" cy="5848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E6BBFF-D019-49DB-BAF1-E8E8E28CA885}" type="slidenum">
              <a:rPr lang="en-US" smtClean="0"/>
              <a:pPr/>
              <a:t>23</a:t>
            </a:fld>
            <a:endParaRPr lang="en-US" dirty="0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2888" y="279400"/>
            <a:ext cx="8658225" cy="6305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E6BBFF-D019-49DB-BAF1-E8E8E28CA885}" type="slidenum">
              <a:rPr lang="en-US" smtClean="0"/>
              <a:pPr/>
              <a:t>24</a:t>
            </a:fld>
            <a:endParaRPr lang="en-US" dirty="0"/>
          </a:p>
        </p:txBody>
      </p:sp>
      <p:pic>
        <p:nvPicPr>
          <p:cNvPr id="7270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50" y="508000"/>
            <a:ext cx="8572500" cy="5848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E6BBFF-D019-49DB-BAF1-E8E8E28CA885}" type="slidenum">
              <a:rPr lang="en-US" smtClean="0"/>
              <a:pPr/>
              <a:t>25</a:t>
            </a:fld>
            <a:endParaRPr lang="en-US" dirty="0"/>
          </a:p>
        </p:txBody>
      </p:sp>
      <p:pic>
        <p:nvPicPr>
          <p:cNvPr id="7373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0513" y="508000"/>
            <a:ext cx="8562975" cy="5848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E6BBFF-D019-49DB-BAF1-E8E8E28CA885}" type="slidenum">
              <a:rPr lang="en-US" smtClean="0"/>
              <a:pPr/>
              <a:t>26</a:t>
            </a:fld>
            <a:endParaRPr lang="en-US" dirty="0"/>
          </a:p>
        </p:txBody>
      </p:sp>
      <p:pic>
        <p:nvPicPr>
          <p:cNvPr id="7475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2888" y="279400"/>
            <a:ext cx="8658225" cy="6305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E6BBFF-D019-49DB-BAF1-E8E8E28CA885}" type="slidenum">
              <a:rPr lang="en-US" smtClean="0"/>
              <a:pPr/>
              <a:t>27</a:t>
            </a:fld>
            <a:endParaRPr lang="en-US" dirty="0"/>
          </a:p>
        </p:txBody>
      </p:sp>
      <p:pic>
        <p:nvPicPr>
          <p:cNvPr id="7577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7650" y="279400"/>
            <a:ext cx="8648700" cy="6305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E6BBFF-D019-49DB-BAF1-E8E8E28CA885}" type="slidenum">
              <a:rPr lang="en-US" smtClean="0"/>
              <a:pPr/>
              <a:t>28</a:t>
            </a:fld>
            <a:endParaRPr lang="en-US" dirty="0"/>
          </a:p>
        </p:txBody>
      </p:sp>
      <p:pic>
        <p:nvPicPr>
          <p:cNvPr id="7680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8125" y="274638"/>
            <a:ext cx="8667750" cy="6315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E6BBFF-D019-49DB-BAF1-E8E8E28CA885}" type="slidenum">
              <a:rPr lang="en-US" smtClean="0"/>
              <a:pPr/>
              <a:t>29</a:t>
            </a:fld>
            <a:endParaRPr lang="en-US" dirty="0"/>
          </a:p>
        </p:txBody>
      </p:sp>
      <p:pic>
        <p:nvPicPr>
          <p:cNvPr id="80897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8125" y="274638"/>
            <a:ext cx="8667750" cy="6315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E6BBFF-D019-49DB-BAF1-E8E8E28CA885}" type="slidenum">
              <a:rPr lang="en-US" smtClean="0"/>
              <a:pPr/>
              <a:t>3</a:t>
            </a:fld>
            <a:endParaRPr lang="en-US" dirty="0"/>
          </a:p>
        </p:txBody>
      </p:sp>
      <p:graphicFrame>
        <p:nvGraphicFramePr>
          <p:cNvPr id="30730" name="Object 10"/>
          <p:cNvGraphicFramePr>
            <a:graphicFrameLocks noChangeAspect="1"/>
          </p:cNvGraphicFramePr>
          <p:nvPr/>
        </p:nvGraphicFramePr>
        <p:xfrm>
          <a:off x="319088" y="465138"/>
          <a:ext cx="8274050" cy="5791200"/>
        </p:xfrm>
        <a:graphic>
          <a:graphicData uri="http://schemas.openxmlformats.org/presentationml/2006/ole">
            <p:oleObj spid="_x0000_s30730" name="Document" r:id="rId3" imgW="8495879" imgH="5940984" progId="Word.Document.12">
              <p:embed/>
            </p:oleObj>
          </a:graphicData>
        </a:graphic>
      </p:graphicFrame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E6BBFF-D019-49DB-BAF1-E8E8E28CA885}" type="slidenum">
              <a:rPr lang="en-US" smtClean="0"/>
              <a:pPr/>
              <a:t>4</a:t>
            </a:fld>
            <a:endParaRPr lang="en-US" dirty="0"/>
          </a:p>
        </p:txBody>
      </p:sp>
      <p:pic>
        <p:nvPicPr>
          <p:cNvPr id="4915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50" y="508000"/>
            <a:ext cx="8572500" cy="5848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E6BBFF-D019-49DB-BAF1-E8E8E28CA885}" type="slidenum">
              <a:rPr lang="en-US" smtClean="0"/>
              <a:pPr/>
              <a:t>5</a:t>
            </a:fld>
            <a:endParaRPr lang="en-US" dirty="0"/>
          </a:p>
        </p:txBody>
      </p:sp>
      <p:pic>
        <p:nvPicPr>
          <p:cNvPr id="4813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50" y="508000"/>
            <a:ext cx="8572500" cy="5848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E6BBFF-D019-49DB-BAF1-E8E8E28CA885}" type="slidenum">
              <a:rPr lang="en-US" smtClean="0"/>
              <a:pPr/>
              <a:t>6</a:t>
            </a:fld>
            <a:endParaRPr lang="en-US" dirty="0"/>
          </a:p>
        </p:txBody>
      </p:sp>
      <p:pic>
        <p:nvPicPr>
          <p:cNvPr id="4710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50" y="508000"/>
            <a:ext cx="8572500" cy="5848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E6BBFF-D019-49DB-BAF1-E8E8E28CA885}" type="slidenum">
              <a:rPr lang="en-US" smtClean="0"/>
              <a:pPr/>
              <a:t>7</a:t>
            </a:fld>
            <a:endParaRPr lang="en-US" dirty="0"/>
          </a:p>
        </p:txBody>
      </p:sp>
      <p:graphicFrame>
        <p:nvGraphicFramePr>
          <p:cNvPr id="60418" name="Object 2"/>
          <p:cNvGraphicFramePr>
            <a:graphicFrameLocks noChangeAspect="1"/>
          </p:cNvGraphicFramePr>
          <p:nvPr/>
        </p:nvGraphicFramePr>
        <p:xfrm>
          <a:off x="-707813" y="1371600"/>
          <a:ext cx="10188225" cy="3527425"/>
        </p:xfrm>
        <a:graphic>
          <a:graphicData uri="http://schemas.openxmlformats.org/presentationml/2006/ole">
            <p:oleObj spid="_x0000_s60418" name="Document" r:id="rId3" imgW="8495879" imgH="3103274" progId="Word.Document.12">
              <p:embed/>
            </p:oleObj>
          </a:graphicData>
        </a:graphic>
      </p:graphicFrame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E6BBFF-D019-49DB-BAF1-E8E8E28CA885}" type="slidenum">
              <a:rPr lang="en-US" smtClean="0"/>
              <a:pPr/>
              <a:t>8</a:t>
            </a:fld>
            <a:endParaRPr lang="en-US" dirty="0"/>
          </a:p>
        </p:txBody>
      </p:sp>
      <p:graphicFrame>
        <p:nvGraphicFramePr>
          <p:cNvPr id="32771" name="Object 3"/>
          <p:cNvGraphicFramePr>
            <a:graphicFrameLocks noChangeAspect="1"/>
          </p:cNvGraphicFramePr>
          <p:nvPr/>
        </p:nvGraphicFramePr>
        <p:xfrm>
          <a:off x="-224299" y="533400"/>
          <a:ext cx="9455559" cy="5257800"/>
        </p:xfrm>
        <a:graphic>
          <a:graphicData uri="http://schemas.openxmlformats.org/presentationml/2006/ole">
            <p:oleObj spid="_x0000_s32771" name="Document" r:id="rId3" imgW="8495879" imgH="4722201" progId="Word.Document.12">
              <p:embed/>
            </p:oleObj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E6BBFF-D019-49DB-BAF1-E8E8E28CA885}" type="slidenum">
              <a:rPr lang="en-US" smtClean="0"/>
              <a:pPr/>
              <a:t>9</a:t>
            </a:fld>
            <a:endParaRPr lang="en-US" dirty="0"/>
          </a:p>
        </p:txBody>
      </p:sp>
      <p:graphicFrame>
        <p:nvGraphicFramePr>
          <p:cNvPr id="34819" name="Object 3"/>
          <p:cNvGraphicFramePr>
            <a:graphicFrameLocks noChangeAspect="1"/>
          </p:cNvGraphicFramePr>
          <p:nvPr/>
        </p:nvGraphicFramePr>
        <p:xfrm>
          <a:off x="-377825" y="1146175"/>
          <a:ext cx="9696450" cy="3875088"/>
        </p:xfrm>
        <a:graphic>
          <a:graphicData uri="http://schemas.openxmlformats.org/presentationml/2006/ole">
            <p:oleObj spid="_x0000_s34819" name="Document" r:id="rId3" imgW="8495879" imgH="3395825" progId="Word.Document.12">
              <p:embed/>
            </p:oleObj>
          </a:graphicData>
        </a:graphic>
      </p:graphicFrame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2B2ED57DFC55F42BB00BB5B4AB0CA42" ma:contentTypeVersion="3" ma:contentTypeDescription="Create a new document." ma:contentTypeScope="" ma:versionID="e6ae07567a325d5b840d1ea135b70e9b">
  <xsd:schema xmlns:xsd="http://www.w3.org/2001/XMLSchema" xmlns:xs="http://www.w3.org/2001/XMLSchema" xmlns:p="http://schemas.microsoft.com/office/2006/metadata/properties" xmlns:ns2="http://schemas.microsoft.com/sharepoint/v4" xmlns:ns3="16de58f0-8742-410d-b579-165f1627d21d" targetNamespace="http://schemas.microsoft.com/office/2006/metadata/properties" ma:root="true" ma:fieldsID="ec41ebc4ede6e2456d8d9a1b6339c5cd" ns2:_="" ns3:_="">
    <xsd:import namespace="http://schemas.microsoft.com/sharepoint/v4"/>
    <xsd:import namespace="16de58f0-8742-410d-b579-165f1627d21d"/>
    <xsd:element name="properties">
      <xsd:complexType>
        <xsd:sequence>
          <xsd:element name="documentManagement">
            <xsd:complexType>
              <xsd:all>
                <xsd:element ref="ns2:IconOverlay" minOccurs="0"/>
                <xsd:element ref="ns3:SharedWithUser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4" elementFormDefault="qualified">
    <xsd:import namespace="http://schemas.microsoft.com/office/2006/documentManagement/types"/>
    <xsd:import namespace="http://schemas.microsoft.com/office/infopath/2007/PartnerControls"/>
    <xsd:element name="IconOverlay" ma:index="8" nillable="true" ma:displayName="IconOverlay" ma:hidden="true" ma:internalName="IconOverlay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de58f0-8742-410d-b579-165f1627d21d" elementFormDefault="qualified">
    <xsd:import namespace="http://schemas.microsoft.com/office/2006/documentManagement/types"/>
    <xsd:import namespace="http://schemas.microsoft.com/office/infopath/2007/PartnerControls"/>
    <xsd:element name="SharedWithUsers" ma:index="9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>
  <documentManagement>
    <IconOverlay xmlns="http://schemas.microsoft.com/sharepoint/v4" xsi:nil="true"/>
  </documentManagement>
</p:properties>
</file>

<file path=customXml/itemProps1.xml><?xml version="1.0" encoding="utf-8"?>
<ds:datastoreItem xmlns:ds="http://schemas.openxmlformats.org/officeDocument/2006/customXml" ds:itemID="{C29264DB-978F-44C8-B499-CFCD096E545E}"/>
</file>

<file path=customXml/itemProps2.xml><?xml version="1.0" encoding="utf-8"?>
<ds:datastoreItem xmlns:ds="http://schemas.openxmlformats.org/officeDocument/2006/customXml" ds:itemID="{13A90B49-9E90-4AA0-A37A-451E08AE6712}"/>
</file>

<file path=customXml/itemProps3.xml><?xml version="1.0" encoding="utf-8"?>
<ds:datastoreItem xmlns:ds="http://schemas.openxmlformats.org/officeDocument/2006/customXml" ds:itemID="{4A69558A-B4D0-41A5-9166-14588127A7E1}"/>
</file>

<file path=docProps/app.xml><?xml version="1.0" encoding="utf-8"?>
<Properties xmlns="http://schemas.openxmlformats.org/officeDocument/2006/extended-properties" xmlns:vt="http://schemas.openxmlformats.org/officeDocument/2006/docPropsVTypes">
  <TotalTime>1216</TotalTime>
  <Words>86</Words>
  <Application>Microsoft Office PowerPoint</Application>
  <PresentationFormat>On-screen Show (4:3)</PresentationFormat>
  <Paragraphs>42</Paragraphs>
  <Slides>29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29</vt:i4>
      </vt:variant>
    </vt:vector>
  </HeadingPairs>
  <TitlesOfParts>
    <vt:vector size="32" baseType="lpstr">
      <vt:lpstr>Office Theme</vt:lpstr>
      <vt:lpstr>Document</vt:lpstr>
      <vt:lpstr>Microsoft Office Word Document</vt:lpstr>
      <vt:lpstr>Baseline Prison, Parole &amp; Probation Projections with Act 570 Impacts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STATE OF ARKANSAS ACT 570 POPULATION IMPACTS</vt:lpstr>
      <vt:lpstr>STATE OF ARKANSAS ACT 570 POPULATION IMPACTS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Roger</dc:creator>
  <cp:lastModifiedBy>Roger</cp:lastModifiedBy>
  <cp:revision>87</cp:revision>
  <dcterms:created xsi:type="dcterms:W3CDTF">2011-05-05T23:08:50Z</dcterms:created>
  <dcterms:modified xsi:type="dcterms:W3CDTF">2013-09-23T22:40:45Z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0x01010082B2ED57DFC55F42BB00BB5B4AB0CA42</vt:lpwstr>
  </property>
  <property fmtid="{D5CDD505-2E9C-101B-9397-08002B2CF9AE}" pid="3" name="Order">
    <vt:r8>1906900</vt:r8>
  </property>
  <property fmtid="{D5CDD505-2E9C-101B-9397-08002B2CF9AE}" pid="4" name="TemplateUrl">
    <vt:lpwstr/>
  </property>
  <property fmtid="{D5CDD505-2E9C-101B-9397-08002B2CF9AE}" pid="5" name="_SourceUrl">
    <vt:lpwstr/>
  </property>
  <property fmtid="{D5CDD505-2E9C-101B-9397-08002B2CF9AE}" pid="6" name="_SharedFileIndex">
    <vt:lpwstr/>
  </property>
  <property fmtid="{D5CDD505-2E9C-101B-9397-08002B2CF9AE}" pid="7" name="xd_Signature">
    <vt:bool>false</vt:bool>
  </property>
  <property fmtid="{D5CDD505-2E9C-101B-9397-08002B2CF9AE}" pid="8" name="xd_ProgID">
    <vt:lpwstr/>
  </property>
  <property fmtid="{D5CDD505-2E9C-101B-9397-08002B2CF9AE}" pid="9" name="URL">
    <vt:lpwstr/>
  </property>
</Properties>
</file>