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72" r:id="rId4"/>
    <p:sldId id="258" r:id="rId5"/>
    <p:sldId id="259" r:id="rId6"/>
    <p:sldId id="260" r:id="rId7"/>
    <p:sldId id="289" r:id="rId8"/>
    <p:sldId id="274" r:id="rId9"/>
    <p:sldId id="276" r:id="rId10"/>
    <p:sldId id="280" r:id="rId11"/>
    <p:sldId id="277" r:id="rId12"/>
    <p:sldId id="261" r:id="rId13"/>
    <p:sldId id="262" r:id="rId14"/>
    <p:sldId id="263" r:id="rId15"/>
    <p:sldId id="301" r:id="rId16"/>
    <p:sldId id="264" r:id="rId17"/>
    <p:sldId id="300" r:id="rId18"/>
    <p:sldId id="265" r:id="rId19"/>
    <p:sldId id="266" r:id="rId20"/>
    <p:sldId id="267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4660"/>
  </p:normalViewPr>
  <p:slideViewPr>
    <p:cSldViewPr>
      <p:cViewPr varScale="1">
        <p:scale>
          <a:sx n="72" d="100"/>
          <a:sy n="72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03CFA-68F9-4FF6-8F57-FF7A88CE8A70}" type="datetimeFigureOut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13DF2-6046-4611-8F9D-54EA1AF6C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81915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07E54-9D3F-42BB-AFF8-CDE06A8ADA33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95A1-D61C-44B4-816A-A1151E497392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A474-2456-4A12-ABD3-1108C82D6552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627-067E-44B1-875F-094CD1F87A8B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F3F5D-6733-425B-8B57-8A9B78C1561D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B530-E09C-4276-806A-BFED6DBE9984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5F6E-9D57-4F58-BD90-9FEE2134D2B5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8C22-6B0D-4F6E-9199-7118C18B4751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6B2B-CC39-47DB-992F-A1E06A8C0AAC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26179-FFD8-4A02-92CE-E50854712D0C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E3465-A485-40F6-91B3-612991F35FCF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38AE-9C2D-47EA-8431-237D8A612FB1}" type="datetime1">
              <a:rPr lang="en-US" smtClean="0"/>
              <a:pPr/>
              <a:t>9/23/2013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6BBFF-D019-49DB-BAF1-E8E8E28CA8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5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Microsoft_Office_Word_Document6.doc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7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package" Target="../embeddings/Microsoft_Office_Word_Document8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9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package" Target="../embeddings/Microsoft_Office_Word_Document10.doc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package" Target="../embeddings/Microsoft_Office_Word_Document13.docx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4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5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package" Target="../embeddings/Microsoft_Office_Word_Document17.docx"/><Relationship Id="rId4" Type="http://schemas.openxmlformats.org/officeDocument/2006/relationships/package" Target="../embeddings/Microsoft_Office_Word_Document16.docx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8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package" Target="../embeddings/Microsoft_Office_Word_Document19.docx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20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package" Target="../embeddings/Microsoft_Office_Word_Document21.docx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3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4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33CC33"/>
                </a:solidFill>
              </a:rPr>
              <a:t>Baseline Prison, Parole &amp; Probation Projections with Act 570 Impacts</a:t>
            </a:r>
            <a:endParaRPr lang="en-US" b="1" dirty="0">
              <a:solidFill>
                <a:srgbClr val="33CC3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304800" y="457200"/>
            <a:ext cx="8305800" cy="0"/>
          </a:xfrm>
          <a:prstGeom prst="line">
            <a:avLst/>
          </a:prstGeom>
          <a:noFill/>
          <a:ln w="57150" cmpd="thickThin">
            <a:solidFill>
              <a:srgbClr val="00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457200" y="3048000"/>
            <a:ext cx="8305800" cy="0"/>
          </a:xfrm>
          <a:prstGeom prst="line">
            <a:avLst/>
          </a:prstGeom>
          <a:noFill/>
          <a:ln w="57150" cmpd="thickThin">
            <a:solidFill>
              <a:srgbClr val="00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533400" y="6324600"/>
            <a:ext cx="8229600" cy="342900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Main Office: 720 Kearney St. Denver, CO 80220    Ph. 303-399-3218                                                                                www.JFA-Associates.com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62000" y="3733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noProof="0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Wendy Ware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noProof="0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September 2013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75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3" y="508000"/>
            <a:ext cx="8562975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08000"/>
            <a:ext cx="85725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STATE OF ARKANSAS</a:t>
            </a:r>
            <a:br>
              <a:rPr lang="en-US" sz="3200" dirty="0" smtClean="0"/>
            </a:br>
            <a:r>
              <a:rPr lang="en-US" sz="3200" dirty="0" smtClean="0"/>
              <a:t>ACT 570 POPULATION IMPACTS</a:t>
            </a:r>
            <a:endParaRPr lang="en-US" sz="3200" dirty="0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212222274"/>
              </p:ext>
            </p:extLst>
          </p:nvPr>
        </p:nvGraphicFramePr>
        <p:xfrm>
          <a:off x="-609600" y="1450975"/>
          <a:ext cx="10160000" cy="2046288"/>
        </p:xfrm>
        <a:graphic>
          <a:graphicData uri="http://schemas.openxmlformats.org/presentationml/2006/ole">
            <p:oleObj spid="_x0000_s15371" name="Document" r:id="rId3" imgW="9153178" imgH="1851745" progId="Word.Document.12">
              <p:embed/>
            </p:oleObj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15373" name="Object 13"/>
          <p:cNvGraphicFramePr>
            <a:graphicFrameLocks noChangeAspect="1"/>
          </p:cNvGraphicFramePr>
          <p:nvPr/>
        </p:nvGraphicFramePr>
        <p:xfrm>
          <a:off x="-1684338" y="3425825"/>
          <a:ext cx="11887201" cy="2627313"/>
        </p:xfrm>
        <a:graphic>
          <a:graphicData uri="http://schemas.openxmlformats.org/presentationml/2006/ole">
            <p:oleObj spid="_x0000_s15373" name="Document" r:id="rId4" imgW="8495879" imgH="1877293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STATE OF ARKANSAS</a:t>
            </a:r>
            <a:br>
              <a:rPr lang="en-US" sz="2400" dirty="0" smtClean="0"/>
            </a:br>
            <a:r>
              <a:rPr lang="en-US" sz="2400" dirty="0" smtClean="0"/>
              <a:t>ACT 570 POPULATION IMPACTS</a:t>
            </a:r>
            <a:endParaRPr lang="en-US" sz="2400" dirty="0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556224303"/>
              </p:ext>
            </p:extLst>
          </p:nvPr>
        </p:nvGraphicFramePr>
        <p:xfrm>
          <a:off x="-457200" y="1066800"/>
          <a:ext cx="10211149" cy="2627313"/>
        </p:xfrm>
        <a:graphic>
          <a:graphicData uri="http://schemas.openxmlformats.org/presentationml/2006/ole">
            <p:oleObj spid="_x0000_s19466" name="Document" r:id="rId3" imgW="9197502" imgH="2370636" progId="Word.Document.12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19468" name="Object 12"/>
          <p:cNvGraphicFramePr>
            <a:graphicFrameLocks noChangeAspect="1"/>
          </p:cNvGraphicFramePr>
          <p:nvPr/>
        </p:nvGraphicFramePr>
        <p:xfrm>
          <a:off x="-82606" y="2782887"/>
          <a:ext cx="9226606" cy="4075113"/>
        </p:xfrm>
        <a:graphic>
          <a:graphicData uri="http://schemas.openxmlformats.org/presentationml/2006/ole">
            <p:oleObj spid="_x0000_s19468" name="Document" r:id="rId4" imgW="8858402" imgH="3881251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STATE OF ARKANSAS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 570 POPULATION IMPACTS</a:t>
            </a: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-1143000" y="1295400"/>
          <a:ext cx="11974513" cy="2162175"/>
        </p:xfrm>
        <a:graphic>
          <a:graphicData uri="http://schemas.openxmlformats.org/presentationml/2006/ole">
            <p:oleObj spid="_x0000_s20490" name="Document" r:id="rId3" imgW="9153178" imgH="1658150" progId="Word.Document.12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20493" name="Object 13"/>
          <p:cNvGraphicFramePr>
            <a:graphicFrameLocks noChangeAspect="1"/>
          </p:cNvGraphicFramePr>
          <p:nvPr/>
        </p:nvGraphicFramePr>
        <p:xfrm>
          <a:off x="-87313" y="2365375"/>
          <a:ext cx="8912226" cy="3817938"/>
        </p:xfrm>
        <a:graphic>
          <a:graphicData uri="http://schemas.openxmlformats.org/presentationml/2006/ole">
            <p:oleObj spid="_x0000_s20493" name="Document" r:id="rId4" imgW="8495879" imgH="3640877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STATE OF ARKANSAS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 570 POPULATION IMPACTS</a:t>
            </a:r>
          </a:p>
        </p:txBody>
      </p:sp>
      <p:graphicFrame>
        <p:nvGraphicFramePr>
          <p:cNvPr id="78853" name="Object 5"/>
          <p:cNvGraphicFramePr>
            <a:graphicFrameLocks noChangeAspect="1"/>
          </p:cNvGraphicFramePr>
          <p:nvPr/>
        </p:nvGraphicFramePr>
        <p:xfrm>
          <a:off x="914400" y="1462088"/>
          <a:ext cx="7772400" cy="5395912"/>
        </p:xfrm>
        <a:graphic>
          <a:graphicData uri="http://schemas.openxmlformats.org/presentationml/2006/ole">
            <p:oleObj spid="_x0000_s80898" name="Document" r:id="rId3" imgW="8495879" imgH="5893485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STATE OF ARKANSAS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 570 POPULATION IMPACTS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89360946"/>
              </p:ext>
            </p:extLst>
          </p:nvPr>
        </p:nvGraphicFramePr>
        <p:xfrm>
          <a:off x="-1219200" y="1292225"/>
          <a:ext cx="12234863" cy="2133600"/>
        </p:xfrm>
        <a:graphic>
          <a:graphicData uri="http://schemas.openxmlformats.org/presentationml/2006/ole">
            <p:oleObj spid="_x0000_s21515" name="Document" r:id="rId3" imgW="9410115" imgH="1646275" progId="Word.Document.12">
              <p:embed/>
            </p:oleObj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21519" name="Object 15"/>
          <p:cNvGraphicFramePr>
            <a:graphicFrameLocks noChangeAspect="1"/>
          </p:cNvGraphicFramePr>
          <p:nvPr/>
        </p:nvGraphicFramePr>
        <p:xfrm>
          <a:off x="1143000" y="2209800"/>
          <a:ext cx="6019800" cy="4188711"/>
        </p:xfrm>
        <a:graphic>
          <a:graphicData uri="http://schemas.openxmlformats.org/presentationml/2006/ole">
            <p:oleObj spid="_x0000_s21519" name="Document" r:id="rId4" imgW="8511735" imgH="5922992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79873" name="Object 1"/>
          <p:cNvGraphicFramePr>
            <a:graphicFrameLocks noChangeAspect="1"/>
          </p:cNvGraphicFramePr>
          <p:nvPr/>
        </p:nvGraphicFramePr>
        <p:xfrm>
          <a:off x="-914400" y="2286000"/>
          <a:ext cx="10972800" cy="3484562"/>
        </p:xfrm>
        <a:graphic>
          <a:graphicData uri="http://schemas.openxmlformats.org/presentationml/2006/ole">
            <p:oleObj spid="_x0000_s79873" name="Document" r:id="rId3" imgW="8543446" imgH="2720042" progId="Word.Document.12">
              <p:embed/>
            </p:oleObj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STATE OF ARKANSAS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 570 POPULATION IMPACTS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STATE OF ARKANSAS</a:t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 570 POPULATION IMPACTS</a:t>
            </a: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45413275"/>
              </p:ext>
            </p:extLst>
          </p:nvPr>
        </p:nvGraphicFramePr>
        <p:xfrm>
          <a:off x="-762000" y="1063625"/>
          <a:ext cx="12420600" cy="1230313"/>
        </p:xfrm>
        <a:graphic>
          <a:graphicData uri="http://schemas.openxmlformats.org/presentationml/2006/ole">
            <p:oleObj spid="_x0000_s22542" name="Document" r:id="rId3" imgW="9987775" imgH="1092119" progId="Word.Document.12">
              <p:embed/>
            </p:oleObj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22545" name="Object 17"/>
          <p:cNvGraphicFramePr>
            <a:graphicFrameLocks noChangeAspect="1"/>
          </p:cNvGraphicFramePr>
          <p:nvPr/>
        </p:nvGraphicFramePr>
        <p:xfrm>
          <a:off x="304800" y="3135313"/>
          <a:ext cx="7794625" cy="3584575"/>
        </p:xfrm>
        <a:graphic>
          <a:graphicData uri="http://schemas.openxmlformats.org/presentationml/2006/ole">
            <p:oleObj spid="_x0000_s22545" name="Document" r:id="rId4" imgW="9294800" imgH="4322417" progId="Word.Document.12">
              <p:embed/>
            </p:oleObj>
          </a:graphicData>
        </a:graphic>
      </p:graphicFrame>
      <p:graphicFrame>
        <p:nvGraphicFramePr>
          <p:cNvPr id="22546" name="Object 18"/>
          <p:cNvGraphicFramePr>
            <a:graphicFrameLocks noChangeAspect="1"/>
          </p:cNvGraphicFramePr>
          <p:nvPr/>
        </p:nvGraphicFramePr>
        <p:xfrm>
          <a:off x="2438400" y="1905000"/>
          <a:ext cx="8404225" cy="1276350"/>
        </p:xfrm>
        <a:graphic>
          <a:graphicData uri="http://schemas.openxmlformats.org/presentationml/2006/ole">
            <p:oleObj spid="_x0000_s22546" name="Document" r:id="rId5" imgW="8495879" imgH="1294710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STATE OF ARKANSAS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 570 POPULATION IMPACTS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-1524000" y="1219200"/>
          <a:ext cx="12815888" cy="1524000"/>
        </p:xfrm>
        <a:graphic>
          <a:graphicData uri="http://schemas.openxmlformats.org/presentationml/2006/ole">
            <p:oleObj spid="_x0000_s23563" name="Document" r:id="rId3" imgW="9153178" imgH="1092119" progId="Word.Document.12">
              <p:embed/>
            </p:oleObj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23565" name="Object 13"/>
          <p:cNvGraphicFramePr>
            <a:graphicFrameLocks noChangeAspect="1"/>
          </p:cNvGraphicFramePr>
          <p:nvPr/>
        </p:nvGraphicFramePr>
        <p:xfrm>
          <a:off x="-381000" y="2743200"/>
          <a:ext cx="9790862" cy="3902075"/>
        </p:xfrm>
        <a:graphic>
          <a:graphicData uri="http://schemas.openxmlformats.org/presentationml/2006/ole">
            <p:oleObj spid="_x0000_s23565" name="Document" r:id="rId4" imgW="8495879" imgH="3386109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08000"/>
            <a:ext cx="85725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STATE OF ARKANSAS</a:t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 570 POPULATION IMPACTS</a:t>
            </a: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71120965"/>
              </p:ext>
            </p:extLst>
          </p:nvPr>
        </p:nvGraphicFramePr>
        <p:xfrm>
          <a:off x="-1295400" y="1066800"/>
          <a:ext cx="13101851" cy="1371600"/>
        </p:xfrm>
        <a:graphic>
          <a:graphicData uri="http://schemas.openxmlformats.org/presentationml/2006/ole">
            <p:oleObj spid="_x0000_s24590" name="Document" r:id="rId3" imgW="9153178" imgH="956819" progId="Word.Document.12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24592" name="Object 16"/>
          <p:cNvGraphicFramePr>
            <a:graphicFrameLocks noChangeAspect="1"/>
          </p:cNvGraphicFramePr>
          <p:nvPr/>
        </p:nvGraphicFramePr>
        <p:xfrm>
          <a:off x="333375" y="2206625"/>
          <a:ext cx="8274050" cy="4527550"/>
        </p:xfrm>
        <a:graphic>
          <a:graphicData uri="http://schemas.openxmlformats.org/presentationml/2006/ole">
            <p:oleObj spid="_x0000_s24592" name="Document" r:id="rId4" imgW="8495879" imgH="4644475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08000"/>
            <a:ext cx="85725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08000"/>
            <a:ext cx="85725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279400"/>
            <a:ext cx="8658225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08000"/>
            <a:ext cx="85725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3" y="508000"/>
            <a:ext cx="8562975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279400"/>
            <a:ext cx="8658225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" y="279400"/>
            <a:ext cx="8648700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274638"/>
            <a:ext cx="8667750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808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274638"/>
            <a:ext cx="8667750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0730" name="Object 10"/>
          <p:cNvGraphicFramePr>
            <a:graphicFrameLocks noChangeAspect="1"/>
          </p:cNvGraphicFramePr>
          <p:nvPr/>
        </p:nvGraphicFramePr>
        <p:xfrm>
          <a:off x="319088" y="465138"/>
          <a:ext cx="8274050" cy="5791200"/>
        </p:xfrm>
        <a:graphic>
          <a:graphicData uri="http://schemas.openxmlformats.org/presentationml/2006/ole">
            <p:oleObj spid="_x0000_s30730" name="Document" r:id="rId3" imgW="8495879" imgH="5940984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08000"/>
            <a:ext cx="85725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08000"/>
            <a:ext cx="85725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08000"/>
            <a:ext cx="85725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-707813" y="1371600"/>
          <a:ext cx="10188225" cy="3527425"/>
        </p:xfrm>
        <a:graphic>
          <a:graphicData uri="http://schemas.openxmlformats.org/presentationml/2006/ole">
            <p:oleObj spid="_x0000_s60418" name="Document" r:id="rId3" imgW="8495879" imgH="3103274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-224299" y="533400"/>
          <a:ext cx="9455559" cy="5257800"/>
        </p:xfrm>
        <a:graphic>
          <a:graphicData uri="http://schemas.openxmlformats.org/presentationml/2006/ole">
            <p:oleObj spid="_x0000_s32771" name="Document" r:id="rId3" imgW="8495879" imgH="4722201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6BBFF-D019-49DB-BAF1-E8E8E28CA885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-377825" y="1146175"/>
          <a:ext cx="9696450" cy="3875088"/>
        </p:xfrm>
        <a:graphic>
          <a:graphicData uri="http://schemas.openxmlformats.org/presentationml/2006/ole">
            <p:oleObj spid="_x0000_s34819" name="Document" r:id="rId3" imgW="8495879" imgH="3395825" progId="Word.Document.12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C29264DB-978F-44C8-B499-CFCD096E545E}"/>
</file>

<file path=customXml/itemProps2.xml><?xml version="1.0" encoding="utf-8"?>
<ds:datastoreItem xmlns:ds="http://schemas.openxmlformats.org/officeDocument/2006/customXml" ds:itemID="{13A90B49-9E90-4AA0-A37A-451E08AE6712}"/>
</file>

<file path=customXml/itemProps3.xml><?xml version="1.0" encoding="utf-8"?>
<ds:datastoreItem xmlns:ds="http://schemas.openxmlformats.org/officeDocument/2006/customXml" ds:itemID="{4A69558A-B4D0-41A5-9166-14588127A7E1}"/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86</Words>
  <Application>Microsoft Office PowerPoint</Application>
  <PresentationFormat>On-screen Show (4:3)</PresentationFormat>
  <Paragraphs>42</Paragraphs>
  <Slides>29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Office Theme</vt:lpstr>
      <vt:lpstr>Document</vt:lpstr>
      <vt:lpstr>Microsoft Office Word Document</vt:lpstr>
      <vt:lpstr>Baseline Prison, Parole &amp; Probation Projections with Act 570 Impacts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STATE OF ARKANSAS ACT 570 POPULATION IMPACTS</vt:lpstr>
      <vt:lpstr>STATE OF ARKANSAS ACT 570 POPULATION IMPACTS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Roger</dc:creator>
  <cp:lastModifiedBy>Roger</cp:lastModifiedBy>
  <cp:revision>87</cp:revision>
  <dcterms:created xsi:type="dcterms:W3CDTF">2011-05-05T23:08:50Z</dcterms:created>
  <dcterms:modified xsi:type="dcterms:W3CDTF">2013-09-23T22:40:45Z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1906900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