
<file path=[Content_Types].xml><?xml version="1.0" encoding="utf-8"?>
<Types xmlns="http://schemas.openxmlformats.org/package/2006/content-types">
  <Override PartName="/ppt/slideLayouts/slideLayout8.xml" ContentType="application/vnd.openxmlformats-officedocument.presentationml.slideLayout+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customXml/itemProps1.xml" ContentType="application/vnd.openxmlformats-officedocument.customXmlProperties+xml"/>
  <Default Extension="jpeg" ContentType="image/jpeg"/>
  <Default Extension="emf" ContentType="image/x-emf"/>
  <Default Extension="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xml" ContentType="application/xml"/>
  <Default Extension="docx" ContentType="application/vnd.openxmlformats-officedocument.wordprocessingml.document"/>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Default Extension="vml" ContentType="application/vnd.openxmlformats-officedocument.vmlDrawing"/>
  <Override PartName="/ppt/slideLayouts/slideLayout10.xml" ContentType="application/vnd.openxmlformats-officedocument.presentationml.slideLayout+xml"/>
  <Default Extension="jpg" ContentType="image/jpeg"/>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Default Extension="bin" ContentType="application/vnd.openxmlformats-officedocument.presentationml.printerSettings"/>
  <Default Extension="png" ContentType="image/png"/>
  <Override PartName="/ppt/slideLayouts/slideLayout7.xml" ContentType="application/vnd.openxmlformats-officedocument.presentationml.slideLayout+xml"/>
  <Override PartName="/customXml/itemProps2.xml" ContentType="application/vnd.openxmlformats-officedocument.customXmlPropertie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10" d="100"/>
          <a:sy n="110" d="100"/>
        </p:scale>
        <p:origin x="-488"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presProps" Target="presProps.xml"/><Relationship Id="rId12" Type="http://schemas.openxmlformats.org/officeDocument/2006/relationships/customXml" Target="../customXml/item2.xml"/><Relationship Id="rId2" Type="http://schemas.openxmlformats.org/officeDocument/2006/relationships/slide" Target="slides/slide1.xml"/><Relationship Id="rId6" Type="http://schemas.openxmlformats.org/officeDocument/2006/relationships/printerSettings" Target="printerSettings/printerSettings1.bin"/><Relationship Id="rId1" Type="http://schemas.openxmlformats.org/officeDocument/2006/relationships/slideMaster" Target="slideMasters/slideMaster1.xml"/><Relationship Id="rId11" Type="http://schemas.openxmlformats.org/officeDocument/2006/relationships/customXml" Target="../customXml/item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rcRect t="50000"/>
          <a:stretch>
            <a:fillRect/>
          </a:stretch>
        </p:blipFill>
        <p:spPr>
          <a:xfrm>
            <a:off x="0" y="3429000"/>
            <a:ext cx="9144000" cy="3429000"/>
          </a:xfrm>
          <a:prstGeom prst="rect">
            <a:avLst/>
          </a:prstGeom>
        </p:spPr>
      </p:pic>
      <p:sp>
        <p:nvSpPr>
          <p:cNvPr id="2" name="Title 1"/>
          <p:cNvSpPr>
            <a:spLocks noGrp="1"/>
          </p:cNvSpPr>
          <p:nvPr>
            <p:ph type="ctrTitle"/>
          </p:nvPr>
        </p:nvSpPr>
        <p:spPr>
          <a:xfrm>
            <a:off x="779463" y="1918447"/>
            <a:ext cx="7583488" cy="1470025"/>
          </a:xfrm>
        </p:spPr>
        <p:txBody>
          <a:bodyPr anchor="b" anchorCtr="0"/>
          <a:lstStyle/>
          <a:p>
            <a:r>
              <a:rPr lang="en-US" smtClean="0"/>
              <a:t>Click to edit Master title style</a:t>
            </a:r>
            <a:endParaRPr/>
          </a:p>
        </p:txBody>
      </p:sp>
      <p:sp>
        <p:nvSpPr>
          <p:cNvPr id="3" name="Subtitle 2"/>
          <p:cNvSpPr>
            <a:spLocks noGrp="1"/>
          </p:cNvSpPr>
          <p:nvPr>
            <p:ph type="subTitle" idx="1"/>
          </p:nvPr>
        </p:nvSpPr>
        <p:spPr>
          <a:xfrm>
            <a:off x="779463" y="3478306"/>
            <a:ext cx="7583487" cy="1752600"/>
          </a:xfrm>
        </p:spPr>
        <p:txBody>
          <a:bodyPr>
            <a:normAutofit/>
          </a:bodyPr>
          <a:lstStyle>
            <a:lvl1pPr marL="0" indent="0" algn="ctr">
              <a:spcBef>
                <a:spcPts val="600"/>
              </a:spcBef>
              <a:buNone/>
              <a:defRPr sz="1800">
                <a:solidFill>
                  <a:schemeClr val="bg2"/>
                </a:solidFill>
                <a:effectLst>
                  <a:outerShdw blurRad="63500" dir="2700000" algn="tl" rotWithShape="0">
                    <a:schemeClr val="tx1">
                      <a:alpha val="40000"/>
                    </a:scheme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D85AC8A2-C63C-49A4-89E9-2E4420D2ECA8}" type="datetimeFigureOut">
              <a:rPr lang="en-US" smtClean="0"/>
              <a:t>12/3/11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pic>
        <p:nvPicPr>
          <p:cNvPr id="7" name="Picture 6" descr="overlay-ruleShadow.png"/>
          <p:cNvPicPr>
            <a:picLocks noChangeAspect="1"/>
          </p:cNvPicPr>
          <p:nvPr/>
        </p:nvPicPr>
        <p:blipFill>
          <a:blip r:embed="rId3"/>
          <a:stretch>
            <a:fillRect/>
          </a:stretch>
        </p:blipFill>
        <p:spPr>
          <a:xfrm>
            <a:off x="0" y="3303984"/>
            <a:ext cx="9144000" cy="12501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rcRect l="50000"/>
          <a:stretch>
            <a:fillRect/>
          </a:stretch>
        </p:blipFill>
        <p:spPr>
          <a:xfrm>
            <a:off x="4572000" y="4482"/>
            <a:ext cx="4572000" cy="6858000"/>
          </a:xfrm>
          <a:prstGeom prst="rect">
            <a:avLst/>
          </a:prstGeom>
          <a:noFill/>
          <a:ln>
            <a:noFill/>
          </a:ln>
        </p:spPr>
      </p:pic>
      <p:pic>
        <p:nvPicPr>
          <p:cNvPr id="9" name="Picture 8" descr="overlay-ruleShadow.png"/>
          <p:cNvPicPr>
            <a:picLocks noChangeAspect="1"/>
          </p:cNvPicPr>
          <p:nvPr/>
        </p:nvPicPr>
        <p:blipFill>
          <a:blip r:embed="rId3"/>
          <a:srcRect r="25031"/>
          <a:stretch>
            <a:fillRect/>
          </a:stretch>
        </p:blipFill>
        <p:spPr>
          <a:xfrm rot="16200000">
            <a:off x="1086391" y="3365075"/>
            <a:ext cx="6855164" cy="125016"/>
          </a:xfrm>
          <a:prstGeom prst="rect">
            <a:avLst/>
          </a:prstGeom>
        </p:spPr>
      </p:pic>
      <p:sp>
        <p:nvSpPr>
          <p:cNvPr id="2" name="Title 1"/>
          <p:cNvSpPr>
            <a:spLocks noGrp="1"/>
          </p:cNvSpPr>
          <p:nvPr>
            <p:ph type="title"/>
          </p:nvPr>
        </p:nvSpPr>
        <p:spPr>
          <a:xfrm>
            <a:off x="301752" y="274320"/>
            <a:ext cx="3959352" cy="1691640"/>
          </a:xfrm>
        </p:spPr>
        <p:txBody>
          <a:bodyPr vert="horz" lIns="91440" tIns="45720" rIns="91440" bIns="45720" rtlCol="0" anchor="b" anchorCtr="0">
            <a:noAutofit/>
          </a:bodyPr>
          <a:lstStyle>
            <a:lvl1pPr marL="0" algn="ctr" defTabSz="914400" rtl="0" eaLnBrk="1" latinLnBrk="0" hangingPunct="1">
              <a:spcBef>
                <a:spcPct val="0"/>
              </a:spcBef>
              <a:buNone/>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4864608" y="264907"/>
            <a:ext cx="3959352" cy="6328186"/>
          </a:xfrm>
          <a:solidFill>
            <a:schemeClr val="tx1">
              <a:lumMod val="50000"/>
            </a:schemeClr>
          </a:solidFill>
          <a:effectLst>
            <a:outerShdw blurRad="50800" dir="2700000" algn="tl" rotWithShape="0">
              <a:schemeClr val="tx1">
                <a:alpha val="40000"/>
              </a:schemeClr>
            </a:outerShdw>
          </a:effectLst>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301752" y="1970801"/>
            <a:ext cx="3959352" cy="3200400"/>
          </a:xfrm>
          <a:effectLst>
            <a:outerShdw blurRad="50800" dist="38100" dir="2700000" algn="tl" rotWithShape="0">
              <a:prstClr val="black">
                <a:alpha val="40000"/>
              </a:prstClr>
            </a:outerShdw>
          </a:effectLst>
        </p:spPr>
        <p:txBody>
          <a:bodyPr vert="horz" lIns="91440" tIns="45720" rIns="91440" bIns="45720" rtlCol="0" anchor="t" anchorCtr="0">
            <a:normAutofit/>
          </a:bodyPr>
          <a:lstStyle>
            <a:lvl1pPr marL="0" indent="0" algn="ctr">
              <a:lnSpc>
                <a:spcPct val="110000"/>
              </a:lnSpc>
              <a:spcBef>
                <a:spcPts val="600"/>
              </a:spcBef>
              <a:buNone/>
              <a:defRPr sz="1800" kern="1200">
                <a:solidFill>
                  <a:schemeClr val="tx1"/>
                </a:solidFill>
                <a:effectLst>
                  <a:outerShdw blurRad="38100" dist="12700" dir="2700000" algn="tl" rotWithShape="0">
                    <a:prstClr val="black">
                      <a:alpha val="6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2000"/>
              </a:spcBef>
              <a:buFont typeface="Calisto MT" pitchFamily="18" charset="0"/>
              <a:buNone/>
            </a:pPr>
            <a:r>
              <a:rPr lang="en-US" smtClean="0"/>
              <a:t>Click to edit Master text styles</a:t>
            </a:r>
          </a:p>
        </p:txBody>
      </p:sp>
      <p:sp>
        <p:nvSpPr>
          <p:cNvPr id="5" name="Date Placeholder 4"/>
          <p:cNvSpPr>
            <a:spLocks noGrp="1"/>
          </p:cNvSpPr>
          <p:nvPr>
            <p:ph type="dt" sz="half" idx="10"/>
          </p:nvPr>
        </p:nvSpPr>
        <p:spPr>
          <a:xfrm>
            <a:off x="2670048" y="6356350"/>
            <a:ext cx="1627632" cy="365125"/>
          </a:xfrm>
          <a:effectLst>
            <a:outerShdw blurRad="50800" dist="38100" dir="2700000" algn="tl" rotWithShape="0">
              <a:prstClr val="black">
                <a:alpha val="40000"/>
              </a:prstClr>
            </a:outerShdw>
          </a:effectLst>
        </p:spPr>
        <p:txBody>
          <a:bodyPr vert="horz" lIns="91440" tIns="45720" rIns="91440" bIns="45720" rtlCol="0" anchor="ctr"/>
          <a:lstStyle>
            <a:lvl1pPr marL="0" algn="r"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fld id="{D85AC8A2-C63C-49A4-89E9-2E4420D2ECA8}" type="datetimeFigureOut">
              <a:rPr lang="en-US" smtClean="0"/>
              <a:t>12/3/11</a:t>
            </a:fld>
            <a:endParaRPr lang="en-US"/>
          </a:p>
        </p:txBody>
      </p:sp>
      <p:sp>
        <p:nvSpPr>
          <p:cNvPr id="6" name="Footer Placeholder 5"/>
          <p:cNvSpPr>
            <a:spLocks noGrp="1"/>
          </p:cNvSpPr>
          <p:nvPr>
            <p:ph type="ftr" sz="quarter" idx="11"/>
          </p:nvPr>
        </p:nvSpPr>
        <p:spPr>
          <a:xfrm>
            <a:off x="242047" y="6356350"/>
            <a:ext cx="1892808" cy="365125"/>
          </a:xfrm>
          <a:effectLst>
            <a:outerShdw blurRad="50800" dist="38100" dir="2700000" algn="tl" rotWithShape="0">
              <a:prstClr val="black">
                <a:alpha val="40000"/>
              </a:prstClr>
            </a:outerShdw>
          </a:effectLst>
        </p:spPr>
        <p:txBody>
          <a:bodyPr vert="horz" lIns="91440" tIns="45720" rIns="91440" bIns="45720" rtlCol="0" anchor="ctr"/>
          <a:lstStyle>
            <a:lvl1pPr marL="0" algn="l"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1892808" y="5738129"/>
            <a:ext cx="758952" cy="576072"/>
          </a:xfrm>
        </p:spPr>
        <p:txBody>
          <a:bodyPr vert="horz" lIns="91440" tIns="45720" rIns="91440" bIns="45720" rtlCol="0" anchor="ctr">
            <a:noAutofit/>
          </a:bodyPr>
          <a:lstStyle>
            <a:lvl1pPr marL="0" algn="ctr" defTabSz="914400" rtl="0" eaLnBrk="1" latinLnBrk="0" hangingPunct="1">
              <a:spcBef>
                <a:spcPct val="0"/>
              </a:spcBef>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fld id="{74C7E049-B585-4EE6-96C0-EEB30EAA14F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tretch>
            <a:fillRect/>
          </a:stretch>
        </p:blipFill>
        <p:spPr>
          <a:xfrm>
            <a:off x="0" y="4482"/>
            <a:ext cx="9144000" cy="6858000"/>
          </a:xfrm>
          <a:prstGeom prst="rect">
            <a:avLst/>
          </a:prstGeom>
          <a:noFill/>
          <a:ln>
            <a:noFill/>
          </a:ln>
        </p:spPr>
      </p:pic>
      <p:sp>
        <p:nvSpPr>
          <p:cNvPr id="2" name="Title 1"/>
          <p:cNvSpPr>
            <a:spLocks noGrp="1"/>
          </p:cNvSpPr>
          <p:nvPr>
            <p:ph type="title"/>
          </p:nvPr>
        </p:nvSpPr>
        <p:spPr>
          <a:xfrm>
            <a:off x="762000" y="4038600"/>
            <a:ext cx="7620000" cy="990600"/>
          </a:xfrm>
        </p:spPr>
        <p:txBody>
          <a:bodyPr vert="horz" lIns="91440" tIns="45720" rIns="91440" bIns="45720" rtlCol="0" anchor="b" anchorCtr="0">
            <a:normAutofit/>
          </a:bodyPr>
          <a:lstStyle>
            <a:lvl1pPr algn="ctr">
              <a:defRPr sz="3600" kern="1200">
                <a:solidFill>
                  <a:schemeClr val="bg2"/>
                </a:solidFill>
                <a:effectLst>
                  <a:outerShdw blurRad="63500" dir="2700000" algn="tl" rotWithShape="0">
                    <a:schemeClr val="tx1">
                      <a:alpha val="40000"/>
                    </a:schemeClr>
                  </a:outerShdw>
                </a:effectLst>
                <a:latin typeface="+mj-lt"/>
                <a:ea typeface="+mn-ea"/>
                <a:cs typeface="+mn-cs"/>
              </a:defRPr>
            </a:lvl1pPr>
          </a:lstStyle>
          <a:p>
            <a:pPr marL="0" lvl="0" indent="0" algn="l" defTabSz="914400" rtl="0" eaLnBrk="1" latinLnBrk="0" hangingPunct="1">
              <a:spcBef>
                <a:spcPts val="2000"/>
              </a:spcBef>
              <a:buFont typeface="Calisto MT" pitchFamily="18" charset="0"/>
              <a:buNone/>
            </a:pPr>
            <a:r>
              <a:rPr lang="en-US" smtClean="0"/>
              <a:t>Click to edit Master title style</a:t>
            </a:r>
            <a:endParaRPr/>
          </a:p>
        </p:txBody>
      </p:sp>
      <p:sp>
        <p:nvSpPr>
          <p:cNvPr id="3" name="Picture Placeholder 2"/>
          <p:cNvSpPr>
            <a:spLocks noGrp="1"/>
          </p:cNvSpPr>
          <p:nvPr>
            <p:ph type="pic" idx="1"/>
          </p:nvPr>
        </p:nvSpPr>
        <p:spPr>
          <a:xfrm>
            <a:off x="342900" y="265176"/>
            <a:ext cx="8458200" cy="3697224"/>
          </a:xfrm>
          <a:solidFill>
            <a:schemeClr val="tx1">
              <a:lumMod val="50000"/>
            </a:schemeClr>
          </a:solidFill>
          <a:effectLst>
            <a:outerShdw blurRad="50800" dir="2700000" algn="tl" rotWithShape="0">
              <a:schemeClr val="tx1">
                <a:alpha val="40000"/>
              </a:schemeClr>
            </a:outerShdw>
          </a:effectLst>
        </p:spPr>
        <p:txBody>
          <a:bodyPr vert="horz" lIns="91440" tIns="45720" rIns="91440" bIns="45720" rtlCol="0">
            <a:normAutofit/>
          </a:bodyPr>
          <a:lstStyle>
            <a:lvl1pPr marL="0" indent="0" algn="ctr" defTabSz="914400" rtl="0" eaLnBrk="1" latinLnBrk="0" hangingPunct="1">
              <a:spcBef>
                <a:spcPts val="2000"/>
              </a:spcBef>
              <a:buFont typeface="Calisto MT" pitchFamily="18" charset="0"/>
              <a:buNone/>
              <a:defRPr sz="2400" kern="1200">
                <a:solidFill>
                  <a:schemeClr val="bg2"/>
                </a:solidFill>
                <a:effectLst>
                  <a:outerShdw blurRad="63500" dir="2700000" algn="tl" rotWithShape="0">
                    <a:schemeClr val="tx1">
                      <a:alpha val="40000"/>
                    </a:scheme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762000" y="5042647"/>
            <a:ext cx="7620000" cy="1129553"/>
          </a:xfrm>
        </p:spPr>
        <p:txBody>
          <a:bodyPr>
            <a:normAutofit/>
          </a:bodyPr>
          <a:lstStyle>
            <a:lvl1pPr marL="0" indent="0" algn="ctr">
              <a:lnSpc>
                <a:spcPct val="110000"/>
              </a:lnSpc>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5AC8A2-C63C-49A4-89E9-2E4420D2ECA8}" type="datetimeFigureOut">
              <a:rPr lang="en-US" smtClean="0"/>
              <a:t>12/3/11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3" name="Date Placeholder 2"/>
          <p:cNvSpPr>
            <a:spLocks noGrp="1"/>
          </p:cNvSpPr>
          <p:nvPr>
            <p:ph type="dt" sz="half" idx="10"/>
          </p:nvPr>
        </p:nvSpPr>
        <p:spPr>
          <a:effectLst>
            <a:outerShdw blurRad="50800" dist="38100" dir="2700000" algn="tl" rotWithShape="0">
              <a:prstClr val="black">
                <a:alpha val="40000"/>
              </a:prstClr>
            </a:outerShdw>
          </a:effectLst>
        </p:spPr>
        <p:txBody>
          <a:bodyPr/>
          <a:lstStyle>
            <a:lvl1pPr>
              <a:defRPr>
                <a:solidFill>
                  <a:schemeClr val="tx1"/>
                </a:solidFill>
                <a:effectLst>
                  <a:outerShdw blurRad="38100" dist="12700" dir="2700000" algn="tl" rotWithShape="0">
                    <a:prstClr val="black">
                      <a:alpha val="60000"/>
                    </a:prstClr>
                  </a:outerShdw>
                </a:effectLst>
              </a:defRPr>
            </a:lvl1pPr>
          </a:lstStyle>
          <a:p>
            <a:fld id="{D85AC8A2-C63C-49A4-89E9-2E4420D2ECA8}" type="datetimeFigureOut">
              <a:rPr lang="en-US" smtClean="0"/>
              <a:t>12/3/11</a:t>
            </a:fld>
            <a:endParaRPr lang="en-US"/>
          </a:p>
        </p:txBody>
      </p:sp>
      <p:sp>
        <p:nvSpPr>
          <p:cNvPr id="4" name="Footer Placeholder 3"/>
          <p:cNvSpPr>
            <a:spLocks noGrp="1"/>
          </p:cNvSpPr>
          <p:nvPr>
            <p:ph type="ftr" sz="quarter" idx="11"/>
          </p:nvPr>
        </p:nvSpPr>
        <p:spPr>
          <a:effectLst>
            <a:outerShdw blurRad="50800" dist="38100" dir="2700000" algn="tl" rotWithShape="0">
              <a:prstClr val="black">
                <a:alpha val="40000"/>
              </a:prstClr>
            </a:outerShdw>
          </a:effectLst>
        </p:spPr>
        <p:txBody>
          <a:bodyPr/>
          <a:lstStyle>
            <a:lvl1pPr>
              <a:defRPr>
                <a:solidFill>
                  <a:schemeClr val="tx1"/>
                </a:solidFill>
                <a:effectLst>
                  <a:outerShdw blurRad="38100" dist="12700" dir="2700000" algn="tl" rotWithShape="0">
                    <a:prstClr val="black">
                      <a:alpha val="60000"/>
                    </a:prstClr>
                  </a:outerShdw>
                </a:effectLst>
              </a:defRPr>
            </a:lvl1pPr>
          </a:lstStyle>
          <a:p>
            <a:endParaRPr lang="en-US"/>
          </a:p>
        </p:txBody>
      </p:sp>
      <p:sp>
        <p:nvSpPr>
          <p:cNvPr id="5" name="Slide Number Placeholder 4"/>
          <p:cNvSpPr>
            <a:spLocks noGrp="1"/>
          </p:cNvSpPr>
          <p:nvPr>
            <p:ph type="sldNum" sz="quarter" idx="12"/>
          </p:nvPr>
        </p:nvSpPr>
        <p:spPr>
          <a:effectLst>
            <a:outerShdw blurRad="50800" dist="38100" dir="2700000" algn="tl" rotWithShape="0">
              <a:prstClr val="black">
                <a:alpha val="40000"/>
              </a:prstClr>
            </a:outerShdw>
          </a:effectLst>
        </p:spPr>
        <p:txBody>
          <a:bodyPr/>
          <a:lstStyle>
            <a:lvl1pPr>
              <a:defRPr>
                <a:solidFill>
                  <a:schemeClr val="tx1"/>
                </a:solidFill>
                <a:effectLst>
                  <a:outerShdw blurRad="38100" dist="12700" dir="2700000" algn="tl" rotWithShape="0">
                    <a:prstClr val="black">
                      <a:alpha val="60000"/>
                    </a:prstClr>
                  </a:outerShdw>
                </a:effectLst>
              </a:defRPr>
            </a:lvl1pPr>
          </a:lstStyle>
          <a:p>
            <a:fld id="{74C7E049-B585-4EE6-96C0-EEB30EAA14FD}"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overlay-ruleShadow.png"/>
          <p:cNvPicPr>
            <a:picLocks noChangeAspect="1"/>
          </p:cNvPicPr>
          <p:nvPr/>
        </p:nvPicPr>
        <p:blipFill>
          <a:blip r:embed="rId2"/>
          <a:stretch>
            <a:fillRect/>
          </a:stretch>
        </p:blipFill>
        <p:spPr>
          <a:xfrm>
            <a:off x="0" y="1307592"/>
            <a:ext cx="9144000" cy="125016"/>
          </a:xfrm>
          <a:prstGeom prst="rect">
            <a:avLst/>
          </a:prstGeom>
        </p:spPr>
      </p:pic>
      <p:pic>
        <p:nvPicPr>
          <p:cNvPr id="8" name="Picture 7" descr="Overlay-FullBackground.jpg"/>
          <p:cNvPicPr>
            <a:picLocks noChangeAspect="1"/>
          </p:cNvPicPr>
          <p:nvPr/>
        </p:nvPicPr>
        <p:blipFill>
          <a:blip r:embed="rId3"/>
          <a:srcRect t="23333"/>
          <a:stretch>
            <a:fillRect/>
          </a:stretch>
        </p:blipFill>
        <p:spPr>
          <a:xfrm>
            <a:off x="0" y="1425388"/>
            <a:ext cx="9144000" cy="5432612"/>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85AC8A2-C63C-49A4-89E9-2E4420D2ECA8}" type="datetimeFigureOut">
              <a:rPr lang="en-US" smtClean="0"/>
              <a:t>12/3/11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Overlay-FullBackground.jpg"/>
          <p:cNvPicPr>
            <a:picLocks noChangeAspect="1"/>
          </p:cNvPicPr>
          <p:nvPr/>
        </p:nvPicPr>
        <p:blipFill>
          <a:blip r:embed="rId2"/>
          <a:srcRect r="14719"/>
          <a:stretch>
            <a:fillRect/>
          </a:stretch>
        </p:blipFill>
        <p:spPr>
          <a:xfrm>
            <a:off x="0" y="4482"/>
            <a:ext cx="7798112" cy="6858000"/>
          </a:xfrm>
          <a:prstGeom prst="rect">
            <a:avLst/>
          </a:prstGeom>
          <a:noFill/>
          <a:ln>
            <a:noFill/>
          </a:ln>
        </p:spPr>
      </p:pic>
      <p:sp>
        <p:nvSpPr>
          <p:cNvPr id="2" name="Vertical Title 1"/>
          <p:cNvSpPr>
            <a:spLocks noGrp="1"/>
          </p:cNvSpPr>
          <p:nvPr>
            <p:ph type="title" orient="vert"/>
          </p:nvPr>
        </p:nvSpPr>
        <p:spPr>
          <a:xfrm>
            <a:off x="7848600" y="457200"/>
            <a:ext cx="1219200" cy="5668963"/>
          </a:xfrm>
        </p:spPr>
        <p:txBody>
          <a:bodyPr vert="eaVert">
            <a:normAutofit/>
          </a:bodyPr>
          <a:lstStyle/>
          <a:p>
            <a:r>
              <a:rPr lang="en-US" smtClean="0"/>
              <a:t>Click to edit Master title style</a:t>
            </a:r>
            <a:endParaRPr/>
          </a:p>
        </p:txBody>
      </p:sp>
      <p:sp>
        <p:nvSpPr>
          <p:cNvPr id="3" name="Vertical Text Placeholder 2"/>
          <p:cNvSpPr>
            <a:spLocks noGrp="1"/>
          </p:cNvSpPr>
          <p:nvPr>
            <p:ph type="body" orient="vert" idx="1"/>
          </p:nvPr>
        </p:nvSpPr>
        <p:spPr>
          <a:xfrm>
            <a:off x="779462" y="457200"/>
            <a:ext cx="6383337" cy="5668963"/>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a:xfrm>
            <a:off x="7924800" y="6356350"/>
            <a:ext cx="1066800" cy="365125"/>
          </a:xfrm>
          <a:effectLst>
            <a:outerShdw blurRad="50800" dist="38100" dir="2700000" algn="tl" rotWithShape="0">
              <a:prstClr val="black">
                <a:alpha val="40000"/>
              </a:prstClr>
            </a:outerShdw>
          </a:effectLst>
        </p:spPr>
        <p:txBody>
          <a:bodyPr vert="horz" lIns="91440" tIns="45720" rIns="91440" bIns="45720" rtlCol="0" anchor="ctr"/>
          <a:lstStyle>
            <a:lvl1pPr marL="0" algn="r"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fld id="{D85AC8A2-C63C-49A4-89E9-2E4420D2ECA8}" type="datetimeFigureOut">
              <a:rPr lang="en-US" smtClean="0"/>
              <a:t>12/3/11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pic>
        <p:nvPicPr>
          <p:cNvPr id="10" name="Picture 9" descr="overlay-ruleShadow.png"/>
          <p:cNvPicPr>
            <a:picLocks noChangeAspect="1"/>
          </p:cNvPicPr>
          <p:nvPr/>
        </p:nvPicPr>
        <p:blipFill>
          <a:blip r:embed="rId3"/>
          <a:srcRect r="25031"/>
          <a:stretch>
            <a:fillRect/>
          </a:stretch>
        </p:blipFill>
        <p:spPr>
          <a:xfrm rot="5400000" flipH="1">
            <a:off x="4421262" y="3365075"/>
            <a:ext cx="6855164" cy="12501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overlay-ruleShadow.png"/>
          <p:cNvPicPr>
            <a:picLocks noChangeAspect="1"/>
          </p:cNvPicPr>
          <p:nvPr/>
        </p:nvPicPr>
        <p:blipFill>
          <a:blip r:embed="rId2"/>
          <a:stretch>
            <a:fillRect/>
          </a:stretch>
        </p:blipFill>
        <p:spPr>
          <a:xfrm>
            <a:off x="0" y="1307592"/>
            <a:ext cx="9144000" cy="125016"/>
          </a:xfrm>
          <a:prstGeom prst="rect">
            <a:avLst/>
          </a:prstGeom>
        </p:spPr>
      </p:pic>
      <p:pic>
        <p:nvPicPr>
          <p:cNvPr id="7" name="Picture 6" descr="Overlay-FullBackground.jpg"/>
          <p:cNvPicPr>
            <a:picLocks noChangeAspect="1"/>
          </p:cNvPicPr>
          <p:nvPr/>
        </p:nvPicPr>
        <p:blipFill>
          <a:blip r:embed="rId3"/>
          <a:srcRect t="23333"/>
          <a:stretch>
            <a:fillRect/>
          </a:stretch>
        </p:blipFill>
        <p:spPr>
          <a:xfrm>
            <a:off x="0" y="1425388"/>
            <a:ext cx="9144000" cy="5432612"/>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85AC8A2-C63C-49A4-89E9-2E4420D2ECA8}" type="datetimeFigureOut">
              <a:rPr lang="en-US" smtClean="0"/>
              <a:t>12/3/11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rcRect t="50000"/>
          <a:stretch>
            <a:fillRect/>
          </a:stretch>
        </p:blipFill>
        <p:spPr>
          <a:xfrm>
            <a:off x="0" y="3429000"/>
            <a:ext cx="9144000" cy="3429000"/>
          </a:xfrm>
          <a:prstGeom prst="rect">
            <a:avLst/>
          </a:prstGeom>
        </p:spPr>
      </p:pic>
      <p:sp>
        <p:nvSpPr>
          <p:cNvPr id="2" name="Title 1"/>
          <p:cNvSpPr>
            <a:spLocks noGrp="1"/>
          </p:cNvSpPr>
          <p:nvPr>
            <p:ph type="ctrTitle"/>
          </p:nvPr>
        </p:nvSpPr>
        <p:spPr>
          <a:xfrm>
            <a:off x="779463" y="789081"/>
            <a:ext cx="7583488" cy="1470025"/>
          </a:xfrm>
        </p:spPr>
        <p:txBody>
          <a:bodyPr anchor="ctr" anchorCtr="0"/>
          <a:lstStyle/>
          <a:p>
            <a:r>
              <a:rPr lang="en-US" smtClean="0"/>
              <a:t>Click to edit Master title style</a:t>
            </a:r>
            <a:endParaRPr/>
          </a:p>
        </p:txBody>
      </p:sp>
      <p:sp>
        <p:nvSpPr>
          <p:cNvPr id="3" name="Subtitle 2"/>
          <p:cNvSpPr>
            <a:spLocks noGrp="1"/>
          </p:cNvSpPr>
          <p:nvPr>
            <p:ph type="subTitle" idx="1"/>
          </p:nvPr>
        </p:nvSpPr>
        <p:spPr>
          <a:xfrm>
            <a:off x="779463" y="4724400"/>
            <a:ext cx="7583487" cy="1385047"/>
          </a:xfrm>
        </p:spPr>
        <p:txBody>
          <a:bodyPr anchor="ctr" anchorCtr="0">
            <a:normAutofit/>
          </a:bodyPr>
          <a:lstStyle>
            <a:lvl1pPr marL="0" indent="0" algn="ctr">
              <a:spcBef>
                <a:spcPts val="300"/>
              </a:spcBef>
              <a:buNone/>
              <a:defRPr sz="1800">
                <a:solidFill>
                  <a:schemeClr val="bg2"/>
                </a:solidFill>
                <a:effectLst>
                  <a:outerShdw blurRad="63500" dir="2700000" algn="tl" rotWithShape="0">
                    <a:schemeClr val="tx1">
                      <a:alpha val="40000"/>
                    </a:scheme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D85AC8A2-C63C-49A4-89E9-2E4420D2ECA8}" type="datetimeFigureOut">
              <a:rPr lang="en-US" smtClean="0"/>
              <a:t>12/3/11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pic>
        <p:nvPicPr>
          <p:cNvPr id="7" name="Picture 6" descr="overlay-ruleShadow.png"/>
          <p:cNvPicPr>
            <a:picLocks noChangeAspect="1"/>
          </p:cNvPicPr>
          <p:nvPr/>
        </p:nvPicPr>
        <p:blipFill>
          <a:blip r:embed="rId3"/>
          <a:stretch>
            <a:fillRect/>
          </a:stretch>
        </p:blipFill>
        <p:spPr>
          <a:xfrm>
            <a:off x="0" y="3303984"/>
            <a:ext cx="9144000" cy="125016"/>
          </a:xfrm>
          <a:prstGeom prst="rect">
            <a:avLst/>
          </a:prstGeom>
        </p:spPr>
      </p:pic>
      <p:sp>
        <p:nvSpPr>
          <p:cNvPr id="10" name="Picture Placeholder 9"/>
          <p:cNvSpPr>
            <a:spLocks noGrp="1"/>
          </p:cNvSpPr>
          <p:nvPr>
            <p:ph type="pic" sz="quarter" idx="13"/>
          </p:nvPr>
        </p:nvSpPr>
        <p:spPr>
          <a:xfrm>
            <a:off x="3677371" y="2564085"/>
            <a:ext cx="1789259" cy="1729830"/>
          </a:xfrm>
          <a:prstGeom prst="ellipse">
            <a:avLst/>
          </a:prstGeom>
          <a:noFill/>
          <a:ln w="127000">
            <a:solidFill>
              <a:schemeClr val="tx2"/>
            </a:solidFill>
          </a:ln>
          <a:effectLst>
            <a:innerShdw blurRad="101600" dist="76200" dir="13500000">
              <a:prstClr val="black">
                <a:alpha val="57000"/>
              </a:prstClr>
            </a:innerShdw>
          </a:effectLst>
        </p:spPr>
        <p:txBody>
          <a:bodyPr>
            <a:normAutofit/>
          </a:bodyPr>
          <a:lstStyle>
            <a:lvl1pPr marL="0" indent="0" algn="ctr">
              <a:buNone/>
              <a:defRPr sz="1600">
                <a:solidFill>
                  <a:schemeClr val="tx1"/>
                </a:solidFill>
              </a:defRPr>
            </a:lvl1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overlay-ruleShadow.png"/>
          <p:cNvPicPr>
            <a:picLocks noChangeAspect="1"/>
          </p:cNvPicPr>
          <p:nvPr/>
        </p:nvPicPr>
        <p:blipFill>
          <a:blip r:embed="rId2"/>
          <a:stretch>
            <a:fillRect/>
          </a:stretch>
        </p:blipFill>
        <p:spPr>
          <a:xfrm>
            <a:off x="0" y="4446984"/>
            <a:ext cx="9144000" cy="125016"/>
          </a:xfrm>
          <a:prstGeom prst="rect">
            <a:avLst/>
          </a:prstGeom>
        </p:spPr>
      </p:pic>
      <p:pic>
        <p:nvPicPr>
          <p:cNvPr id="7" name="Picture 6" descr="Overlay-FullBackground.jpg"/>
          <p:cNvPicPr>
            <a:picLocks noChangeAspect="1"/>
          </p:cNvPicPr>
          <p:nvPr/>
        </p:nvPicPr>
        <p:blipFill>
          <a:blip r:embed="rId3"/>
          <a:srcRect t="66667"/>
          <a:stretch>
            <a:fillRect/>
          </a:stretch>
        </p:blipFill>
        <p:spPr>
          <a:xfrm>
            <a:off x="0" y="4572000"/>
            <a:ext cx="9144000" cy="2286000"/>
          </a:xfrm>
          <a:prstGeom prst="rect">
            <a:avLst/>
          </a:prstGeom>
        </p:spPr>
      </p:pic>
      <p:sp>
        <p:nvSpPr>
          <p:cNvPr id="2" name="Title 1"/>
          <p:cNvSpPr>
            <a:spLocks noGrp="1"/>
          </p:cNvSpPr>
          <p:nvPr>
            <p:ph type="title"/>
          </p:nvPr>
        </p:nvSpPr>
        <p:spPr>
          <a:xfrm>
            <a:off x="779463" y="2971800"/>
            <a:ext cx="7583487" cy="1362075"/>
          </a:xfrm>
        </p:spPr>
        <p:txBody>
          <a:bodyPr vert="horz" lIns="91440" tIns="45720" rIns="91440" bIns="45720" rtlCol="0" anchor="b" anchorCtr="0">
            <a:noAutofit/>
          </a:bodyPr>
          <a:lstStyle>
            <a:lvl1pPr algn="ctr" defTabSz="914400" rtl="0" eaLnBrk="1" latinLnBrk="0" hangingPunct="1">
              <a:spcBef>
                <a:spcPct val="0"/>
              </a:spcBef>
              <a:buNone/>
              <a:defRPr sz="48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779463" y="4724400"/>
            <a:ext cx="7583487" cy="1398494"/>
          </a:xfrm>
        </p:spPr>
        <p:txBody>
          <a:bodyPr vert="horz" lIns="91440" tIns="45720" rIns="91440" bIns="45720" rtlCol="0">
            <a:normAutofit/>
          </a:bodyPr>
          <a:lstStyle>
            <a:lvl1pPr marL="0" indent="0" algn="ctr" defTabSz="914400" rtl="0" eaLnBrk="1" latinLnBrk="0" hangingPunct="1">
              <a:spcBef>
                <a:spcPts val="300"/>
              </a:spcBef>
              <a:buFont typeface="Calisto MT" pitchFamily="18" charset="0"/>
              <a:buNone/>
              <a:defRPr sz="1800" kern="1200">
                <a:solidFill>
                  <a:schemeClr val="bg2"/>
                </a:solidFill>
                <a:effectLst>
                  <a:outerShdw blurRad="63500" dir="2700000" algn="tl" rotWithShape="0">
                    <a:schemeClr val="tx1">
                      <a:alpha val="40000"/>
                    </a:schemeClr>
                  </a:outerShdw>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5AC8A2-C63C-49A4-89E9-2E4420D2ECA8}" type="datetimeFigureOut">
              <a:rPr lang="en-US" smtClean="0"/>
              <a:t>12/3/11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overlay-ruleShadow.png"/>
          <p:cNvPicPr>
            <a:picLocks noChangeAspect="1"/>
          </p:cNvPicPr>
          <p:nvPr/>
        </p:nvPicPr>
        <p:blipFill>
          <a:blip r:embed="rId2"/>
          <a:stretch>
            <a:fillRect/>
          </a:stretch>
        </p:blipFill>
        <p:spPr>
          <a:xfrm>
            <a:off x="0" y="1307592"/>
            <a:ext cx="9144000" cy="125016"/>
          </a:xfrm>
          <a:prstGeom prst="rect">
            <a:avLst/>
          </a:prstGeom>
        </p:spPr>
      </p:pic>
      <p:pic>
        <p:nvPicPr>
          <p:cNvPr id="11" name="Picture 10" descr="Overlay-FullBackground.jpg"/>
          <p:cNvPicPr>
            <a:picLocks noChangeAspect="1"/>
          </p:cNvPicPr>
          <p:nvPr/>
        </p:nvPicPr>
        <p:blipFill>
          <a:blip r:embed="rId3"/>
          <a:srcRect t="23333"/>
          <a:stretch>
            <a:fillRect/>
          </a:stretch>
        </p:blipFill>
        <p:spPr>
          <a:xfrm>
            <a:off x="0" y="1425388"/>
            <a:ext cx="9144000" cy="5432612"/>
          </a:xfrm>
          <a:prstGeom prst="rect">
            <a:avLst/>
          </a:prstGeom>
        </p:spPr>
      </p:pic>
      <p:sp>
        <p:nvSpPr>
          <p:cNvPr id="2" name="Title 1"/>
          <p:cNvSpPr>
            <a:spLocks noGrp="1"/>
          </p:cNvSpPr>
          <p:nvPr>
            <p:ph type="title"/>
          </p:nvPr>
        </p:nvSpPr>
        <p:spPr>
          <a:xfrm>
            <a:off x="779463" y="62753"/>
            <a:ext cx="7583488" cy="1283167"/>
          </a:xfrm>
        </p:spPr>
        <p:txBody>
          <a:bodyPr/>
          <a:lstStyle/>
          <a:p>
            <a:r>
              <a:rPr lang="en-US" smtClean="0"/>
              <a:t>Click to edit Master title style</a:t>
            </a:r>
            <a:endParaRPr/>
          </a:p>
        </p:txBody>
      </p:sp>
      <p:sp>
        <p:nvSpPr>
          <p:cNvPr id="3" name="Content Placeholder 2"/>
          <p:cNvSpPr>
            <a:spLocks noGrp="1"/>
          </p:cNvSpPr>
          <p:nvPr>
            <p:ph sz="half" idx="1"/>
          </p:nvPr>
        </p:nvSpPr>
        <p:spPr>
          <a:xfrm>
            <a:off x="779463" y="1828800"/>
            <a:ext cx="3566160" cy="42973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96791" y="1828800"/>
            <a:ext cx="3566160" cy="4297363"/>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D85AC8A2-C63C-49A4-89E9-2E4420D2ECA8}" type="datetimeFigureOut">
              <a:rPr lang="en-US" smtClean="0"/>
              <a:t>12/3/11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overlay-ruleShadow.png"/>
          <p:cNvPicPr>
            <a:picLocks noChangeAspect="1"/>
          </p:cNvPicPr>
          <p:nvPr/>
        </p:nvPicPr>
        <p:blipFill>
          <a:blip r:embed="rId2"/>
          <a:stretch>
            <a:fillRect/>
          </a:stretch>
        </p:blipFill>
        <p:spPr>
          <a:xfrm>
            <a:off x="0" y="1307592"/>
            <a:ext cx="9144000" cy="125016"/>
          </a:xfrm>
          <a:prstGeom prst="rect">
            <a:avLst/>
          </a:prstGeom>
        </p:spPr>
      </p:pic>
      <p:pic>
        <p:nvPicPr>
          <p:cNvPr id="13" name="Picture 12" descr="Overlay-FullBackground.jpg"/>
          <p:cNvPicPr>
            <a:picLocks noChangeAspect="1"/>
          </p:cNvPicPr>
          <p:nvPr/>
        </p:nvPicPr>
        <p:blipFill>
          <a:blip r:embed="rId3"/>
          <a:srcRect t="23333"/>
          <a:stretch>
            <a:fillRect/>
          </a:stretch>
        </p:blipFill>
        <p:spPr>
          <a:xfrm>
            <a:off x="0" y="1425388"/>
            <a:ext cx="9144000" cy="5432612"/>
          </a:xfrm>
          <a:prstGeom prst="rect">
            <a:avLst/>
          </a:prstGeom>
        </p:spPr>
      </p:pic>
      <p:sp>
        <p:nvSpPr>
          <p:cNvPr id="2" name="Title 1"/>
          <p:cNvSpPr>
            <a:spLocks noGrp="1"/>
          </p:cNvSpPr>
          <p:nvPr>
            <p:ph type="title"/>
          </p:nvPr>
        </p:nvSpPr>
        <p:spPr>
          <a:xfrm>
            <a:off x="779463" y="62753"/>
            <a:ext cx="7583488" cy="1283167"/>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79463" y="1524000"/>
            <a:ext cx="3566160" cy="838200"/>
          </a:xfrm>
        </p:spPr>
        <p:txBody>
          <a:bodyPr anchor="ctr" anchorCtr="0">
            <a:noAutofit/>
          </a:bodyPr>
          <a:lstStyle>
            <a:lvl1pPr marL="0" indent="0" algn="ctr">
              <a:spcBef>
                <a:spcPct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79463" y="2393576"/>
            <a:ext cx="3566160" cy="373258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96791" y="1524000"/>
            <a:ext cx="3566160" cy="838200"/>
          </a:xfrm>
        </p:spPr>
        <p:txBody>
          <a:bodyPr anchor="ctr" anchorCtr="0">
            <a:noAutofit/>
          </a:bodyPr>
          <a:lstStyle>
            <a:lvl1pPr marL="0" indent="0" algn="ctr">
              <a:spcBef>
                <a:spcPct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96791" y="2393576"/>
            <a:ext cx="3566160" cy="373258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D85AC8A2-C63C-49A4-89E9-2E4420D2ECA8}" type="datetimeFigureOut">
              <a:rPr lang="en-US" smtClean="0"/>
              <a:t>12/3/11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overlay-ruleShadow.png"/>
          <p:cNvPicPr>
            <a:picLocks noChangeAspect="1"/>
          </p:cNvPicPr>
          <p:nvPr/>
        </p:nvPicPr>
        <p:blipFill>
          <a:blip r:embed="rId2"/>
          <a:stretch>
            <a:fillRect/>
          </a:stretch>
        </p:blipFill>
        <p:spPr>
          <a:xfrm>
            <a:off x="0" y="1307592"/>
            <a:ext cx="9144000" cy="125016"/>
          </a:xfrm>
          <a:prstGeom prst="rect">
            <a:avLst/>
          </a:prstGeom>
        </p:spPr>
      </p:pic>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D85AC8A2-C63C-49A4-89E9-2E4420D2ECA8}" type="datetimeFigureOut">
              <a:rPr lang="en-US" smtClean="0"/>
              <a:t>12/3/11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C7E049-B585-4EE6-96C0-EEB30EAA14FD}" type="slidenum">
              <a:rPr lang="en-US" smtClean="0"/>
              <a:t>‹#›</a:t>
            </a:fld>
            <a:endParaRPr lang="en-US"/>
          </a:p>
        </p:txBody>
      </p:sp>
      <p:pic>
        <p:nvPicPr>
          <p:cNvPr id="10" name="Picture 9" descr="Overlay-FullBackground.jpg"/>
          <p:cNvPicPr>
            <a:picLocks noChangeAspect="1"/>
          </p:cNvPicPr>
          <p:nvPr/>
        </p:nvPicPr>
        <p:blipFill>
          <a:blip r:embed="rId3"/>
          <a:srcRect t="21046"/>
          <a:stretch>
            <a:fillRect/>
          </a:stretch>
        </p:blipFill>
        <p:spPr>
          <a:xfrm>
            <a:off x="0" y="1447800"/>
            <a:ext cx="9144000" cy="541468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Overlay-FullBackground.jpg"/>
          <p:cNvPicPr>
            <a:picLocks noChangeAspect="1"/>
          </p:cNvPicPr>
          <p:nvPr/>
        </p:nvPicPr>
        <p:blipFill>
          <a:blip r:embed="rId2"/>
          <a:stretch>
            <a:fillRect/>
          </a:stretch>
        </p:blipFill>
        <p:spPr>
          <a:xfrm>
            <a:off x="0" y="4482"/>
            <a:ext cx="9144000" cy="6858000"/>
          </a:xfrm>
          <a:prstGeom prst="rect">
            <a:avLst/>
          </a:prstGeom>
          <a:noFill/>
          <a:ln>
            <a:noFill/>
          </a:ln>
        </p:spPr>
      </p:pic>
      <p:sp>
        <p:nvSpPr>
          <p:cNvPr id="2" name="Date Placeholder 1"/>
          <p:cNvSpPr>
            <a:spLocks noGrp="1"/>
          </p:cNvSpPr>
          <p:nvPr>
            <p:ph type="dt" sz="half" idx="10"/>
          </p:nvPr>
        </p:nvSpPr>
        <p:spPr/>
        <p:txBody>
          <a:bodyPr/>
          <a:lstStyle/>
          <a:p>
            <a:fld id="{D85AC8A2-C63C-49A4-89E9-2E4420D2ECA8}" type="datetimeFigureOut">
              <a:rPr lang="en-US" smtClean="0"/>
              <a:t>12/3/11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C7E049-B585-4EE6-96C0-EEB30EAA14F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Overlay-FullBackground.jpg"/>
          <p:cNvPicPr>
            <a:picLocks noChangeAspect="1"/>
          </p:cNvPicPr>
          <p:nvPr/>
        </p:nvPicPr>
        <p:blipFill>
          <a:blip r:embed="rId2"/>
          <a:srcRect l="50000"/>
          <a:stretch>
            <a:fillRect/>
          </a:stretch>
        </p:blipFill>
        <p:spPr>
          <a:xfrm>
            <a:off x="4572000" y="4482"/>
            <a:ext cx="4572000" cy="6858000"/>
          </a:xfrm>
          <a:prstGeom prst="rect">
            <a:avLst/>
          </a:prstGeom>
          <a:noFill/>
          <a:ln>
            <a:noFill/>
          </a:ln>
        </p:spPr>
      </p:pic>
      <p:sp>
        <p:nvSpPr>
          <p:cNvPr id="2" name="Title 1"/>
          <p:cNvSpPr>
            <a:spLocks noGrp="1"/>
          </p:cNvSpPr>
          <p:nvPr>
            <p:ph type="title"/>
          </p:nvPr>
        </p:nvSpPr>
        <p:spPr>
          <a:xfrm>
            <a:off x="301752" y="273049"/>
            <a:ext cx="3962400" cy="1690221"/>
          </a:xfrm>
        </p:spPr>
        <p:txBody>
          <a:bodyPr vert="horz" lIns="91440" tIns="45720" rIns="91440" bIns="45720" rtlCol="0" anchor="b" anchorCtr="0">
            <a:noAutofit/>
          </a:bodyPr>
          <a:lstStyle>
            <a:lvl1pPr marL="0" algn="ctr" defTabSz="914400" rtl="0" eaLnBrk="1" latinLnBrk="0" hangingPunct="1">
              <a:spcBef>
                <a:spcPct val="0"/>
              </a:spcBef>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4866401" y="273050"/>
            <a:ext cx="3959352" cy="5853113"/>
          </a:xfrm>
        </p:spPr>
        <p:txBody>
          <a:bodyPr>
            <a:normAutofit/>
          </a:bodyPr>
          <a:lstStyle>
            <a:lvl1pPr>
              <a:defRPr sz="24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301752" y="1975104"/>
            <a:ext cx="3962400" cy="3200401"/>
          </a:xfrm>
          <a:effectLst>
            <a:outerShdw blurRad="50800" dist="38100" dir="2700000" algn="tl" rotWithShape="0">
              <a:prstClr val="black">
                <a:alpha val="40000"/>
              </a:prstClr>
            </a:outerShdw>
          </a:effectLst>
        </p:spPr>
        <p:txBody>
          <a:bodyPr vert="horz" lIns="91440" tIns="45720" rIns="91440" bIns="45720" rtlCol="0" anchor="t" anchorCtr="0">
            <a:normAutofit/>
          </a:bodyPr>
          <a:lstStyle>
            <a:lvl1pPr marL="0" indent="0" algn="ctr" defTabSz="914400" rtl="0" eaLnBrk="1" latinLnBrk="0" hangingPunct="1">
              <a:lnSpc>
                <a:spcPct val="110000"/>
              </a:lnSpc>
              <a:spcBef>
                <a:spcPts val="600"/>
              </a:spcBef>
              <a:buNone/>
              <a:defRPr sz="1800" kern="1200">
                <a:solidFill>
                  <a:schemeClr val="tx1"/>
                </a:solidFill>
                <a:effectLst>
                  <a:outerShdw blurRad="38100" dist="12700" dir="2700000" algn="tl" rotWithShape="0">
                    <a:prstClr val="black">
                      <a:alpha val="6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2667000" y="6356350"/>
            <a:ext cx="1622612" cy="365125"/>
          </a:xfrm>
          <a:effectLst>
            <a:outerShdw blurRad="50800" dist="38100" dir="2700000" algn="tl" rotWithShape="0">
              <a:prstClr val="black">
                <a:alpha val="40000"/>
              </a:prstClr>
            </a:outerShdw>
          </a:effectLst>
        </p:spPr>
        <p:txBody>
          <a:bodyPr vert="horz" lIns="91440" tIns="45720" rIns="91440" bIns="45720" rtlCol="0" anchor="ctr"/>
          <a:lstStyle>
            <a:lvl1pPr marL="0" algn="r"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fld id="{D85AC8A2-C63C-49A4-89E9-2E4420D2ECA8}" type="datetimeFigureOut">
              <a:rPr lang="en-US" smtClean="0"/>
              <a:t>12/3/11</a:t>
            </a:fld>
            <a:endParaRPr lang="en-US"/>
          </a:p>
        </p:txBody>
      </p:sp>
      <p:sp>
        <p:nvSpPr>
          <p:cNvPr id="6" name="Footer Placeholder 5"/>
          <p:cNvSpPr>
            <a:spLocks noGrp="1"/>
          </p:cNvSpPr>
          <p:nvPr>
            <p:ph type="ftr" sz="quarter" idx="11"/>
          </p:nvPr>
        </p:nvSpPr>
        <p:spPr>
          <a:xfrm>
            <a:off x="242047" y="6356350"/>
            <a:ext cx="1891553" cy="365125"/>
          </a:xfrm>
          <a:effectLst>
            <a:outerShdw blurRad="50800" dist="38100" dir="2700000" algn="tl" rotWithShape="0">
              <a:prstClr val="black">
                <a:alpha val="40000"/>
              </a:prstClr>
            </a:outerShdw>
          </a:effectLst>
        </p:spPr>
        <p:txBody>
          <a:bodyPr vert="horz" lIns="91440" tIns="45720" rIns="91440" bIns="45720" rtlCol="0" anchor="ctr"/>
          <a:lstStyle>
            <a:lvl1pPr marL="0" algn="l" defTabSz="914400" rtl="0" eaLnBrk="1" latinLnBrk="0" hangingPunct="1">
              <a:defRPr sz="1200" kern="1200">
                <a:solidFill>
                  <a:schemeClr val="tx1"/>
                </a:solidFill>
                <a:effectLst>
                  <a:outerShdw blurRad="38100" dist="12700" dir="2700000" algn="tl" rotWithShape="0">
                    <a:prstClr val="black">
                      <a:alpha val="6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1892808" y="5748338"/>
            <a:ext cx="762000" cy="576262"/>
          </a:xfrm>
        </p:spPr>
        <p:txBody>
          <a:bodyPr vert="horz" lIns="91440" tIns="45720" rIns="91440" bIns="45720" rtlCol="0" anchor="ctr">
            <a:noAutofit/>
          </a:bodyPr>
          <a:lstStyle>
            <a:lvl1pPr marL="0" algn="ctr" defTabSz="914400" rtl="0" eaLnBrk="1" latinLnBrk="0" hangingPunct="1">
              <a:spcBef>
                <a:spcPct val="0"/>
              </a:spcBef>
              <a:defRPr sz="36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a:lstStyle>
          <a:p>
            <a:fld id="{74C7E049-B585-4EE6-96C0-EEB30EAA14FD}" type="slidenum">
              <a:rPr lang="en-US" smtClean="0"/>
              <a:t>‹#›</a:t>
            </a:fld>
            <a:endParaRPr lang="en-US"/>
          </a:p>
        </p:txBody>
      </p:sp>
      <p:pic>
        <p:nvPicPr>
          <p:cNvPr id="10" name="Picture 9" descr="overlay-ruleShadow.png"/>
          <p:cNvPicPr>
            <a:picLocks noChangeAspect="1"/>
          </p:cNvPicPr>
          <p:nvPr/>
        </p:nvPicPr>
        <p:blipFill>
          <a:blip r:embed="rId3"/>
          <a:srcRect r="25031"/>
          <a:stretch>
            <a:fillRect/>
          </a:stretch>
        </p:blipFill>
        <p:spPr>
          <a:xfrm rot="16200000">
            <a:off x="1086391" y="3365075"/>
            <a:ext cx="6855164" cy="12501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9463" y="62753"/>
            <a:ext cx="7583488" cy="1283167"/>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779463" y="1828800"/>
            <a:ext cx="7583488" cy="42973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732494" y="6356350"/>
            <a:ext cx="2133600" cy="365125"/>
          </a:xfrm>
          <a:prstGeom prst="rect">
            <a:avLst/>
          </a:prstGeom>
        </p:spPr>
        <p:txBody>
          <a:bodyPr vert="horz" lIns="91440" tIns="45720" rIns="91440" bIns="45720" rtlCol="0" anchor="ctr"/>
          <a:lstStyle>
            <a:lvl1pPr algn="r">
              <a:defRPr sz="1200">
                <a:solidFill>
                  <a:schemeClr val="bg2"/>
                </a:solidFill>
                <a:effectLst>
                  <a:outerShdw blurRad="63500" dir="2700000" algn="tl" rotWithShape="0">
                    <a:schemeClr val="tx1">
                      <a:alpha val="40000"/>
                    </a:schemeClr>
                  </a:outerShdw>
                </a:effectLst>
              </a:defRPr>
            </a:lvl1pPr>
          </a:lstStyle>
          <a:p>
            <a:fld id="{D85AC8A2-C63C-49A4-89E9-2E4420D2ECA8}" type="datetimeFigureOut">
              <a:rPr lang="en-US" smtClean="0"/>
              <a:t>12/3/11</a:t>
            </a:fld>
            <a:endParaRPr lang="en-US"/>
          </a:p>
        </p:txBody>
      </p:sp>
      <p:sp>
        <p:nvSpPr>
          <p:cNvPr id="5" name="Footer Placeholder 4"/>
          <p:cNvSpPr>
            <a:spLocks noGrp="1"/>
          </p:cNvSpPr>
          <p:nvPr>
            <p:ph type="ftr" sz="quarter" idx="3"/>
          </p:nvPr>
        </p:nvSpPr>
        <p:spPr>
          <a:xfrm>
            <a:off x="242047" y="6356350"/>
            <a:ext cx="2895600" cy="365125"/>
          </a:xfrm>
          <a:prstGeom prst="rect">
            <a:avLst/>
          </a:prstGeom>
        </p:spPr>
        <p:txBody>
          <a:bodyPr vert="horz" lIns="91440" tIns="45720" rIns="91440" bIns="45720" rtlCol="0" anchor="ctr"/>
          <a:lstStyle>
            <a:lvl1pPr algn="l">
              <a:defRPr sz="1200">
                <a:solidFill>
                  <a:schemeClr val="bg2"/>
                </a:solidFill>
                <a:effectLst>
                  <a:outerShdw blurRad="63500" dir="2700000" algn="tl" rotWithShape="0">
                    <a:schemeClr val="tx1">
                      <a:alpha val="40000"/>
                    </a:schemeClr>
                  </a:outerShdw>
                </a:effectLst>
              </a:defRPr>
            </a:lvl1pPr>
          </a:lstStyle>
          <a:p>
            <a:endParaRPr lang="en-US"/>
          </a:p>
        </p:txBody>
      </p:sp>
      <p:sp>
        <p:nvSpPr>
          <p:cNvPr id="6" name="Slide Number Placeholder 5"/>
          <p:cNvSpPr>
            <a:spLocks noGrp="1"/>
          </p:cNvSpPr>
          <p:nvPr>
            <p:ph type="sldNum" sz="quarter" idx="4"/>
          </p:nvPr>
        </p:nvSpPr>
        <p:spPr>
          <a:xfrm>
            <a:off x="4267200" y="6356350"/>
            <a:ext cx="609600" cy="365125"/>
          </a:xfrm>
          <a:prstGeom prst="rect">
            <a:avLst/>
          </a:prstGeom>
        </p:spPr>
        <p:txBody>
          <a:bodyPr vert="horz" lIns="91440" tIns="45720" rIns="91440" bIns="45720" rtlCol="0" anchor="ctr"/>
          <a:lstStyle>
            <a:lvl1pPr algn="ctr">
              <a:defRPr sz="1200">
                <a:solidFill>
                  <a:schemeClr val="bg2"/>
                </a:solidFill>
                <a:effectLst>
                  <a:outerShdw blurRad="63500" dir="2700000" algn="tl" rotWithShape="0">
                    <a:schemeClr val="tx1">
                      <a:alpha val="40000"/>
                    </a:schemeClr>
                  </a:outerShdw>
                </a:effectLst>
              </a:defRPr>
            </a:lvl1pPr>
          </a:lstStyle>
          <a:p>
            <a:fld id="{74C7E049-B585-4EE6-96C0-EEB30EAA14FD}"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800" kern="1200">
          <a:solidFill>
            <a:schemeClr val="tx1"/>
          </a:solidFill>
          <a:effectLst>
            <a:outerShdw blurRad="50800" dist="12700" dir="2700000" sx="100500" sy="100500" algn="tl" rotWithShape="0">
              <a:prstClr val="black">
                <a:alpha val="60000"/>
              </a:prstClr>
            </a:outerShdw>
          </a:effectLst>
          <a:latin typeface="+mj-lt"/>
          <a:ea typeface="+mj-ea"/>
          <a:cs typeface="+mj-cs"/>
        </a:defRPr>
      </a:lvl1pPr>
    </p:titleStyle>
    <p:bodyStyle>
      <a:lvl1pPr marL="282575" indent="-282575" algn="l" defTabSz="914400" rtl="0" eaLnBrk="1" latinLnBrk="0" hangingPunct="1">
        <a:spcBef>
          <a:spcPts val="2000"/>
        </a:spcBef>
        <a:buFont typeface="Calisto MT" pitchFamily="18" charset="0"/>
        <a:buChar char="•"/>
        <a:defRPr sz="2400" kern="1200">
          <a:solidFill>
            <a:schemeClr val="bg2"/>
          </a:solidFill>
          <a:effectLst>
            <a:outerShdw blurRad="63500" dir="2700000" algn="tl" rotWithShape="0">
              <a:schemeClr val="tx1">
                <a:alpha val="40000"/>
              </a:schemeClr>
            </a:outerShdw>
          </a:effectLst>
          <a:latin typeface="+mn-lt"/>
          <a:ea typeface="+mn-ea"/>
          <a:cs typeface="+mn-cs"/>
        </a:defRPr>
      </a:lvl1pPr>
      <a:lvl2pPr marL="577850" indent="-295275" algn="l" defTabSz="914400" rtl="0" eaLnBrk="1" latinLnBrk="0" hangingPunct="1">
        <a:spcBef>
          <a:spcPts val="600"/>
        </a:spcBef>
        <a:buClr>
          <a:schemeClr val="bg2">
            <a:lumMod val="60000"/>
            <a:lumOff val="40000"/>
          </a:schemeClr>
        </a:buClr>
        <a:buFont typeface="Calisto MT" pitchFamily="18" charset="0"/>
        <a:buChar char="•"/>
        <a:defRPr sz="2200" kern="1200">
          <a:solidFill>
            <a:schemeClr val="bg2"/>
          </a:solidFill>
          <a:effectLst>
            <a:outerShdw blurRad="63500" dir="2700000" algn="tl" rotWithShape="0">
              <a:schemeClr val="tx1">
                <a:alpha val="40000"/>
              </a:schemeClr>
            </a:outerShdw>
          </a:effectLst>
          <a:latin typeface="+mn-lt"/>
          <a:ea typeface="+mn-ea"/>
          <a:cs typeface="+mn-cs"/>
        </a:defRPr>
      </a:lvl2pPr>
      <a:lvl3pPr marL="860425" indent="-282575" algn="l" defTabSz="914400" rtl="0" eaLnBrk="1" latinLnBrk="0" hangingPunct="1">
        <a:spcBef>
          <a:spcPts val="600"/>
        </a:spcBef>
        <a:buFont typeface="Calisto MT" pitchFamily="18" charset="0"/>
        <a:buChar char="•"/>
        <a:defRPr sz="2000" kern="1200">
          <a:solidFill>
            <a:schemeClr val="bg2"/>
          </a:solidFill>
          <a:effectLst>
            <a:outerShdw blurRad="63500" dir="2700000" algn="tl" rotWithShape="0">
              <a:schemeClr val="tx1">
                <a:alpha val="40000"/>
              </a:schemeClr>
            </a:outerShdw>
          </a:effectLst>
          <a:latin typeface="+mn-lt"/>
          <a:ea typeface="+mn-ea"/>
          <a:cs typeface="+mn-cs"/>
        </a:defRPr>
      </a:lvl3pPr>
      <a:lvl4pPr marL="1143000" indent="-282575" algn="l" defTabSz="914400" rtl="0" eaLnBrk="1" latinLnBrk="0" hangingPunct="1">
        <a:spcBef>
          <a:spcPts val="600"/>
        </a:spcBef>
        <a:buClr>
          <a:schemeClr val="bg2">
            <a:lumMod val="60000"/>
            <a:lumOff val="40000"/>
          </a:schemeClr>
        </a:buClr>
        <a:buFont typeface="Calisto MT" pitchFamily="18" charset="0"/>
        <a:buChar char="•"/>
        <a:defRPr sz="1800" kern="1200">
          <a:solidFill>
            <a:schemeClr val="bg2"/>
          </a:solidFill>
          <a:effectLst>
            <a:outerShdw blurRad="63500" dir="2700000" algn="tl" rotWithShape="0">
              <a:schemeClr val="tx1">
                <a:alpha val="40000"/>
              </a:schemeClr>
            </a:outerShdw>
          </a:effectLst>
          <a:latin typeface="+mn-lt"/>
          <a:ea typeface="+mn-ea"/>
          <a:cs typeface="+mn-cs"/>
        </a:defRPr>
      </a:lvl4pPr>
      <a:lvl5pPr marL="1425575" indent="-282575" algn="l" defTabSz="914400" rtl="0" eaLnBrk="1" latinLnBrk="0" hangingPunct="1">
        <a:spcBef>
          <a:spcPts val="600"/>
        </a:spcBef>
        <a:buFont typeface="Calisto MT" pitchFamily="18" charset="0"/>
        <a:buChar char="•"/>
        <a:defRPr sz="1800" kern="1200">
          <a:solidFill>
            <a:schemeClr val="bg2"/>
          </a:solidFill>
          <a:effectLst>
            <a:outerShdw blurRad="63500" dir="2700000" algn="tl" rotWithShape="0">
              <a:schemeClr val="tx1">
                <a:alpha val="40000"/>
              </a:schemeClr>
            </a:outerShdw>
          </a:effectLst>
          <a:latin typeface="+mn-lt"/>
          <a:ea typeface="+mn-ea"/>
          <a:cs typeface="+mn-cs"/>
        </a:defRPr>
      </a:lvl5pPr>
      <a:lvl6pPr marL="1711325" indent="-280988"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bg2"/>
          </a:solidFill>
          <a:effectLst>
            <a:outerShdw blurRad="63500" dir="2700000" algn="tl" rotWithShape="0">
              <a:schemeClr val="tx1">
                <a:alpha val="40000"/>
              </a:schemeClr>
            </a:outerShdw>
          </a:effectLst>
          <a:latin typeface="+mn-lt"/>
          <a:ea typeface="+mn-ea"/>
          <a:cs typeface="+mn-cs"/>
        </a:defRPr>
      </a:lvl6pPr>
      <a:lvl7pPr marL="2000250" indent="-280988" algn="l" defTabSz="914400" rtl="0" eaLnBrk="1" latinLnBrk="0" hangingPunct="1">
        <a:spcBef>
          <a:spcPct val="20000"/>
        </a:spcBef>
        <a:buFont typeface="Arial" pitchFamily="34" charset="0"/>
        <a:buChar char="•"/>
        <a:defRPr lang="en-US" sz="1800" kern="1200" dirty="0" smtClean="0">
          <a:solidFill>
            <a:schemeClr val="bg2"/>
          </a:solidFill>
          <a:effectLst>
            <a:outerShdw blurRad="63500" dir="2700000" algn="tl" rotWithShape="0">
              <a:schemeClr val="tx1">
                <a:alpha val="40000"/>
              </a:schemeClr>
            </a:outerShdw>
          </a:effectLst>
          <a:latin typeface="+mn-lt"/>
          <a:ea typeface="+mn-ea"/>
          <a:cs typeface="+mn-cs"/>
        </a:defRPr>
      </a:lvl7pPr>
      <a:lvl8pPr marL="2290763" indent="-280988"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bg2"/>
          </a:solidFill>
          <a:effectLst>
            <a:outerShdw blurRad="63500" dir="2700000" algn="tl" rotWithShape="0">
              <a:schemeClr val="tx1">
                <a:alpha val="40000"/>
              </a:schemeClr>
            </a:outerShdw>
          </a:effectLst>
          <a:latin typeface="+mn-lt"/>
          <a:ea typeface="+mn-ea"/>
          <a:cs typeface="+mn-cs"/>
        </a:defRPr>
      </a:lvl8pPr>
      <a:lvl9pPr marL="2571750" indent="-280988" algn="l" defTabSz="914400" rtl="0" eaLnBrk="1" latinLnBrk="0" hangingPunct="1">
        <a:spcBef>
          <a:spcPct val="20000"/>
        </a:spcBef>
        <a:buFont typeface="Arial" pitchFamily="34" charset="0"/>
        <a:buChar char="•"/>
        <a:defRPr lang="en-US" sz="1800" kern="1200" dirty="0">
          <a:solidFill>
            <a:schemeClr val="bg2"/>
          </a:solidFill>
          <a:effectLst>
            <a:outerShdw blurRad="63500" dir="2700000" algn="tl" rotWithShape="0">
              <a:schemeClr val="tx1">
                <a:alpha val="40000"/>
              </a:scheme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package" Target="../embeddings/Microsoft_Word_Document1.docx"/><Relationship Id="rId4" Type="http://schemas.openxmlformats.org/officeDocument/2006/relationships/image" Target="../media/image5.png"/><Relationship Id="rId5" Type="http://schemas.openxmlformats.org/officeDocument/2006/relationships/hyperlink" Target="http://www.actfl.org/" TargetMode="External"/><Relationship Id="rId1" Type="http://schemas.openxmlformats.org/officeDocument/2006/relationships/vmlDrawing" Target="../drawings/vmlDrawing1.vml"/><Relationship Id="rId2"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 Id="rId3" Type="http://schemas.openxmlformats.org/officeDocument/2006/relationships/image" Target="../media/image7.emf"/></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4" Type="http://schemas.openxmlformats.org/officeDocument/2006/relationships/image" Target="../media/image10.jpg"/><Relationship Id="rId5" Type="http://schemas.openxmlformats.org/officeDocument/2006/relationships/image" Target="../media/image11.jpg"/><Relationship Id="rId6" Type="http://schemas.openxmlformats.org/officeDocument/2006/relationships/image" Target="../media/image12.png"/><Relationship Id="rId7"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1706380977"/>
              </p:ext>
            </p:extLst>
          </p:nvPr>
        </p:nvGraphicFramePr>
        <p:xfrm>
          <a:off x="1" y="0"/>
          <a:ext cx="9144000" cy="2331980"/>
        </p:xfrm>
        <a:graphic>
          <a:graphicData uri="http://schemas.openxmlformats.org/presentationml/2006/ole">
            <mc:AlternateContent xmlns:mc="http://schemas.openxmlformats.org/markup-compatibility/2006">
              <mc:Choice xmlns:v="urn:schemas-microsoft-com:vml" Requires="v">
                <p:oleObj spid="_x0000_s1032" name="Document" r:id="rId3" imgW="5943600" imgH="1371600" progId="Word.Document.12">
                  <p:embed/>
                </p:oleObj>
              </mc:Choice>
              <mc:Fallback>
                <p:oleObj name="Document" r:id="rId3" imgW="5943600" imgH="1371600" progId="Word.Document.12">
                  <p:embed/>
                  <p:pic>
                    <p:nvPicPr>
                      <p:cNvPr id="0" name=""/>
                      <p:cNvPicPr/>
                      <p:nvPr/>
                    </p:nvPicPr>
                    <p:blipFill>
                      <a:blip r:embed="rId4"/>
                      <a:stretch>
                        <a:fillRect/>
                      </a:stretch>
                    </p:blipFill>
                    <p:spPr>
                      <a:xfrm>
                        <a:off x="1" y="0"/>
                        <a:ext cx="9144000" cy="2331980"/>
                      </a:xfrm>
                      <a:prstGeom prst="rect">
                        <a:avLst/>
                      </a:prstGeom>
                    </p:spPr>
                  </p:pic>
                </p:oleObj>
              </mc:Fallback>
            </mc:AlternateContent>
          </a:graphicData>
        </a:graphic>
      </p:graphicFrame>
      <p:sp>
        <p:nvSpPr>
          <p:cNvPr id="5" name="TextBox 4"/>
          <p:cNvSpPr txBox="1"/>
          <p:nvPr/>
        </p:nvSpPr>
        <p:spPr>
          <a:xfrm>
            <a:off x="1" y="3570845"/>
            <a:ext cx="9144000" cy="3416320"/>
          </a:xfrm>
          <a:prstGeom prst="rect">
            <a:avLst/>
          </a:prstGeom>
          <a:noFill/>
        </p:spPr>
        <p:txBody>
          <a:bodyPr wrap="square" rtlCol="0">
            <a:spAutoFit/>
          </a:bodyPr>
          <a:lstStyle/>
          <a:p>
            <a:r>
              <a:rPr lang="en-US" dirty="0"/>
              <a:t>The American Council on the Teaching of Foreign Languages (ACTFL) is the national association for language education professionals from all levels of instruction and representing all languages. With more than 12,300 active members, ACTFL provides innovative professional development opportunities, acclaimed training and certification programs, and widely cited books, publications, scholarly journals, research studies and language education resources, including </a:t>
            </a:r>
            <a:r>
              <a:rPr lang="en-US" i="1" dirty="0"/>
              <a:t>Foreign Language Annals</a:t>
            </a:r>
            <a:r>
              <a:rPr lang="en-US" dirty="0"/>
              <a:t> and </a:t>
            </a:r>
            <a:r>
              <a:rPr lang="en-US" i="1" dirty="0"/>
              <a:t>The Language Educator</a:t>
            </a:r>
            <a:r>
              <a:rPr lang="en-US" dirty="0"/>
              <a:t> magazine. As part of its mission and vision, the organization provides guidance to the profession and to the general public regarding issues, policies, and best practices related to the teaching and learning of languages and cultures. ACTFL is a leading national voice among language educators and administrators and is guided by a responsibility to set standards and expectations that will result in high quality language programs. For more information, visit the website at </a:t>
            </a:r>
            <a:r>
              <a:rPr lang="en-US" u="sng" dirty="0">
                <a:hlinkClick r:id="rId5"/>
              </a:rPr>
              <a:t>www.actfl.org.</a:t>
            </a:r>
            <a:endParaRPr lang="en-US" dirty="0"/>
          </a:p>
        </p:txBody>
      </p:sp>
    </p:spTree>
    <p:extLst>
      <p:ext uri="{BB962C8B-B14F-4D97-AF65-F5344CB8AC3E}">
        <p14:creationId xmlns:p14="http://schemas.microsoft.com/office/powerpoint/2010/main" val="1230439757"/>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ACTFL and The World Languages Profession</a:t>
            </a:r>
            <a:endParaRPr lang="en-US" sz="4000" dirty="0"/>
          </a:p>
        </p:txBody>
      </p:sp>
      <p:sp>
        <p:nvSpPr>
          <p:cNvPr id="3" name="Content Placeholder 2"/>
          <p:cNvSpPr>
            <a:spLocks noGrp="1"/>
          </p:cNvSpPr>
          <p:nvPr>
            <p:ph idx="1"/>
          </p:nvPr>
        </p:nvSpPr>
        <p:spPr>
          <a:xfrm>
            <a:off x="1166091" y="1477818"/>
            <a:ext cx="6742545" cy="5472546"/>
          </a:xfrm>
        </p:spPr>
        <p:txBody>
          <a:bodyPr>
            <a:noAutofit/>
          </a:bodyPr>
          <a:lstStyle/>
          <a:p>
            <a:r>
              <a:rPr lang="en-US" dirty="0" smtClean="0">
                <a:solidFill>
                  <a:schemeClr val="bg1"/>
                </a:solidFill>
              </a:rPr>
              <a:t>1986—ACTFL Proficiency Guidelines—Speaking (rev. 1999)</a:t>
            </a:r>
          </a:p>
          <a:p>
            <a:r>
              <a:rPr lang="en-US" dirty="0" smtClean="0">
                <a:solidFill>
                  <a:schemeClr val="bg1"/>
                </a:solidFill>
              </a:rPr>
              <a:t>2001—ACTFL Proficiency Guidelines—Writing</a:t>
            </a:r>
          </a:p>
          <a:p>
            <a:r>
              <a:rPr lang="en-US" dirty="0" smtClean="0">
                <a:solidFill>
                  <a:schemeClr val="bg1"/>
                </a:solidFill>
              </a:rPr>
              <a:t>2011—ACTFL Proficiency Guidelines—Speaking, Writing, Listening, Reading</a:t>
            </a:r>
          </a:p>
          <a:p>
            <a:r>
              <a:rPr lang="en-US" dirty="0" smtClean="0">
                <a:solidFill>
                  <a:schemeClr val="bg1"/>
                </a:solidFill>
              </a:rPr>
              <a:t>1996—</a:t>
            </a:r>
            <a:r>
              <a:rPr lang="en-US" dirty="0" smtClean="0">
                <a:solidFill>
                  <a:schemeClr val="bg1"/>
                </a:solidFill>
                <a:effectLst/>
              </a:rPr>
              <a:t>Standards </a:t>
            </a:r>
            <a:r>
              <a:rPr lang="en-US" dirty="0">
                <a:solidFill>
                  <a:schemeClr val="bg1"/>
                </a:solidFill>
                <a:effectLst/>
              </a:rPr>
              <a:t>for Foreign Language Learning: Preparing for the 21st </a:t>
            </a:r>
            <a:r>
              <a:rPr lang="en-US" dirty="0" smtClean="0">
                <a:solidFill>
                  <a:schemeClr val="bg1"/>
                </a:solidFill>
                <a:effectLst/>
              </a:rPr>
              <a:t>Century</a:t>
            </a:r>
            <a:r>
              <a:rPr lang="en-US" dirty="0">
                <a:solidFill>
                  <a:schemeClr val="bg1"/>
                </a:solidFill>
                <a:effectLst/>
              </a:rPr>
              <a:t> </a:t>
            </a:r>
            <a:r>
              <a:rPr lang="en-US" dirty="0" smtClean="0">
                <a:solidFill>
                  <a:schemeClr val="bg1"/>
                </a:solidFill>
                <a:effectLst/>
              </a:rPr>
              <a:t>(K-16 Student Standards)</a:t>
            </a:r>
          </a:p>
          <a:p>
            <a:r>
              <a:rPr lang="en-US" dirty="0" smtClean="0">
                <a:solidFill>
                  <a:schemeClr val="bg1"/>
                </a:solidFill>
                <a:effectLst/>
              </a:rPr>
              <a:t>2002--</a:t>
            </a:r>
            <a:r>
              <a:rPr lang="en-US" dirty="0" smtClean="0">
                <a:solidFill>
                  <a:schemeClr val="bg1"/>
                </a:solidFill>
              </a:rPr>
              <a:t>ACTFL</a:t>
            </a:r>
            <a:r>
              <a:rPr lang="en-US" dirty="0">
                <a:solidFill>
                  <a:schemeClr val="bg1"/>
                </a:solidFill>
              </a:rPr>
              <a:t>/NCATE Program Standards for the Preparation of Foreign Language Teachers</a:t>
            </a:r>
            <a:r>
              <a:rPr lang="en-US" dirty="0"/>
              <a:t> </a:t>
            </a:r>
            <a:endParaRPr lang="en-US" dirty="0" smtClean="0">
              <a:solidFill>
                <a:schemeClr val="bg1"/>
              </a:solidFill>
            </a:endParaRPr>
          </a:p>
          <a:p>
            <a:endParaRPr lang="en-US" dirty="0">
              <a:solidFill>
                <a:schemeClr val="bg1"/>
              </a:solidFill>
            </a:endParaRPr>
          </a:p>
        </p:txBody>
      </p:sp>
      <p:pic>
        <p:nvPicPr>
          <p:cNvPr id="4" name="Picture 3" descr="StandardsCover-2006-sm-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8636" y="5260262"/>
            <a:ext cx="1235364" cy="1597737"/>
          </a:xfrm>
          <a:prstGeom prst="rect">
            <a:avLst/>
          </a:prstGeom>
        </p:spPr>
      </p:pic>
      <p:pic>
        <p:nvPicPr>
          <p:cNvPr id="5" name="Picture 4" descr="ACTFLProficiencyGuidelines2012_FINAL.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60262"/>
            <a:ext cx="1166091" cy="1597737"/>
          </a:xfrm>
          <a:prstGeom prst="rect">
            <a:avLst/>
          </a:prstGeom>
        </p:spPr>
      </p:pic>
    </p:spTree>
    <p:extLst>
      <p:ext uri="{BB962C8B-B14F-4D97-AF65-F5344CB8AC3E}">
        <p14:creationId xmlns:p14="http://schemas.microsoft.com/office/powerpoint/2010/main" val="3941860534"/>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ACTFL and The World Languages Profession</a:t>
            </a:r>
            <a:endParaRPr lang="en-US" sz="4000" dirty="0"/>
          </a:p>
        </p:txBody>
      </p:sp>
      <p:sp>
        <p:nvSpPr>
          <p:cNvPr id="3" name="Content Placeholder 2"/>
          <p:cNvSpPr>
            <a:spLocks noGrp="1"/>
          </p:cNvSpPr>
          <p:nvPr>
            <p:ph idx="1"/>
          </p:nvPr>
        </p:nvSpPr>
        <p:spPr>
          <a:xfrm>
            <a:off x="779463" y="1466274"/>
            <a:ext cx="7583488" cy="4659890"/>
          </a:xfrm>
        </p:spPr>
        <p:txBody>
          <a:bodyPr>
            <a:normAutofit/>
          </a:bodyPr>
          <a:lstStyle/>
          <a:p>
            <a:r>
              <a:rPr lang="en-US" dirty="0" smtClean="0">
                <a:solidFill>
                  <a:schemeClr val="bg1"/>
                </a:solidFill>
              </a:rPr>
              <a:t>2008—</a:t>
            </a:r>
            <a:r>
              <a:rPr lang="en-US" dirty="0" smtClean="0">
                <a:solidFill>
                  <a:schemeClr val="bg1"/>
                </a:solidFill>
                <a:effectLst/>
              </a:rPr>
              <a:t>ACTFL </a:t>
            </a:r>
            <a:r>
              <a:rPr lang="en-US" dirty="0">
                <a:solidFill>
                  <a:schemeClr val="bg1"/>
                </a:solidFill>
                <a:effectLst/>
              </a:rPr>
              <a:t>Integrated Performance Assessment (IPA) Manual </a:t>
            </a:r>
            <a:endParaRPr lang="en-US" dirty="0">
              <a:solidFill>
                <a:schemeClr val="bg1"/>
              </a:solidFill>
            </a:endParaRPr>
          </a:p>
          <a:p>
            <a:r>
              <a:rPr lang="en-US" dirty="0" smtClean="0">
                <a:solidFill>
                  <a:schemeClr val="bg1"/>
                </a:solidFill>
              </a:rPr>
              <a:t>2010—Partnership for 2lst Century Skills (P21) World Languages Map</a:t>
            </a:r>
          </a:p>
          <a:p>
            <a:r>
              <a:rPr lang="en-US" dirty="0" smtClean="0">
                <a:solidFill>
                  <a:schemeClr val="bg1"/>
                </a:solidFill>
              </a:rPr>
              <a:t>2011—Alignment </a:t>
            </a:r>
            <a:r>
              <a:rPr lang="en-US" dirty="0">
                <a:solidFill>
                  <a:schemeClr val="bg1"/>
                </a:solidFill>
              </a:rPr>
              <a:t>of the National Standards for Learning Languages with the Common Core State Standards </a:t>
            </a:r>
            <a:r>
              <a:rPr lang="en-US" dirty="0" smtClean="0">
                <a:solidFill>
                  <a:schemeClr val="bg1"/>
                </a:solidFill>
              </a:rPr>
              <a:t> (Draft)</a:t>
            </a:r>
            <a:r>
              <a:rPr lang="en-US" dirty="0"/>
              <a:t>	</a:t>
            </a:r>
          </a:p>
          <a:p>
            <a:endParaRPr lang="en-US" b="1" dirty="0">
              <a:solidFill>
                <a:schemeClr val="bg1"/>
              </a:solidFill>
            </a:endParaRPr>
          </a:p>
          <a:p>
            <a:pPr marL="0" indent="0">
              <a:buNone/>
            </a:pPr>
            <a:endParaRPr lang="en-US" b="1" dirty="0">
              <a:solidFill>
                <a:schemeClr val="bg1"/>
              </a:solidFill>
            </a:endParaRPr>
          </a:p>
          <a:p>
            <a:endParaRPr lang="en-US" sz="2200" b="1" dirty="0">
              <a:solidFill>
                <a:schemeClr val="bg1"/>
              </a:solidFill>
            </a:endParaRPr>
          </a:p>
          <a:p>
            <a:pPr marL="0" indent="0">
              <a:buNone/>
            </a:pPr>
            <a:endParaRPr lang="en-US" sz="2200" b="1" dirty="0">
              <a:solidFill>
                <a:schemeClr val="bg1"/>
              </a:solidFill>
            </a:endParaRPr>
          </a:p>
        </p:txBody>
      </p:sp>
      <p:pic>
        <p:nvPicPr>
          <p:cNvPr id="5" name="Picture 4" descr="ipamanualcov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1626" y="4988677"/>
            <a:ext cx="1373909" cy="1835727"/>
          </a:xfrm>
          <a:prstGeom prst="rect">
            <a:avLst/>
          </a:prstGeom>
        </p:spPr>
      </p:pic>
      <p:pic>
        <p:nvPicPr>
          <p:cNvPr id="6" name="Picture 5" descr="TLE_Nov11_Cover20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5535" y="4988677"/>
            <a:ext cx="1454726" cy="1869323"/>
          </a:xfrm>
          <a:prstGeom prst="rect">
            <a:avLst/>
          </a:prstGeom>
        </p:spPr>
      </p:pic>
      <p:pic>
        <p:nvPicPr>
          <p:cNvPr id="7" name="Picture 6" descr="KeystoAssessment_Cove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4726" y="4958590"/>
            <a:ext cx="1472043" cy="1899410"/>
          </a:xfrm>
          <a:prstGeom prst="rect">
            <a:avLst/>
          </a:prstGeom>
        </p:spPr>
      </p:pic>
      <p:pic>
        <p:nvPicPr>
          <p:cNvPr id="8" name="Picture 7" descr="keystoclassroom.jp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26769" y="4958590"/>
            <a:ext cx="1441766" cy="1865814"/>
          </a:xfrm>
          <a:prstGeom prst="rect">
            <a:avLst/>
          </a:prstGeom>
        </p:spPr>
      </p:pic>
      <p:pic>
        <p:nvPicPr>
          <p:cNvPr id="9" name="Picture 8" descr="Screen Shot 2011-12-03 at 3.46.26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20260" y="5501697"/>
            <a:ext cx="1923739" cy="1322707"/>
          </a:xfrm>
          <a:prstGeom prst="rect">
            <a:avLst/>
          </a:prstGeom>
        </p:spPr>
      </p:pic>
      <p:pic>
        <p:nvPicPr>
          <p:cNvPr id="12" name="Picture 11"/>
          <p:cNvPicPr>
            <a:picLocks noChangeAspect="1"/>
          </p:cNvPicPr>
          <p:nvPr/>
        </p:nvPicPr>
        <p:blipFill>
          <a:blip r:embed="rId7"/>
          <a:stretch>
            <a:fillRect/>
          </a:stretch>
        </p:blipFill>
        <p:spPr>
          <a:xfrm>
            <a:off x="0" y="5363904"/>
            <a:ext cx="1454726" cy="1460500"/>
          </a:xfrm>
          <a:prstGeom prst="rect">
            <a:avLst/>
          </a:prstGeom>
        </p:spPr>
      </p:pic>
    </p:spTree>
    <p:extLst>
      <p:ext uri="{BB962C8B-B14F-4D97-AF65-F5344CB8AC3E}">
        <p14:creationId xmlns:p14="http://schemas.microsoft.com/office/powerpoint/2010/main" val="2228404537"/>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SEAMLESS ARTICULATION</a:t>
            </a:r>
            <a:endParaRPr lang="en-US" dirty="0"/>
          </a:p>
        </p:txBody>
      </p:sp>
      <p:sp>
        <p:nvSpPr>
          <p:cNvPr id="7" name="TextBox 6"/>
          <p:cNvSpPr txBox="1"/>
          <p:nvPr/>
        </p:nvSpPr>
        <p:spPr>
          <a:xfrm>
            <a:off x="300183" y="1951182"/>
            <a:ext cx="1893454" cy="5262980"/>
          </a:xfrm>
          <a:prstGeom prst="rect">
            <a:avLst/>
          </a:prstGeom>
          <a:noFill/>
        </p:spPr>
        <p:txBody>
          <a:bodyPr wrap="square" rtlCol="0">
            <a:spAutoFit/>
          </a:bodyPr>
          <a:lstStyle/>
          <a:p>
            <a:r>
              <a:rPr lang="en-US" sz="1600" dirty="0" smtClean="0"/>
              <a:t> </a:t>
            </a:r>
            <a:r>
              <a:rPr lang="en-US" sz="1600" b="1" dirty="0"/>
              <a:t>A seamless connection of K-16 student standards, initial and accomplished teacher standards, State Departments of </a:t>
            </a:r>
            <a:r>
              <a:rPr lang="en-US" sz="1600" b="1" dirty="0" smtClean="0"/>
              <a:t>Education frameworks, </a:t>
            </a:r>
            <a:r>
              <a:rPr lang="en-US" sz="1600" b="1" dirty="0"/>
              <a:t>the Praxis II exams, foreign </a:t>
            </a:r>
            <a:r>
              <a:rPr lang="en-US" sz="1600" b="1" dirty="0" smtClean="0"/>
              <a:t>language content </a:t>
            </a:r>
            <a:r>
              <a:rPr lang="en-US" sz="1600" b="1" dirty="0"/>
              <a:t>and methodology classes on campuses will provide us with </a:t>
            </a:r>
            <a:r>
              <a:rPr lang="en-US" sz="1600" b="1" dirty="0" smtClean="0"/>
              <a:t>well-educated students and well</a:t>
            </a:r>
            <a:r>
              <a:rPr lang="en-US" sz="1600" b="1" dirty="0"/>
              <a:t>-trained teachers for the 21st century</a:t>
            </a:r>
            <a:r>
              <a:rPr lang="en-US" sz="1600" b="1" dirty="0" smtClean="0"/>
              <a:t>.</a:t>
            </a:r>
            <a:r>
              <a:rPr lang="en-US" sz="1600" dirty="0" smtClean="0"/>
              <a:t> </a:t>
            </a:r>
            <a:endParaRPr lang="en-US" sz="1600" dirty="0"/>
          </a:p>
        </p:txBody>
      </p:sp>
      <p:pic>
        <p:nvPicPr>
          <p:cNvPr id="8" name="Picture 7"/>
          <p:cNvPicPr>
            <a:picLocks noChangeAspect="1"/>
          </p:cNvPicPr>
          <p:nvPr/>
        </p:nvPicPr>
        <p:blipFill>
          <a:blip r:embed="rId2"/>
          <a:stretch>
            <a:fillRect/>
          </a:stretch>
        </p:blipFill>
        <p:spPr>
          <a:xfrm>
            <a:off x="3512128" y="3237923"/>
            <a:ext cx="3505200" cy="2044700"/>
          </a:xfrm>
          <a:prstGeom prst="rect">
            <a:avLst/>
          </a:prstGeom>
        </p:spPr>
      </p:pic>
      <p:pic>
        <p:nvPicPr>
          <p:cNvPr id="9" name="Picture 8"/>
          <p:cNvPicPr>
            <a:picLocks noChangeAspect="1"/>
          </p:cNvPicPr>
          <p:nvPr/>
        </p:nvPicPr>
        <p:blipFill>
          <a:blip r:embed="rId3"/>
          <a:stretch>
            <a:fillRect/>
          </a:stretch>
        </p:blipFill>
        <p:spPr>
          <a:xfrm>
            <a:off x="2290619" y="1834573"/>
            <a:ext cx="6362700" cy="1790700"/>
          </a:xfrm>
          <a:prstGeom prst="rect">
            <a:avLst/>
          </a:prstGeom>
        </p:spPr>
      </p:pic>
      <p:pic>
        <p:nvPicPr>
          <p:cNvPr id="11" name="Picture 10"/>
          <p:cNvPicPr>
            <a:picLocks noChangeAspect="1"/>
          </p:cNvPicPr>
          <p:nvPr/>
        </p:nvPicPr>
        <p:blipFill>
          <a:blip r:embed="rId4"/>
          <a:stretch>
            <a:fillRect/>
          </a:stretch>
        </p:blipFill>
        <p:spPr>
          <a:xfrm>
            <a:off x="7132783" y="5190259"/>
            <a:ext cx="1714500" cy="1270000"/>
          </a:xfrm>
          <a:prstGeom prst="rect">
            <a:avLst/>
          </a:prstGeom>
        </p:spPr>
      </p:pic>
      <p:pic>
        <p:nvPicPr>
          <p:cNvPr id="12" name="Picture 11"/>
          <p:cNvPicPr>
            <a:picLocks noChangeAspect="1"/>
          </p:cNvPicPr>
          <p:nvPr/>
        </p:nvPicPr>
        <p:blipFill>
          <a:blip r:embed="rId5"/>
          <a:stretch>
            <a:fillRect/>
          </a:stretch>
        </p:blipFill>
        <p:spPr>
          <a:xfrm>
            <a:off x="4259118" y="5484091"/>
            <a:ext cx="2298700" cy="1257300"/>
          </a:xfrm>
          <a:prstGeom prst="rect">
            <a:avLst/>
          </a:prstGeom>
        </p:spPr>
      </p:pic>
      <p:pic>
        <p:nvPicPr>
          <p:cNvPr id="13" name="Picture 12"/>
          <p:cNvPicPr>
            <a:picLocks noChangeAspect="1"/>
          </p:cNvPicPr>
          <p:nvPr/>
        </p:nvPicPr>
        <p:blipFill>
          <a:blip r:embed="rId6"/>
          <a:stretch>
            <a:fillRect/>
          </a:stretch>
        </p:blipFill>
        <p:spPr>
          <a:xfrm>
            <a:off x="2290619" y="5190259"/>
            <a:ext cx="1676400" cy="1168400"/>
          </a:xfrm>
          <a:prstGeom prst="rect">
            <a:avLst/>
          </a:prstGeom>
        </p:spPr>
      </p:pic>
    </p:spTree>
    <p:extLst>
      <p:ext uri="{BB962C8B-B14F-4D97-AF65-F5344CB8AC3E}">
        <p14:creationId xmlns:p14="http://schemas.microsoft.com/office/powerpoint/2010/main" val="3242465938"/>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Precedent">
  <a:themeElements>
    <a:clrScheme name="Precedent">
      <a:dk1>
        <a:srgbClr val="921F07"/>
      </a:dk1>
      <a:lt1>
        <a:sysClr val="window" lastClr="FFFFFF"/>
      </a:lt1>
      <a:dk2>
        <a:srgbClr val="333333"/>
      </a:dk2>
      <a:lt2>
        <a:srgbClr val="E5E5D3"/>
      </a:lt2>
      <a:accent1>
        <a:srgbClr val="993232"/>
      </a:accent1>
      <a:accent2>
        <a:srgbClr val="9B6C34"/>
      </a:accent2>
      <a:accent3>
        <a:srgbClr val="736C5D"/>
      </a:accent3>
      <a:accent4>
        <a:srgbClr val="C9972B"/>
      </a:accent4>
      <a:accent5>
        <a:srgbClr val="C95F2B"/>
      </a:accent5>
      <a:accent6>
        <a:srgbClr val="8F7A05"/>
      </a:accent6>
      <a:hlink>
        <a:srgbClr val="933926"/>
      </a:hlink>
      <a:folHlink>
        <a:srgbClr val="916019"/>
      </a:folHlink>
    </a:clrScheme>
    <a:fontScheme name="Precedent">
      <a:majorFont>
        <a:latin typeface="Perpetua Titling MT"/>
        <a:ea typeface=""/>
        <a:cs typeface=""/>
        <a:font script="Jpan" typeface="ＭＳ Ｐ明朝"/>
        <a:font script="Hans" typeface="宋体"/>
        <a:font script="Hant" typeface="新細明體"/>
      </a:majorFont>
      <a:minorFont>
        <a:latin typeface="Calisto MT"/>
        <a:ea typeface=""/>
        <a:cs typeface=""/>
        <a:font script="Jpan" typeface="ＭＳ Ｐ明朝"/>
        <a:font script="Hans" typeface="宋体"/>
        <a:font script="Hant" typeface="新細明體"/>
      </a:minorFont>
    </a:fontScheme>
    <a:fmtScheme name="Precedent">
      <a:fillStyleLst>
        <a:solidFill>
          <a:schemeClr val="phClr"/>
        </a:solidFill>
        <a:gradFill rotWithShape="1">
          <a:gsLst>
            <a:gs pos="0">
              <a:schemeClr val="phClr">
                <a:tint val="100000"/>
                <a:shade val="90000"/>
                <a:satMod val="135000"/>
              </a:schemeClr>
            </a:gs>
            <a:gs pos="100000">
              <a:schemeClr val="phClr">
                <a:tint val="100000"/>
                <a:shade val="30000"/>
                <a:satMod val="135000"/>
              </a:schemeClr>
            </a:gs>
          </a:gsLst>
          <a:path path="circle">
            <a:fillToRect l="70000" t="10000" b="70000"/>
          </a:path>
        </a:gradFill>
        <a:blipFill rotWithShape="1">
          <a:blip xmlns:r="http://schemas.openxmlformats.org/officeDocument/2006/relationships" r:embed="rId1">
            <a:duotone>
              <a:schemeClr val="phClr">
                <a:shade val="10000"/>
                <a:satMod val="135000"/>
              </a:schemeClr>
              <a:schemeClr val="phClr">
                <a:satMod val="150000"/>
                <a:lumMod val="110000"/>
              </a:schemeClr>
            </a:duotone>
          </a:blip>
          <a:stretch/>
        </a:blipFill>
      </a:fillStyleLst>
      <a:lnStyleLst>
        <a:ln w="12700" cap="flat" cmpd="sng" algn="ctr">
          <a:solidFill>
            <a:schemeClr val="phClr">
              <a:shade val="95000"/>
              <a:satMod val="105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25400" dir="4800000" sx="103000" sy="103000" rotWithShape="0">
              <a:srgbClr val="000000">
                <a:alpha val="45000"/>
              </a:srgbClr>
            </a:outerShdw>
          </a:effectLst>
          <a:scene3d>
            <a:camera prst="orthographicFront">
              <a:rot lat="0" lon="0" rev="0"/>
            </a:camera>
            <a:lightRig rig="balanced" dir="tl">
              <a:rot lat="0" lon="0" rev="3000000"/>
            </a:lightRig>
          </a:scene3d>
          <a:sp3d prstMaterial="softEdge">
            <a:bevelT w="0" h="0"/>
          </a:sp3d>
        </a:effectStyle>
        <a:effectStyle>
          <a:effectLst>
            <a:innerShdw blurRad="127000" dist="38100" dir="13200000">
              <a:srgbClr val="000000">
                <a:alpha val="75000"/>
              </a:srgbClr>
            </a:innerShdw>
            <a:outerShdw blurRad="38100" dist="12700" dir="1800000" sx="101000" sy="101000" rotWithShape="0">
              <a:srgbClr val="000000">
                <a:alpha val="40000"/>
              </a:srgbClr>
            </a:outerShdw>
            <a:reflection blurRad="127000" stA="25000" endPos="30000" dist="12700" dir="5400000" sy="-100000" rotWithShape="0"/>
          </a:effectLst>
          <a:scene3d>
            <a:camera prst="orthographicFront">
              <a:rot lat="0" lon="0" rev="0"/>
            </a:camera>
            <a:lightRig rig="twoPt" dir="t">
              <a:rot lat="0" lon="0" rev="1200000"/>
            </a:lightRig>
          </a:scene3d>
          <a:sp3d>
            <a:bevelT w="0" h="0"/>
          </a:sp3d>
        </a:effectStyle>
      </a:effectStyleLst>
      <a:bgFillStyleLst>
        <a:solidFill>
          <a:schemeClr val="phClr"/>
        </a:solidFill>
        <a:gradFill rotWithShape="1">
          <a:gsLst>
            <a:gs pos="0">
              <a:schemeClr val="phClr">
                <a:tint val="100000"/>
                <a:shade val="90000"/>
                <a:satMod val="135000"/>
              </a:schemeClr>
            </a:gs>
            <a:gs pos="100000">
              <a:schemeClr val="phClr">
                <a:shade val="30000"/>
                <a:satMod val="150000"/>
              </a:schemeClr>
            </a:gs>
          </a:gsLst>
          <a:path path="circle">
            <a:fillToRect t="10000" r="70000" b="70000"/>
          </a:path>
        </a:gradFill>
        <a:blipFill rotWithShape="1">
          <a:blip xmlns:r="http://schemas.openxmlformats.org/officeDocument/2006/relationships" r:embed="rId2">
            <a:duotone>
              <a:schemeClr val="phClr">
                <a:shade val="10000"/>
                <a:satMod val="130000"/>
                <a:lumMod val="80000"/>
              </a:schemeClr>
              <a:schemeClr val="phClr">
                <a:satMod val="150000"/>
                <a:lumMod val="11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B137C4AD-7630-4889-AAE3-5F817A77076F}"/>
</file>

<file path=customXml/itemProps2.xml><?xml version="1.0" encoding="utf-8"?>
<ds:datastoreItem xmlns:ds="http://schemas.openxmlformats.org/officeDocument/2006/customXml" ds:itemID="{9C4D9C65-64C6-4537-A543-9453A430315E}"/>
</file>

<file path=customXml/itemProps3.xml><?xml version="1.0" encoding="utf-8"?>
<ds:datastoreItem xmlns:ds="http://schemas.openxmlformats.org/officeDocument/2006/customXml" ds:itemID="{264B2B8B-5FC0-4FE1-80C4-18A12997C575}"/>
</file>

<file path=docProps/app.xml><?xml version="1.0" encoding="utf-8"?>
<Properties xmlns="http://schemas.openxmlformats.org/officeDocument/2006/extended-properties" xmlns:vt="http://schemas.openxmlformats.org/officeDocument/2006/docPropsVTypes">
  <Template>Precedent.thmx</Template>
  <TotalTime>118</TotalTime>
  <Words>207</Words>
  <Application>Microsoft Macintosh PowerPoint</Application>
  <PresentationFormat>On-screen Show (4:3)</PresentationFormat>
  <Paragraphs>15</Paragraphs>
  <Slides>4</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vt:i4>
      </vt:variant>
    </vt:vector>
  </HeadingPairs>
  <TitlesOfParts>
    <vt:vector size="6" baseType="lpstr">
      <vt:lpstr>Precedent</vt:lpstr>
      <vt:lpstr>Document</vt:lpstr>
      <vt:lpstr>PowerPoint Presentation</vt:lpstr>
      <vt:lpstr>ACTFL and The World Languages Profession</vt:lpstr>
      <vt:lpstr>ACTFL and The World Languages Profession</vt:lpstr>
      <vt:lpstr>SEAMLESS ARTICULATION</vt:lpstr>
    </vt:vector>
  </TitlesOfParts>
  <Company>University of Arkansas at Little Rock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Dave McAlpine</dc:creator>
  <cp:lastModifiedBy>Dave McAlpine</cp:lastModifiedBy>
  <cp:revision>12</cp:revision>
  <dcterms:created xsi:type="dcterms:W3CDTF">2011-12-03T20:38:23Z</dcterms:created>
  <dcterms:modified xsi:type="dcterms:W3CDTF">2011-12-03T22:44:20Z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2276900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