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customXml/itemProps1.xml" ContentType="application/vnd.openxmlformats-officedocument.customXmlProperties+xml"/>
  <Default Extension="rels" ContentType="application/vnd.openxmlformats-package.relationships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Default Extension="png" ContentType="image/png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customXml/itemProps2.xml" ContentType="application/vnd.openxmlformats-officedocument.customXmlPropertie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Default Extension="jpeg" ContentType="image/jpeg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Default Extension="gif" ContentType="image/gif"/>
  <Default Extension="tif" ContentType="image/tiff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13"/>
  </p:notesMasterIdLst>
  <p:handoutMasterIdLst>
    <p:handoutMasterId r:id="rId14"/>
  </p:handoutMasterIdLst>
  <p:sldIdLst>
    <p:sldId id="256" r:id="rId2"/>
    <p:sldId id="262" r:id="rId3"/>
    <p:sldId id="257" r:id="rId4"/>
    <p:sldId id="291" r:id="rId5"/>
    <p:sldId id="299" r:id="rId6"/>
    <p:sldId id="294" r:id="rId7"/>
    <p:sldId id="295" r:id="rId8"/>
    <p:sldId id="292" r:id="rId9"/>
    <p:sldId id="296" r:id="rId10"/>
    <p:sldId id="297" r:id="rId11"/>
    <p:sldId id="298" r:id="rId1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02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customXml" Target="../customXml/item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04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04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1B5B2608-DE75-473F-95B0-E03FD0D491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7963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73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73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73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FA0C759E-E040-43E4-9B57-46AF44673A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80415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4F084CAA-3E6B-4175-8C5D-1DEA40FCE11F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05657CE9-C24C-49C4-B5CC-AE5C695C4AEE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A0C759E-E040-43E4-9B57-46AF44673A7F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9323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The farther you go along either axis the more effort it takes?  </a:t>
            </a:r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8089509C-239F-4C3F-A579-4207AEF4DC90}" type="slidenum">
              <a:rPr lang="en-US" smtClean="0"/>
              <a:pPr/>
              <a:t>6</a:t>
            </a:fld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Need Kid Pictures– Prefer Pictures of H.S. Kids</a:t>
            </a:r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08769703-C740-47E3-AB64-CF96A77EEA21}" type="slidenum">
              <a:rPr lang="en-US" smtClean="0"/>
              <a:pPr/>
              <a:t>8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48627"/>
                <a:invGamma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498475" y="1311275"/>
            <a:ext cx="10429875" cy="5908675"/>
            <a:chOff x="-313" y="824"/>
            <a:chExt cx="6570" cy="3722"/>
          </a:xfrm>
        </p:grpSpPr>
        <p:sp>
          <p:nvSpPr>
            <p:cNvPr id="5" name="Rectangle 3"/>
            <p:cNvSpPr>
              <a:spLocks noChangeArrowheads="1"/>
            </p:cNvSpPr>
            <p:nvPr userDrawn="1"/>
          </p:nvSpPr>
          <p:spPr bwMode="hidden">
            <a:xfrm rot="20798144" flipV="1">
              <a:off x="-14" y="1033"/>
              <a:ext cx="1744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 userDrawn="1"/>
          </p:nvSpPr>
          <p:spPr bwMode="hidden">
            <a:xfrm rot="20774366" flipV="1">
              <a:off x="-24" y="1127"/>
              <a:ext cx="2033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" name="Rectangle 5"/>
            <p:cNvSpPr>
              <a:spLocks noChangeArrowheads="1"/>
            </p:cNvSpPr>
            <p:nvPr userDrawn="1"/>
          </p:nvSpPr>
          <p:spPr bwMode="hidden">
            <a:xfrm rot="20757421" flipV="1">
              <a:off x="-27" y="1198"/>
              <a:ext cx="224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8" name="Rectangle 6"/>
            <p:cNvSpPr>
              <a:spLocks noChangeArrowheads="1"/>
            </p:cNvSpPr>
            <p:nvPr userDrawn="1"/>
          </p:nvSpPr>
          <p:spPr bwMode="hidden">
            <a:xfrm rot="20684206" flipV="1">
              <a:off x="-43" y="1283"/>
              <a:ext cx="247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9" name="Rectangle 7"/>
            <p:cNvSpPr>
              <a:spLocks noChangeArrowheads="1"/>
            </p:cNvSpPr>
            <p:nvPr userDrawn="1"/>
          </p:nvSpPr>
          <p:spPr bwMode="hidden">
            <a:xfrm rot="20631226" flipV="1">
              <a:off x="-51" y="1397"/>
              <a:ext cx="2770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0" name="Rectangle 8"/>
            <p:cNvSpPr>
              <a:spLocks noChangeArrowheads="1"/>
            </p:cNvSpPr>
            <p:nvPr userDrawn="1"/>
          </p:nvSpPr>
          <p:spPr bwMode="hidden">
            <a:xfrm rot="20554235" flipV="1">
              <a:off x="-65" y="1523"/>
              <a:ext cx="3058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1" name="Rectangle 9"/>
            <p:cNvSpPr>
              <a:spLocks noChangeArrowheads="1"/>
            </p:cNvSpPr>
            <p:nvPr userDrawn="1"/>
          </p:nvSpPr>
          <p:spPr bwMode="hidden">
            <a:xfrm rot="20466593" flipV="1">
              <a:off x="-93" y="1694"/>
              <a:ext cx="3403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2" name="Rectangle 10"/>
            <p:cNvSpPr>
              <a:spLocks noChangeArrowheads="1"/>
            </p:cNvSpPr>
            <p:nvPr userDrawn="1"/>
          </p:nvSpPr>
          <p:spPr bwMode="hidden">
            <a:xfrm rot="20343219" flipV="1">
              <a:off x="-99" y="1863"/>
              <a:ext cx="374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3" name="Rectangle 11"/>
            <p:cNvSpPr>
              <a:spLocks noChangeArrowheads="1"/>
            </p:cNvSpPr>
            <p:nvPr userDrawn="1"/>
          </p:nvSpPr>
          <p:spPr bwMode="hidden">
            <a:xfrm rot="20211065" flipV="1">
              <a:off x="-165" y="2053"/>
              <a:ext cx="420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4" name="Rectangle 12"/>
            <p:cNvSpPr>
              <a:spLocks noChangeArrowheads="1"/>
            </p:cNvSpPr>
            <p:nvPr userDrawn="1"/>
          </p:nvSpPr>
          <p:spPr bwMode="hidden">
            <a:xfrm rot="20102912" flipV="1">
              <a:off x="-214" y="2289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5" name="Rectangle 13"/>
            <p:cNvSpPr>
              <a:spLocks noChangeArrowheads="1"/>
            </p:cNvSpPr>
            <p:nvPr userDrawn="1"/>
          </p:nvSpPr>
          <p:spPr bwMode="hidden">
            <a:xfrm rot="19923405" flipV="1">
              <a:off x="-313" y="2617"/>
              <a:ext cx="52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6" name="Rectangle 14"/>
            <p:cNvSpPr>
              <a:spLocks noChangeArrowheads="1"/>
            </p:cNvSpPr>
            <p:nvPr userDrawn="1"/>
          </p:nvSpPr>
          <p:spPr bwMode="hidden">
            <a:xfrm rot="19686284" flipV="1">
              <a:off x="9" y="2881"/>
              <a:ext cx="54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7" name="Rectangle 15"/>
            <p:cNvSpPr>
              <a:spLocks noChangeArrowheads="1"/>
            </p:cNvSpPr>
            <p:nvPr userDrawn="1"/>
          </p:nvSpPr>
          <p:spPr bwMode="hidden">
            <a:xfrm rot="19383534" flipV="1">
              <a:off x="1319" y="2928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019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8" name="Rectangle 16"/>
            <p:cNvSpPr>
              <a:spLocks noChangeArrowheads="1"/>
            </p:cNvSpPr>
            <p:nvPr userDrawn="1"/>
          </p:nvSpPr>
          <p:spPr bwMode="hidden">
            <a:xfrm rot="18994182" flipV="1">
              <a:off x="2681" y="3071"/>
              <a:ext cx="35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13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9" name="Rectangle 17"/>
            <p:cNvSpPr>
              <a:spLocks noChangeArrowheads="1"/>
            </p:cNvSpPr>
            <p:nvPr userDrawn="1"/>
          </p:nvSpPr>
          <p:spPr bwMode="hidden">
            <a:xfrm rot="18603245" flipV="1">
              <a:off x="4054" y="3503"/>
              <a:ext cx="207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 vert="eaVert"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0" name="Rectangle 18"/>
            <p:cNvSpPr>
              <a:spLocks noChangeArrowheads="1"/>
            </p:cNvSpPr>
            <p:nvPr userDrawn="1"/>
          </p:nvSpPr>
          <p:spPr bwMode="hidden">
            <a:xfrm rot="39991575" flipH="1" flipV="1">
              <a:off x="5373" y="4167"/>
              <a:ext cx="5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 vert="eaVert"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" name="Rectangle 19"/>
            <p:cNvSpPr>
              <a:spLocks noChangeArrowheads="1"/>
            </p:cNvSpPr>
            <p:nvPr userDrawn="1"/>
          </p:nvSpPr>
          <p:spPr bwMode="hidden">
            <a:xfrm rot="-20541361">
              <a:off x="-146" y="2360"/>
              <a:ext cx="604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2" name="Rectangle 20"/>
            <p:cNvSpPr>
              <a:spLocks noChangeArrowheads="1"/>
            </p:cNvSpPr>
            <p:nvPr userDrawn="1"/>
          </p:nvSpPr>
          <p:spPr bwMode="hidden">
            <a:xfrm rot="-20036206">
              <a:off x="-198" y="3396"/>
              <a:ext cx="414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3" name="Rectangle 21"/>
            <p:cNvSpPr>
              <a:spLocks noChangeArrowheads="1"/>
            </p:cNvSpPr>
            <p:nvPr userDrawn="1"/>
          </p:nvSpPr>
          <p:spPr bwMode="hidden">
            <a:xfrm rot="1732981">
              <a:off x="-165" y="3624"/>
              <a:ext cx="28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4" name="Rectangle 22"/>
            <p:cNvSpPr>
              <a:spLocks noChangeArrowheads="1"/>
            </p:cNvSpPr>
            <p:nvPr userDrawn="1"/>
          </p:nvSpPr>
          <p:spPr bwMode="hidden">
            <a:xfrm rot="1969083">
              <a:off x="-110" y="3922"/>
              <a:ext cx="14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5" name="Rectangle 23"/>
            <p:cNvSpPr>
              <a:spLocks noChangeArrowheads="1"/>
            </p:cNvSpPr>
            <p:nvPr userDrawn="1"/>
          </p:nvSpPr>
          <p:spPr bwMode="hidden">
            <a:xfrm rot="-20213826">
              <a:off x="-216" y="3221"/>
              <a:ext cx="547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862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6" name="Rectangle 24"/>
            <p:cNvSpPr>
              <a:spLocks noChangeArrowheads="1"/>
            </p:cNvSpPr>
            <p:nvPr userDrawn="1"/>
          </p:nvSpPr>
          <p:spPr bwMode="hidden">
            <a:xfrm rot="22583969">
              <a:off x="-115" y="2129"/>
              <a:ext cx="601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7" name="Rectangle 25"/>
            <p:cNvSpPr>
              <a:spLocks noChangeArrowheads="1"/>
            </p:cNvSpPr>
            <p:nvPr userDrawn="1"/>
          </p:nvSpPr>
          <p:spPr bwMode="hidden">
            <a:xfrm rot="930109" flipV="1">
              <a:off x="80" y="1946"/>
              <a:ext cx="575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" name="Rectangle 26"/>
            <p:cNvSpPr>
              <a:spLocks noChangeArrowheads="1"/>
            </p:cNvSpPr>
            <p:nvPr userDrawn="1"/>
          </p:nvSpPr>
          <p:spPr bwMode="hidden">
            <a:xfrm rot="-20731987">
              <a:off x="374" y="1802"/>
              <a:ext cx="5475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9" name="Rectangle 27"/>
            <p:cNvSpPr>
              <a:spLocks noChangeArrowheads="1"/>
            </p:cNvSpPr>
            <p:nvPr userDrawn="1"/>
          </p:nvSpPr>
          <p:spPr bwMode="hidden">
            <a:xfrm rot="-64024402">
              <a:off x="848" y="1582"/>
              <a:ext cx="49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30" name="Rectangle 28"/>
            <p:cNvSpPr>
              <a:spLocks noChangeArrowheads="1"/>
            </p:cNvSpPr>
            <p:nvPr userDrawn="1"/>
          </p:nvSpPr>
          <p:spPr bwMode="hidden">
            <a:xfrm rot="-42464612">
              <a:off x="1053" y="1476"/>
              <a:ext cx="475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31" name="Rectangle 29"/>
            <p:cNvSpPr>
              <a:spLocks noChangeArrowheads="1"/>
            </p:cNvSpPr>
            <p:nvPr userDrawn="1"/>
          </p:nvSpPr>
          <p:spPr bwMode="hidden">
            <a:xfrm rot="-20907336">
              <a:off x="1244" y="1377"/>
              <a:ext cx="455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32" name="Rectangle 30"/>
            <p:cNvSpPr>
              <a:spLocks noChangeArrowheads="1"/>
            </p:cNvSpPr>
            <p:nvPr userDrawn="1"/>
          </p:nvSpPr>
          <p:spPr bwMode="hidden">
            <a:xfrm rot="655690" flipV="1">
              <a:off x="1487" y="1305"/>
              <a:ext cx="431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33" name="Rectangle 31"/>
            <p:cNvSpPr>
              <a:spLocks noChangeArrowheads="1"/>
            </p:cNvSpPr>
            <p:nvPr userDrawn="1"/>
          </p:nvSpPr>
          <p:spPr bwMode="hidden">
            <a:xfrm rot="636921" flipV="1">
              <a:off x="1650" y="1218"/>
              <a:ext cx="415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34" name="Rectangle 32"/>
            <p:cNvSpPr>
              <a:spLocks noChangeArrowheads="1"/>
            </p:cNvSpPr>
            <p:nvPr userDrawn="1"/>
          </p:nvSpPr>
          <p:spPr bwMode="hidden">
            <a:xfrm rot="803987" flipV="1">
              <a:off x="611" y="1684"/>
              <a:ext cx="52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35" name="Rectangle 33"/>
            <p:cNvSpPr>
              <a:spLocks noChangeArrowheads="1"/>
            </p:cNvSpPr>
            <p:nvPr userDrawn="1"/>
          </p:nvSpPr>
          <p:spPr bwMode="hidden">
            <a:xfrm rot="1273217" flipV="1">
              <a:off x="-204" y="2976"/>
              <a:ext cx="615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36" name="Rectangle 34"/>
            <p:cNvSpPr>
              <a:spLocks noChangeArrowheads="1"/>
            </p:cNvSpPr>
            <p:nvPr userDrawn="1"/>
          </p:nvSpPr>
          <p:spPr bwMode="hidden">
            <a:xfrm rot="1169729" flipV="1">
              <a:off x="-174" y="2663"/>
              <a:ext cx="61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137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37" name="Oval 35"/>
            <p:cNvSpPr>
              <a:spLocks noChangeArrowheads="1"/>
            </p:cNvSpPr>
            <p:nvPr/>
          </p:nvSpPr>
          <p:spPr bwMode="hidden">
            <a:xfrm>
              <a:off x="740" y="3359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38" name="Oval 36"/>
            <p:cNvSpPr>
              <a:spLocks noChangeArrowheads="1"/>
            </p:cNvSpPr>
            <p:nvPr/>
          </p:nvSpPr>
          <p:spPr bwMode="hidden">
            <a:xfrm>
              <a:off x="236" y="3074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39" name="Oval 37"/>
            <p:cNvSpPr>
              <a:spLocks noChangeArrowheads="1"/>
            </p:cNvSpPr>
            <p:nvPr/>
          </p:nvSpPr>
          <p:spPr bwMode="hidden">
            <a:xfrm>
              <a:off x="159" y="3652"/>
              <a:ext cx="196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40" name="Oval 38"/>
            <p:cNvSpPr>
              <a:spLocks noChangeArrowheads="1"/>
            </p:cNvSpPr>
            <p:nvPr/>
          </p:nvSpPr>
          <p:spPr bwMode="hidden">
            <a:xfrm>
              <a:off x="2077" y="2661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41" name="Oval 39"/>
            <p:cNvSpPr>
              <a:spLocks noChangeArrowheads="1"/>
            </p:cNvSpPr>
            <p:nvPr/>
          </p:nvSpPr>
          <p:spPr bwMode="hidden">
            <a:xfrm>
              <a:off x="1223" y="307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42" name="Oval 40"/>
            <p:cNvSpPr>
              <a:spLocks noChangeArrowheads="1"/>
            </p:cNvSpPr>
            <p:nvPr/>
          </p:nvSpPr>
          <p:spPr bwMode="hidden">
            <a:xfrm>
              <a:off x="1686" y="2857"/>
              <a:ext cx="156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43" name="Oval 41"/>
            <p:cNvSpPr>
              <a:spLocks noChangeArrowheads="1"/>
            </p:cNvSpPr>
            <p:nvPr/>
          </p:nvSpPr>
          <p:spPr bwMode="hidden">
            <a:xfrm>
              <a:off x="750" y="2839"/>
              <a:ext cx="151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44" name="Oval 42"/>
            <p:cNvSpPr>
              <a:spLocks noChangeArrowheads="1"/>
            </p:cNvSpPr>
            <p:nvPr/>
          </p:nvSpPr>
          <p:spPr bwMode="hidden">
            <a:xfrm>
              <a:off x="367" y="2656"/>
              <a:ext cx="150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45" name="Oval 43"/>
            <p:cNvSpPr>
              <a:spLocks noChangeArrowheads="1"/>
            </p:cNvSpPr>
            <p:nvPr/>
          </p:nvSpPr>
          <p:spPr bwMode="hidden">
            <a:xfrm>
              <a:off x="1172" y="2642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46" name="Oval 44"/>
            <p:cNvSpPr>
              <a:spLocks noChangeArrowheads="1"/>
            </p:cNvSpPr>
            <p:nvPr/>
          </p:nvSpPr>
          <p:spPr bwMode="hidden">
            <a:xfrm>
              <a:off x="2401" y="2485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47" name="Oval 45"/>
            <p:cNvSpPr>
              <a:spLocks noChangeArrowheads="1"/>
            </p:cNvSpPr>
            <p:nvPr/>
          </p:nvSpPr>
          <p:spPr bwMode="hidden">
            <a:xfrm>
              <a:off x="1910" y="231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48" name="Oval 46"/>
            <p:cNvSpPr>
              <a:spLocks noChangeArrowheads="1"/>
            </p:cNvSpPr>
            <p:nvPr/>
          </p:nvSpPr>
          <p:spPr bwMode="hidden">
            <a:xfrm>
              <a:off x="2254" y="2154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49" name="Oval 47"/>
            <p:cNvSpPr>
              <a:spLocks noChangeArrowheads="1"/>
            </p:cNvSpPr>
            <p:nvPr/>
          </p:nvSpPr>
          <p:spPr bwMode="hidden">
            <a:xfrm>
              <a:off x="2742" y="2305"/>
              <a:ext cx="140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50" name="Oval 48"/>
            <p:cNvSpPr>
              <a:spLocks noChangeArrowheads="1"/>
            </p:cNvSpPr>
            <p:nvPr/>
          </p:nvSpPr>
          <p:spPr bwMode="hidden">
            <a:xfrm>
              <a:off x="2812" y="1898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51" name="Oval 49"/>
            <p:cNvSpPr>
              <a:spLocks noChangeArrowheads="1"/>
            </p:cNvSpPr>
            <p:nvPr/>
          </p:nvSpPr>
          <p:spPr bwMode="hidden">
            <a:xfrm>
              <a:off x="3721" y="1792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52" name="Oval 50"/>
            <p:cNvSpPr>
              <a:spLocks noChangeArrowheads="1"/>
            </p:cNvSpPr>
            <p:nvPr/>
          </p:nvSpPr>
          <p:spPr bwMode="hidden">
            <a:xfrm>
              <a:off x="3528" y="1896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53" name="Oval 51"/>
            <p:cNvSpPr>
              <a:spLocks noChangeArrowheads="1"/>
            </p:cNvSpPr>
            <p:nvPr/>
          </p:nvSpPr>
          <p:spPr bwMode="hidden">
            <a:xfrm>
              <a:off x="3064" y="1778"/>
              <a:ext cx="128" cy="6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54" name="Oval 52"/>
            <p:cNvSpPr>
              <a:spLocks noChangeArrowheads="1"/>
            </p:cNvSpPr>
            <p:nvPr/>
          </p:nvSpPr>
          <p:spPr bwMode="hidden">
            <a:xfrm>
              <a:off x="3277" y="202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55" name="Oval 53"/>
            <p:cNvSpPr>
              <a:spLocks noChangeArrowheads="1"/>
            </p:cNvSpPr>
            <p:nvPr/>
          </p:nvSpPr>
          <p:spPr bwMode="hidden">
            <a:xfrm>
              <a:off x="3027" y="2160"/>
              <a:ext cx="133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56" name="Oval 54"/>
            <p:cNvSpPr>
              <a:spLocks noChangeArrowheads="1"/>
            </p:cNvSpPr>
            <p:nvPr/>
          </p:nvSpPr>
          <p:spPr bwMode="hidden">
            <a:xfrm>
              <a:off x="1569" y="2453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57" name="Oval 55"/>
            <p:cNvSpPr>
              <a:spLocks noChangeArrowheads="1"/>
            </p:cNvSpPr>
            <p:nvPr/>
          </p:nvSpPr>
          <p:spPr bwMode="hidden">
            <a:xfrm>
              <a:off x="1863" y="2028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58" name="Oval 56"/>
            <p:cNvSpPr>
              <a:spLocks noChangeArrowheads="1"/>
            </p:cNvSpPr>
            <p:nvPr/>
          </p:nvSpPr>
          <p:spPr bwMode="hidden">
            <a:xfrm>
              <a:off x="1513" y="2175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59" name="Oval 57"/>
            <p:cNvSpPr>
              <a:spLocks noChangeArrowheads="1"/>
            </p:cNvSpPr>
            <p:nvPr/>
          </p:nvSpPr>
          <p:spPr bwMode="hidden">
            <a:xfrm>
              <a:off x="1191" y="2311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60" name="Oval 58"/>
            <p:cNvSpPr>
              <a:spLocks noChangeArrowheads="1"/>
            </p:cNvSpPr>
            <p:nvPr/>
          </p:nvSpPr>
          <p:spPr bwMode="hidden">
            <a:xfrm>
              <a:off x="1154" y="2047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61" name="Oval 59"/>
            <p:cNvSpPr>
              <a:spLocks noChangeArrowheads="1"/>
            </p:cNvSpPr>
            <p:nvPr/>
          </p:nvSpPr>
          <p:spPr bwMode="hidden">
            <a:xfrm>
              <a:off x="1142" y="1803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62" name="Oval 60"/>
            <p:cNvSpPr>
              <a:spLocks noChangeArrowheads="1"/>
            </p:cNvSpPr>
            <p:nvPr/>
          </p:nvSpPr>
          <p:spPr bwMode="hidden">
            <a:xfrm>
              <a:off x="1500" y="1912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63" name="Oval 61"/>
            <p:cNvSpPr>
              <a:spLocks noChangeArrowheads="1"/>
            </p:cNvSpPr>
            <p:nvPr/>
          </p:nvSpPr>
          <p:spPr bwMode="hidden">
            <a:xfrm>
              <a:off x="1804" y="18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64" name="Oval 62"/>
            <p:cNvSpPr>
              <a:spLocks noChangeArrowheads="1"/>
            </p:cNvSpPr>
            <p:nvPr/>
          </p:nvSpPr>
          <p:spPr bwMode="hidden">
            <a:xfrm>
              <a:off x="2159" y="1905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65" name="Oval 63"/>
            <p:cNvSpPr>
              <a:spLocks noChangeArrowheads="1"/>
            </p:cNvSpPr>
            <p:nvPr/>
          </p:nvSpPr>
          <p:spPr bwMode="hidden">
            <a:xfrm>
              <a:off x="2432" y="178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66" name="Oval 64"/>
            <p:cNvSpPr>
              <a:spLocks noChangeArrowheads="1"/>
            </p:cNvSpPr>
            <p:nvPr/>
          </p:nvSpPr>
          <p:spPr bwMode="hidden">
            <a:xfrm>
              <a:off x="470" y="203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67" name="Oval 65"/>
            <p:cNvSpPr>
              <a:spLocks noChangeArrowheads="1"/>
            </p:cNvSpPr>
            <p:nvPr/>
          </p:nvSpPr>
          <p:spPr bwMode="hidden">
            <a:xfrm>
              <a:off x="68" y="2166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68" name="Oval 66"/>
            <p:cNvSpPr>
              <a:spLocks noChangeArrowheads="1"/>
            </p:cNvSpPr>
            <p:nvPr/>
          </p:nvSpPr>
          <p:spPr bwMode="hidden">
            <a:xfrm>
              <a:off x="798" y="1916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69" name="Oval 67"/>
            <p:cNvSpPr>
              <a:spLocks noChangeArrowheads="1"/>
            </p:cNvSpPr>
            <p:nvPr/>
          </p:nvSpPr>
          <p:spPr bwMode="hidden">
            <a:xfrm>
              <a:off x="455" y="179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0" name="Oval 68"/>
            <p:cNvSpPr>
              <a:spLocks noChangeArrowheads="1"/>
            </p:cNvSpPr>
            <p:nvPr/>
          </p:nvSpPr>
          <p:spPr bwMode="hidden">
            <a:xfrm>
              <a:off x="113" y="19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1" name="Oval 69"/>
            <p:cNvSpPr>
              <a:spLocks noChangeArrowheads="1"/>
            </p:cNvSpPr>
            <p:nvPr/>
          </p:nvSpPr>
          <p:spPr bwMode="hidden">
            <a:xfrm>
              <a:off x="432" y="2323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2" name="Oval 70"/>
            <p:cNvSpPr>
              <a:spLocks noChangeArrowheads="1"/>
            </p:cNvSpPr>
            <p:nvPr/>
          </p:nvSpPr>
          <p:spPr bwMode="hidden">
            <a:xfrm>
              <a:off x="814" y="217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3" name="Oval 71"/>
            <p:cNvSpPr>
              <a:spLocks noChangeArrowheads="1"/>
            </p:cNvSpPr>
            <p:nvPr/>
          </p:nvSpPr>
          <p:spPr bwMode="hidden">
            <a:xfrm>
              <a:off x="789" y="2472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4" name="Oval 72"/>
            <p:cNvSpPr>
              <a:spLocks noChangeArrowheads="1"/>
            </p:cNvSpPr>
            <p:nvPr/>
          </p:nvSpPr>
          <p:spPr bwMode="hidden">
            <a:xfrm>
              <a:off x="2544" y="2015"/>
              <a:ext cx="140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" name="Oval 73"/>
            <p:cNvSpPr>
              <a:spLocks noChangeArrowheads="1"/>
            </p:cNvSpPr>
            <p:nvPr/>
          </p:nvSpPr>
          <p:spPr bwMode="hidden">
            <a:xfrm>
              <a:off x="1457" y="1700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6" name="Oval 74"/>
            <p:cNvSpPr>
              <a:spLocks noChangeArrowheads="1"/>
            </p:cNvSpPr>
            <p:nvPr/>
          </p:nvSpPr>
          <p:spPr bwMode="hidden">
            <a:xfrm>
              <a:off x="1747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7" name="Oval 75"/>
            <p:cNvSpPr>
              <a:spLocks noChangeArrowheads="1"/>
            </p:cNvSpPr>
            <p:nvPr/>
          </p:nvSpPr>
          <p:spPr bwMode="hidden">
            <a:xfrm>
              <a:off x="1385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8" name="Oval 76"/>
            <p:cNvSpPr>
              <a:spLocks noChangeArrowheads="1"/>
            </p:cNvSpPr>
            <p:nvPr/>
          </p:nvSpPr>
          <p:spPr bwMode="hidden">
            <a:xfrm>
              <a:off x="1093" y="1595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9" name="Oval 77"/>
            <p:cNvSpPr>
              <a:spLocks noChangeArrowheads="1"/>
            </p:cNvSpPr>
            <p:nvPr/>
          </p:nvSpPr>
          <p:spPr bwMode="hidden">
            <a:xfrm>
              <a:off x="792" y="169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80" name="Oval 78"/>
            <p:cNvSpPr>
              <a:spLocks noChangeArrowheads="1"/>
            </p:cNvSpPr>
            <p:nvPr/>
          </p:nvSpPr>
          <p:spPr bwMode="hidden">
            <a:xfrm>
              <a:off x="2011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81" name="Oval 79"/>
            <p:cNvSpPr>
              <a:spLocks noChangeArrowheads="1"/>
            </p:cNvSpPr>
            <p:nvPr/>
          </p:nvSpPr>
          <p:spPr bwMode="hidden">
            <a:xfrm>
              <a:off x="2087" y="169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82" name="Oval 80"/>
            <p:cNvSpPr>
              <a:spLocks noChangeArrowheads="1"/>
            </p:cNvSpPr>
            <p:nvPr/>
          </p:nvSpPr>
          <p:spPr bwMode="hidden">
            <a:xfrm>
              <a:off x="2345" y="1601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83" name="Oval 81"/>
            <p:cNvSpPr>
              <a:spLocks noChangeArrowheads="1"/>
            </p:cNvSpPr>
            <p:nvPr/>
          </p:nvSpPr>
          <p:spPr bwMode="hidden">
            <a:xfrm>
              <a:off x="2684" y="1686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84" name="Oval 82"/>
            <p:cNvSpPr>
              <a:spLocks noChangeArrowheads="1"/>
            </p:cNvSpPr>
            <p:nvPr/>
          </p:nvSpPr>
          <p:spPr bwMode="hidden">
            <a:xfrm>
              <a:off x="806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85" name="Oval 83"/>
            <p:cNvSpPr>
              <a:spLocks noChangeArrowheads="1"/>
            </p:cNvSpPr>
            <p:nvPr/>
          </p:nvSpPr>
          <p:spPr bwMode="hidden">
            <a:xfrm>
              <a:off x="495" y="1597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86" name="Oval 84"/>
            <p:cNvSpPr>
              <a:spLocks noChangeArrowheads="1"/>
            </p:cNvSpPr>
            <p:nvPr/>
          </p:nvSpPr>
          <p:spPr bwMode="hidden">
            <a:xfrm>
              <a:off x="228" y="150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87" name="Oval 85"/>
            <p:cNvSpPr>
              <a:spLocks noChangeArrowheads="1"/>
            </p:cNvSpPr>
            <p:nvPr/>
          </p:nvSpPr>
          <p:spPr bwMode="hidden">
            <a:xfrm>
              <a:off x="157" y="169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88" name="Oval 86"/>
            <p:cNvSpPr>
              <a:spLocks noChangeArrowheads="1"/>
            </p:cNvSpPr>
            <p:nvPr/>
          </p:nvSpPr>
          <p:spPr bwMode="hidden">
            <a:xfrm>
              <a:off x="2887" y="1595"/>
              <a:ext cx="124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89" name="Oval 87"/>
            <p:cNvSpPr>
              <a:spLocks noChangeArrowheads="1"/>
            </p:cNvSpPr>
            <p:nvPr/>
          </p:nvSpPr>
          <p:spPr bwMode="hidden">
            <a:xfrm>
              <a:off x="3079" y="1511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90" name="Oval 88"/>
            <p:cNvSpPr>
              <a:spLocks noChangeArrowheads="1"/>
            </p:cNvSpPr>
            <p:nvPr/>
          </p:nvSpPr>
          <p:spPr bwMode="hidden">
            <a:xfrm>
              <a:off x="3270" y="1688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91" name="Oval 89"/>
            <p:cNvSpPr>
              <a:spLocks noChangeArrowheads="1"/>
            </p:cNvSpPr>
            <p:nvPr/>
          </p:nvSpPr>
          <p:spPr bwMode="hidden">
            <a:xfrm>
              <a:off x="3453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92" name="Oval 90"/>
            <p:cNvSpPr>
              <a:spLocks noChangeArrowheads="1"/>
            </p:cNvSpPr>
            <p:nvPr/>
          </p:nvSpPr>
          <p:spPr bwMode="hidden">
            <a:xfrm>
              <a:off x="3651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93" name="Oval 91"/>
            <p:cNvSpPr>
              <a:spLocks noChangeArrowheads="1"/>
            </p:cNvSpPr>
            <p:nvPr/>
          </p:nvSpPr>
          <p:spPr bwMode="hidden">
            <a:xfrm>
              <a:off x="4251" y="1513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94" name="Oval 92"/>
            <p:cNvSpPr>
              <a:spLocks noChangeArrowheads="1"/>
            </p:cNvSpPr>
            <p:nvPr/>
          </p:nvSpPr>
          <p:spPr bwMode="hidden">
            <a:xfrm>
              <a:off x="3901" y="1701"/>
              <a:ext cx="128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95" name="Oval 93"/>
            <p:cNvSpPr>
              <a:spLocks noChangeArrowheads="1"/>
            </p:cNvSpPr>
            <p:nvPr/>
          </p:nvSpPr>
          <p:spPr bwMode="hidden">
            <a:xfrm>
              <a:off x="4086" y="1608"/>
              <a:ext cx="128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96" name="Oval 94"/>
            <p:cNvSpPr>
              <a:spLocks noChangeArrowheads="1"/>
            </p:cNvSpPr>
            <p:nvPr/>
          </p:nvSpPr>
          <p:spPr bwMode="hidden">
            <a:xfrm>
              <a:off x="1282" y="365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97" name="Oval 95"/>
            <p:cNvSpPr>
              <a:spLocks noChangeArrowheads="1"/>
            </p:cNvSpPr>
            <p:nvPr/>
          </p:nvSpPr>
          <p:spPr bwMode="hidden">
            <a:xfrm>
              <a:off x="707" y="4014"/>
              <a:ext cx="191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98" name="Oval 96"/>
            <p:cNvSpPr>
              <a:spLocks noChangeArrowheads="1"/>
            </p:cNvSpPr>
            <p:nvPr/>
          </p:nvSpPr>
          <p:spPr bwMode="hidden">
            <a:xfrm>
              <a:off x="2229" y="309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99" name="Oval 97"/>
            <p:cNvSpPr>
              <a:spLocks noChangeArrowheads="1"/>
            </p:cNvSpPr>
            <p:nvPr/>
          </p:nvSpPr>
          <p:spPr bwMode="hidden">
            <a:xfrm>
              <a:off x="2604" y="286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00" name="Oval 98"/>
            <p:cNvSpPr>
              <a:spLocks noChangeArrowheads="1"/>
            </p:cNvSpPr>
            <p:nvPr/>
          </p:nvSpPr>
          <p:spPr bwMode="hidden">
            <a:xfrm>
              <a:off x="2907" y="266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01" name="Oval 99"/>
            <p:cNvSpPr>
              <a:spLocks noChangeArrowheads="1"/>
            </p:cNvSpPr>
            <p:nvPr/>
          </p:nvSpPr>
          <p:spPr bwMode="hidden">
            <a:xfrm>
              <a:off x="3248" y="2454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02" name="Oval 100"/>
            <p:cNvSpPr>
              <a:spLocks noChangeArrowheads="1"/>
            </p:cNvSpPr>
            <p:nvPr/>
          </p:nvSpPr>
          <p:spPr bwMode="hidden">
            <a:xfrm>
              <a:off x="1801" y="336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03" name="Oval 101"/>
            <p:cNvSpPr>
              <a:spLocks noChangeArrowheads="1"/>
            </p:cNvSpPr>
            <p:nvPr/>
          </p:nvSpPr>
          <p:spPr bwMode="hidden">
            <a:xfrm>
              <a:off x="3512" y="230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04" name="Oval 102"/>
            <p:cNvSpPr>
              <a:spLocks noChangeArrowheads="1"/>
            </p:cNvSpPr>
            <p:nvPr/>
          </p:nvSpPr>
          <p:spPr bwMode="hidden">
            <a:xfrm>
              <a:off x="3980" y="20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05" name="Oval 103"/>
            <p:cNvSpPr>
              <a:spLocks noChangeArrowheads="1"/>
            </p:cNvSpPr>
            <p:nvPr/>
          </p:nvSpPr>
          <p:spPr bwMode="hidden">
            <a:xfrm>
              <a:off x="3753" y="215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06" name="Oval 104"/>
            <p:cNvSpPr>
              <a:spLocks noChangeArrowheads="1"/>
            </p:cNvSpPr>
            <p:nvPr/>
          </p:nvSpPr>
          <p:spPr bwMode="hidden">
            <a:xfrm>
              <a:off x="4176" y="1898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07" name="Oval 105"/>
            <p:cNvSpPr>
              <a:spLocks noChangeArrowheads="1"/>
            </p:cNvSpPr>
            <p:nvPr/>
          </p:nvSpPr>
          <p:spPr bwMode="hidden">
            <a:xfrm>
              <a:off x="4338" y="1797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08" name="Oval 106"/>
            <p:cNvSpPr>
              <a:spLocks noChangeArrowheads="1"/>
            </p:cNvSpPr>
            <p:nvPr/>
          </p:nvSpPr>
          <p:spPr bwMode="hidden">
            <a:xfrm>
              <a:off x="4505" y="170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09" name="Oval 107"/>
            <p:cNvSpPr>
              <a:spLocks noChangeArrowheads="1"/>
            </p:cNvSpPr>
            <p:nvPr/>
          </p:nvSpPr>
          <p:spPr bwMode="hidden">
            <a:xfrm>
              <a:off x="4661" y="1603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10" name="Oval 108"/>
            <p:cNvSpPr>
              <a:spLocks noChangeArrowheads="1"/>
            </p:cNvSpPr>
            <p:nvPr/>
          </p:nvSpPr>
          <p:spPr bwMode="hidden">
            <a:xfrm>
              <a:off x="4803" y="1512"/>
              <a:ext cx="128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11" name="Oval 109"/>
            <p:cNvSpPr>
              <a:spLocks noChangeArrowheads="1"/>
            </p:cNvSpPr>
            <p:nvPr/>
          </p:nvSpPr>
          <p:spPr bwMode="hidden">
            <a:xfrm>
              <a:off x="4930" y="1431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12" name="Oval 110"/>
            <p:cNvSpPr>
              <a:spLocks noChangeArrowheads="1"/>
            </p:cNvSpPr>
            <p:nvPr/>
          </p:nvSpPr>
          <p:spPr bwMode="hidden">
            <a:xfrm>
              <a:off x="3835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13" name="Oval 111"/>
            <p:cNvSpPr>
              <a:spLocks noChangeArrowheads="1"/>
            </p:cNvSpPr>
            <p:nvPr/>
          </p:nvSpPr>
          <p:spPr bwMode="hidden">
            <a:xfrm>
              <a:off x="3286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14" name="Oval 112"/>
            <p:cNvSpPr>
              <a:spLocks noChangeArrowheads="1"/>
            </p:cNvSpPr>
            <p:nvPr/>
          </p:nvSpPr>
          <p:spPr bwMode="hidden">
            <a:xfrm>
              <a:off x="2972" y="1366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15" name="Oval 113"/>
            <p:cNvSpPr>
              <a:spLocks noChangeArrowheads="1"/>
            </p:cNvSpPr>
            <p:nvPr/>
          </p:nvSpPr>
          <p:spPr bwMode="hidden">
            <a:xfrm>
              <a:off x="3152" y="1292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16" name="Oval 114"/>
            <p:cNvSpPr>
              <a:spLocks noChangeArrowheads="1"/>
            </p:cNvSpPr>
            <p:nvPr/>
          </p:nvSpPr>
          <p:spPr bwMode="hidden">
            <a:xfrm>
              <a:off x="3020" y="117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17" name="Oval 115"/>
            <p:cNvSpPr>
              <a:spLocks noChangeArrowheads="1"/>
            </p:cNvSpPr>
            <p:nvPr/>
          </p:nvSpPr>
          <p:spPr bwMode="hidden">
            <a:xfrm>
              <a:off x="2443" y="1368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18" name="Oval 116"/>
            <p:cNvSpPr>
              <a:spLocks noChangeArrowheads="1"/>
            </p:cNvSpPr>
            <p:nvPr/>
          </p:nvSpPr>
          <p:spPr bwMode="hidden">
            <a:xfrm>
              <a:off x="2301" y="1220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19" name="Oval 117"/>
            <p:cNvSpPr>
              <a:spLocks noChangeArrowheads="1"/>
            </p:cNvSpPr>
            <p:nvPr/>
          </p:nvSpPr>
          <p:spPr bwMode="hidden">
            <a:xfrm>
              <a:off x="2095" y="1284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20" name="Oval 118"/>
            <p:cNvSpPr>
              <a:spLocks noChangeArrowheads="1"/>
            </p:cNvSpPr>
            <p:nvPr/>
          </p:nvSpPr>
          <p:spPr bwMode="hidden">
            <a:xfrm>
              <a:off x="2228" y="1442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21" name="Oval 119"/>
            <p:cNvSpPr>
              <a:spLocks noChangeArrowheads="1"/>
            </p:cNvSpPr>
            <p:nvPr/>
          </p:nvSpPr>
          <p:spPr bwMode="hidden">
            <a:xfrm>
              <a:off x="1109" y="142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22" name="Oval 120"/>
            <p:cNvSpPr>
              <a:spLocks noChangeArrowheads="1"/>
            </p:cNvSpPr>
            <p:nvPr/>
          </p:nvSpPr>
          <p:spPr bwMode="hidden">
            <a:xfrm>
              <a:off x="611" y="1284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23" name="Oval 121"/>
            <p:cNvSpPr>
              <a:spLocks noChangeArrowheads="1"/>
            </p:cNvSpPr>
            <p:nvPr/>
          </p:nvSpPr>
          <p:spPr bwMode="hidden">
            <a:xfrm>
              <a:off x="305" y="1358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24" name="Oval 122"/>
            <p:cNvSpPr>
              <a:spLocks noChangeArrowheads="1"/>
            </p:cNvSpPr>
            <p:nvPr/>
          </p:nvSpPr>
          <p:spPr bwMode="hidden">
            <a:xfrm>
              <a:off x="156" y="115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25" name="Oval 123"/>
            <p:cNvSpPr>
              <a:spLocks noChangeArrowheads="1"/>
            </p:cNvSpPr>
            <p:nvPr/>
          </p:nvSpPr>
          <p:spPr bwMode="hidden">
            <a:xfrm>
              <a:off x="4538" y="1365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26" name="Oval 124"/>
            <p:cNvSpPr>
              <a:spLocks noChangeArrowheads="1"/>
            </p:cNvSpPr>
            <p:nvPr/>
          </p:nvSpPr>
          <p:spPr bwMode="hidden">
            <a:xfrm>
              <a:off x="4407" y="1440"/>
              <a:ext cx="105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27" name="Oval 125"/>
            <p:cNvSpPr>
              <a:spLocks noChangeArrowheads="1"/>
            </p:cNvSpPr>
            <p:nvPr/>
          </p:nvSpPr>
          <p:spPr bwMode="hidden">
            <a:xfrm>
              <a:off x="3992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28" name="Oval 126"/>
            <p:cNvSpPr>
              <a:spLocks noChangeArrowheads="1"/>
            </p:cNvSpPr>
            <p:nvPr/>
          </p:nvSpPr>
          <p:spPr bwMode="hidden">
            <a:xfrm>
              <a:off x="3466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29" name="Oval 127"/>
            <p:cNvSpPr>
              <a:spLocks noChangeArrowheads="1"/>
            </p:cNvSpPr>
            <p:nvPr/>
          </p:nvSpPr>
          <p:spPr bwMode="hidden">
            <a:xfrm>
              <a:off x="2852" y="1228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30" name="Oval 128"/>
            <p:cNvSpPr>
              <a:spLocks noChangeArrowheads="1"/>
            </p:cNvSpPr>
            <p:nvPr/>
          </p:nvSpPr>
          <p:spPr bwMode="hidden">
            <a:xfrm>
              <a:off x="2678" y="1109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31" name="Oval 129"/>
            <p:cNvSpPr>
              <a:spLocks noChangeArrowheads="1"/>
            </p:cNvSpPr>
            <p:nvPr/>
          </p:nvSpPr>
          <p:spPr bwMode="hidden">
            <a:xfrm>
              <a:off x="2859" y="1045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32" name="Oval 130"/>
            <p:cNvSpPr>
              <a:spLocks noChangeArrowheads="1"/>
            </p:cNvSpPr>
            <p:nvPr/>
          </p:nvSpPr>
          <p:spPr bwMode="hidden">
            <a:xfrm>
              <a:off x="1942" y="104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33" name="Oval 131"/>
            <p:cNvSpPr>
              <a:spLocks noChangeArrowheads="1"/>
            </p:cNvSpPr>
            <p:nvPr/>
          </p:nvSpPr>
          <p:spPr bwMode="hidden">
            <a:xfrm>
              <a:off x="1088" y="1277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34" name="Oval 132"/>
            <p:cNvSpPr>
              <a:spLocks noChangeArrowheads="1"/>
            </p:cNvSpPr>
            <p:nvPr/>
          </p:nvSpPr>
          <p:spPr bwMode="hidden">
            <a:xfrm>
              <a:off x="827" y="13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35" name="Oval 133"/>
            <p:cNvSpPr>
              <a:spLocks noChangeArrowheads="1"/>
            </p:cNvSpPr>
            <p:nvPr/>
          </p:nvSpPr>
          <p:spPr bwMode="hidden">
            <a:xfrm>
              <a:off x="537" y="1428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36" name="Oval 134"/>
            <p:cNvSpPr>
              <a:spLocks noChangeArrowheads="1"/>
            </p:cNvSpPr>
            <p:nvPr/>
          </p:nvSpPr>
          <p:spPr bwMode="hidden">
            <a:xfrm>
              <a:off x="635" y="106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37" name="Oval 135"/>
            <p:cNvSpPr>
              <a:spLocks noChangeArrowheads="1"/>
            </p:cNvSpPr>
            <p:nvPr/>
          </p:nvSpPr>
          <p:spPr bwMode="hidden">
            <a:xfrm>
              <a:off x="1540" y="10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38" name="Oval 136"/>
            <p:cNvSpPr>
              <a:spLocks noChangeArrowheads="1"/>
            </p:cNvSpPr>
            <p:nvPr/>
          </p:nvSpPr>
          <p:spPr bwMode="hidden">
            <a:xfrm>
              <a:off x="1120" y="1063"/>
              <a:ext cx="10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39" name="Oval 137"/>
            <p:cNvSpPr>
              <a:spLocks noChangeArrowheads="1"/>
            </p:cNvSpPr>
            <p:nvPr/>
          </p:nvSpPr>
          <p:spPr bwMode="hidden">
            <a:xfrm>
              <a:off x="4131" y="1284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40" name="Oval 138"/>
            <p:cNvSpPr>
              <a:spLocks noChangeArrowheads="1"/>
            </p:cNvSpPr>
            <p:nvPr/>
          </p:nvSpPr>
          <p:spPr bwMode="hidden">
            <a:xfrm>
              <a:off x="3477" y="116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41" name="Oval 139"/>
            <p:cNvSpPr>
              <a:spLocks noChangeArrowheads="1"/>
            </p:cNvSpPr>
            <p:nvPr/>
          </p:nvSpPr>
          <p:spPr bwMode="hidden">
            <a:xfrm>
              <a:off x="3315" y="122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42" name="Oval 140"/>
            <p:cNvSpPr>
              <a:spLocks noChangeArrowheads="1"/>
            </p:cNvSpPr>
            <p:nvPr/>
          </p:nvSpPr>
          <p:spPr bwMode="hidden">
            <a:xfrm>
              <a:off x="317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43" name="Oval 141"/>
            <p:cNvSpPr>
              <a:spLocks noChangeArrowheads="1"/>
            </p:cNvSpPr>
            <p:nvPr/>
          </p:nvSpPr>
          <p:spPr bwMode="hidden">
            <a:xfrm>
              <a:off x="2396" y="105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44" name="Oval 142"/>
            <p:cNvSpPr>
              <a:spLocks noChangeArrowheads="1"/>
            </p:cNvSpPr>
            <p:nvPr/>
          </p:nvSpPr>
          <p:spPr bwMode="hidden">
            <a:xfrm>
              <a:off x="2769" y="1446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45" name="Oval 143"/>
            <p:cNvSpPr>
              <a:spLocks noChangeArrowheads="1"/>
            </p:cNvSpPr>
            <p:nvPr/>
          </p:nvSpPr>
          <p:spPr bwMode="hidden">
            <a:xfrm>
              <a:off x="2656" y="1294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46" name="Oval 144"/>
            <p:cNvSpPr>
              <a:spLocks noChangeArrowheads="1"/>
            </p:cNvSpPr>
            <p:nvPr/>
          </p:nvSpPr>
          <p:spPr bwMode="hidden">
            <a:xfrm>
              <a:off x="2501" y="1159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47" name="Oval 145"/>
            <p:cNvSpPr>
              <a:spLocks noChangeArrowheads="1"/>
            </p:cNvSpPr>
            <p:nvPr/>
          </p:nvSpPr>
          <p:spPr bwMode="hidden">
            <a:xfrm>
              <a:off x="2222" y="1101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48" name="Oval 146"/>
            <p:cNvSpPr>
              <a:spLocks noChangeArrowheads="1"/>
            </p:cNvSpPr>
            <p:nvPr/>
          </p:nvSpPr>
          <p:spPr bwMode="hidden">
            <a:xfrm>
              <a:off x="2029" y="1162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49" name="Oval 147"/>
            <p:cNvSpPr>
              <a:spLocks noChangeArrowheads="1"/>
            </p:cNvSpPr>
            <p:nvPr/>
          </p:nvSpPr>
          <p:spPr bwMode="hidden">
            <a:xfrm>
              <a:off x="1875" y="13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50" name="Oval 148"/>
            <p:cNvSpPr>
              <a:spLocks noChangeArrowheads="1"/>
            </p:cNvSpPr>
            <p:nvPr/>
          </p:nvSpPr>
          <p:spPr bwMode="hidden">
            <a:xfrm>
              <a:off x="1809" y="1223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51" name="Oval 149"/>
            <p:cNvSpPr>
              <a:spLocks noChangeArrowheads="1"/>
            </p:cNvSpPr>
            <p:nvPr/>
          </p:nvSpPr>
          <p:spPr bwMode="hidden">
            <a:xfrm>
              <a:off x="1738" y="1098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52" name="Oval 150"/>
            <p:cNvSpPr>
              <a:spLocks noChangeArrowheads="1"/>
            </p:cNvSpPr>
            <p:nvPr/>
          </p:nvSpPr>
          <p:spPr bwMode="hidden">
            <a:xfrm>
              <a:off x="1583" y="128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53" name="Oval 151"/>
            <p:cNvSpPr>
              <a:spLocks noChangeArrowheads="1"/>
            </p:cNvSpPr>
            <p:nvPr/>
          </p:nvSpPr>
          <p:spPr bwMode="hidden">
            <a:xfrm>
              <a:off x="1379" y="134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54" name="Oval 152"/>
            <p:cNvSpPr>
              <a:spLocks noChangeArrowheads="1"/>
            </p:cNvSpPr>
            <p:nvPr/>
          </p:nvSpPr>
          <p:spPr bwMode="hidden">
            <a:xfrm>
              <a:off x="1529" y="11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55" name="Oval 153"/>
            <p:cNvSpPr>
              <a:spLocks noChangeArrowheads="1"/>
            </p:cNvSpPr>
            <p:nvPr/>
          </p:nvSpPr>
          <p:spPr bwMode="hidden">
            <a:xfrm>
              <a:off x="1294" y="1222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56" name="Oval 154"/>
            <p:cNvSpPr>
              <a:spLocks noChangeArrowheads="1"/>
            </p:cNvSpPr>
            <p:nvPr/>
          </p:nvSpPr>
          <p:spPr bwMode="hidden">
            <a:xfrm>
              <a:off x="131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57" name="Oval 155"/>
            <p:cNvSpPr>
              <a:spLocks noChangeArrowheads="1"/>
            </p:cNvSpPr>
            <p:nvPr/>
          </p:nvSpPr>
          <p:spPr bwMode="hidden">
            <a:xfrm>
              <a:off x="1082" y="116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58" name="Oval 156"/>
            <p:cNvSpPr>
              <a:spLocks noChangeArrowheads="1"/>
            </p:cNvSpPr>
            <p:nvPr/>
          </p:nvSpPr>
          <p:spPr bwMode="hidden">
            <a:xfrm>
              <a:off x="877" y="112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59" name="Oval 157"/>
            <p:cNvSpPr>
              <a:spLocks noChangeArrowheads="1"/>
            </p:cNvSpPr>
            <p:nvPr/>
          </p:nvSpPr>
          <p:spPr bwMode="hidden">
            <a:xfrm>
              <a:off x="875" y="121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60" name="Oval 158"/>
            <p:cNvSpPr>
              <a:spLocks noChangeArrowheads="1"/>
            </p:cNvSpPr>
            <p:nvPr/>
          </p:nvSpPr>
          <p:spPr bwMode="hidden">
            <a:xfrm>
              <a:off x="680" y="1170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61" name="Oval 159"/>
            <p:cNvSpPr>
              <a:spLocks noChangeArrowheads="1"/>
            </p:cNvSpPr>
            <p:nvPr/>
          </p:nvSpPr>
          <p:spPr bwMode="hidden">
            <a:xfrm>
              <a:off x="411" y="123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62" name="Oval 160"/>
            <p:cNvSpPr>
              <a:spLocks noChangeArrowheads="1"/>
            </p:cNvSpPr>
            <p:nvPr/>
          </p:nvSpPr>
          <p:spPr bwMode="hidden">
            <a:xfrm>
              <a:off x="434" y="1100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63" name="Oval 161"/>
            <p:cNvSpPr>
              <a:spLocks noChangeArrowheads="1"/>
            </p:cNvSpPr>
            <p:nvPr/>
          </p:nvSpPr>
          <p:spPr bwMode="hidden">
            <a:xfrm>
              <a:off x="119" y="131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64" name="Oval 162"/>
            <p:cNvSpPr>
              <a:spLocks noChangeArrowheads="1"/>
            </p:cNvSpPr>
            <p:nvPr/>
          </p:nvSpPr>
          <p:spPr bwMode="hidden">
            <a:xfrm>
              <a:off x="858" y="1001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65" name="Oval 163"/>
            <p:cNvSpPr>
              <a:spLocks noChangeArrowheads="1"/>
            </p:cNvSpPr>
            <p:nvPr/>
          </p:nvSpPr>
          <p:spPr bwMode="hidden">
            <a:xfrm>
              <a:off x="1341" y="1013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66" name="Oval 164"/>
            <p:cNvSpPr>
              <a:spLocks noChangeArrowheads="1"/>
            </p:cNvSpPr>
            <p:nvPr/>
          </p:nvSpPr>
          <p:spPr bwMode="hidden">
            <a:xfrm>
              <a:off x="1739" y="1008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67" name="Oval 165"/>
            <p:cNvSpPr>
              <a:spLocks noChangeArrowheads="1"/>
            </p:cNvSpPr>
            <p:nvPr/>
          </p:nvSpPr>
          <p:spPr bwMode="hidden">
            <a:xfrm>
              <a:off x="2116" y="1001"/>
              <a:ext cx="100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68" name="Oval 166"/>
            <p:cNvSpPr>
              <a:spLocks noChangeArrowheads="1"/>
            </p:cNvSpPr>
            <p:nvPr/>
          </p:nvSpPr>
          <p:spPr bwMode="hidden">
            <a:xfrm>
              <a:off x="2320" y="941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69" name="Oval 167"/>
            <p:cNvSpPr>
              <a:spLocks noChangeArrowheads="1"/>
            </p:cNvSpPr>
            <p:nvPr/>
          </p:nvSpPr>
          <p:spPr bwMode="hidden">
            <a:xfrm>
              <a:off x="2601" y="995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70" name="Oval 168"/>
            <p:cNvSpPr>
              <a:spLocks noChangeArrowheads="1"/>
            </p:cNvSpPr>
            <p:nvPr/>
          </p:nvSpPr>
          <p:spPr bwMode="hidden">
            <a:xfrm>
              <a:off x="1667" y="1420"/>
              <a:ext cx="106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71" name="Oval 169"/>
            <p:cNvSpPr>
              <a:spLocks noChangeArrowheads="1"/>
            </p:cNvSpPr>
            <p:nvPr/>
          </p:nvSpPr>
          <p:spPr bwMode="hidden">
            <a:xfrm>
              <a:off x="2557" y="1516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72" name="Oval 170"/>
            <p:cNvSpPr>
              <a:spLocks noChangeArrowheads="1"/>
            </p:cNvSpPr>
            <p:nvPr/>
          </p:nvSpPr>
          <p:spPr bwMode="hidden">
            <a:xfrm>
              <a:off x="3619" y="1287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73" name="Oval 171"/>
            <p:cNvSpPr>
              <a:spLocks noChangeArrowheads="1"/>
            </p:cNvSpPr>
            <p:nvPr/>
          </p:nvSpPr>
          <p:spPr bwMode="hidden">
            <a:xfrm>
              <a:off x="3791" y="1212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74" name="Oval 172"/>
            <p:cNvSpPr>
              <a:spLocks noChangeArrowheads="1"/>
            </p:cNvSpPr>
            <p:nvPr/>
          </p:nvSpPr>
          <p:spPr bwMode="hidden">
            <a:xfrm>
              <a:off x="213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75" name="Oval 173"/>
            <p:cNvSpPr>
              <a:spLocks noChangeArrowheads="1"/>
            </p:cNvSpPr>
            <p:nvPr/>
          </p:nvSpPr>
          <p:spPr bwMode="hidden">
            <a:xfrm>
              <a:off x="126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76" name="Oval 174"/>
            <p:cNvSpPr>
              <a:spLocks noChangeArrowheads="1"/>
            </p:cNvSpPr>
            <p:nvPr/>
          </p:nvSpPr>
          <p:spPr bwMode="hidden">
            <a:xfrm>
              <a:off x="1471" y="869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77" name="Oval 175"/>
            <p:cNvSpPr>
              <a:spLocks noChangeArrowheads="1"/>
            </p:cNvSpPr>
            <p:nvPr/>
          </p:nvSpPr>
          <p:spPr bwMode="hidden">
            <a:xfrm>
              <a:off x="1650" y="824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78" name="Oval 176"/>
            <p:cNvSpPr>
              <a:spLocks noChangeArrowheads="1"/>
            </p:cNvSpPr>
            <p:nvPr/>
          </p:nvSpPr>
          <p:spPr bwMode="hidden">
            <a:xfrm>
              <a:off x="1918" y="869"/>
              <a:ext cx="84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79" name="Oval 177"/>
            <p:cNvSpPr>
              <a:spLocks noChangeArrowheads="1"/>
            </p:cNvSpPr>
            <p:nvPr/>
          </p:nvSpPr>
          <p:spPr bwMode="hidden">
            <a:xfrm>
              <a:off x="1720" y="923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80" name="Oval 178"/>
            <p:cNvSpPr>
              <a:spLocks noChangeArrowheads="1"/>
            </p:cNvSpPr>
            <p:nvPr/>
          </p:nvSpPr>
          <p:spPr bwMode="hidden">
            <a:xfrm>
              <a:off x="1913" y="957"/>
              <a:ext cx="9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81" name="Oval 179"/>
            <p:cNvSpPr>
              <a:spLocks noChangeArrowheads="1"/>
            </p:cNvSpPr>
            <p:nvPr/>
          </p:nvSpPr>
          <p:spPr bwMode="hidden">
            <a:xfrm>
              <a:off x="1541" y="962"/>
              <a:ext cx="89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82" name="Oval 180"/>
            <p:cNvSpPr>
              <a:spLocks noChangeArrowheads="1"/>
            </p:cNvSpPr>
            <p:nvPr/>
          </p:nvSpPr>
          <p:spPr bwMode="hidden">
            <a:xfrm>
              <a:off x="1076" y="953"/>
              <a:ext cx="10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83" name="Oval 181"/>
            <p:cNvSpPr>
              <a:spLocks noChangeArrowheads="1"/>
            </p:cNvSpPr>
            <p:nvPr/>
          </p:nvSpPr>
          <p:spPr bwMode="hidden">
            <a:xfrm>
              <a:off x="1983" y="4027"/>
              <a:ext cx="195" cy="10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84" name="Oval 182"/>
            <p:cNvSpPr>
              <a:spLocks noChangeArrowheads="1"/>
            </p:cNvSpPr>
            <p:nvPr/>
          </p:nvSpPr>
          <p:spPr bwMode="hidden">
            <a:xfrm>
              <a:off x="2460" y="3671"/>
              <a:ext cx="196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85" name="Oval 183"/>
            <p:cNvSpPr>
              <a:spLocks noChangeArrowheads="1"/>
            </p:cNvSpPr>
            <p:nvPr/>
          </p:nvSpPr>
          <p:spPr bwMode="hidden">
            <a:xfrm>
              <a:off x="3238" y="3121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86" name="Oval 184"/>
            <p:cNvSpPr>
              <a:spLocks noChangeArrowheads="1"/>
            </p:cNvSpPr>
            <p:nvPr/>
          </p:nvSpPr>
          <p:spPr bwMode="hidden">
            <a:xfrm>
              <a:off x="3550" y="2880"/>
              <a:ext cx="157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87" name="Oval 185"/>
            <p:cNvSpPr>
              <a:spLocks noChangeArrowheads="1"/>
            </p:cNvSpPr>
            <p:nvPr/>
          </p:nvSpPr>
          <p:spPr bwMode="hidden">
            <a:xfrm>
              <a:off x="2892" y="3377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88" name="Oval 186"/>
            <p:cNvSpPr>
              <a:spLocks noChangeArrowheads="1"/>
            </p:cNvSpPr>
            <p:nvPr/>
          </p:nvSpPr>
          <p:spPr bwMode="hidden">
            <a:xfrm>
              <a:off x="3869" y="2657"/>
              <a:ext cx="151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89" name="Oval 187"/>
            <p:cNvSpPr>
              <a:spLocks noChangeArrowheads="1"/>
            </p:cNvSpPr>
            <p:nvPr/>
          </p:nvSpPr>
          <p:spPr bwMode="hidden">
            <a:xfrm>
              <a:off x="4090" y="2475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90" name="Oval 188"/>
            <p:cNvSpPr>
              <a:spLocks noChangeArrowheads="1"/>
            </p:cNvSpPr>
            <p:nvPr/>
          </p:nvSpPr>
          <p:spPr bwMode="hidden">
            <a:xfrm>
              <a:off x="4327" y="23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91" name="Oval 189"/>
            <p:cNvSpPr>
              <a:spLocks noChangeArrowheads="1"/>
            </p:cNvSpPr>
            <p:nvPr/>
          </p:nvSpPr>
          <p:spPr bwMode="hidden">
            <a:xfrm>
              <a:off x="4712" y="202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92" name="Oval 190"/>
            <p:cNvSpPr>
              <a:spLocks noChangeArrowheads="1"/>
            </p:cNvSpPr>
            <p:nvPr/>
          </p:nvSpPr>
          <p:spPr bwMode="hidden">
            <a:xfrm>
              <a:off x="4533" y="2162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93" name="Oval 191"/>
            <p:cNvSpPr>
              <a:spLocks noChangeArrowheads="1"/>
            </p:cNvSpPr>
            <p:nvPr/>
          </p:nvSpPr>
          <p:spPr bwMode="hidden">
            <a:xfrm>
              <a:off x="4863" y="1920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94" name="Oval 192"/>
            <p:cNvSpPr>
              <a:spLocks noChangeArrowheads="1"/>
            </p:cNvSpPr>
            <p:nvPr/>
          </p:nvSpPr>
          <p:spPr bwMode="hidden">
            <a:xfrm>
              <a:off x="5009" y="180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95" name="Oval 193"/>
            <p:cNvSpPr>
              <a:spLocks noChangeArrowheads="1"/>
            </p:cNvSpPr>
            <p:nvPr/>
          </p:nvSpPr>
          <p:spPr bwMode="hidden">
            <a:xfrm>
              <a:off x="5161" y="170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96" name="Oval 194"/>
            <p:cNvSpPr>
              <a:spLocks noChangeArrowheads="1"/>
            </p:cNvSpPr>
            <p:nvPr/>
          </p:nvSpPr>
          <p:spPr bwMode="hidden">
            <a:xfrm>
              <a:off x="5277" y="1614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97" name="Oval 195"/>
            <p:cNvSpPr>
              <a:spLocks noChangeArrowheads="1"/>
            </p:cNvSpPr>
            <p:nvPr/>
          </p:nvSpPr>
          <p:spPr bwMode="hidden">
            <a:xfrm>
              <a:off x="5398" y="1521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98" name="Oval 196"/>
            <p:cNvSpPr>
              <a:spLocks noChangeArrowheads="1"/>
            </p:cNvSpPr>
            <p:nvPr/>
          </p:nvSpPr>
          <p:spPr bwMode="hidden">
            <a:xfrm>
              <a:off x="3255" y="4071"/>
              <a:ext cx="196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99" name="Oval 197"/>
            <p:cNvSpPr>
              <a:spLocks noChangeArrowheads="1"/>
            </p:cNvSpPr>
            <p:nvPr/>
          </p:nvSpPr>
          <p:spPr bwMode="hidden">
            <a:xfrm>
              <a:off x="3651" y="369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00" name="Oval 198"/>
            <p:cNvSpPr>
              <a:spLocks noChangeArrowheads="1"/>
            </p:cNvSpPr>
            <p:nvPr/>
          </p:nvSpPr>
          <p:spPr bwMode="hidden">
            <a:xfrm>
              <a:off x="4773" y="3705"/>
              <a:ext cx="201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01" name="Oval 199"/>
            <p:cNvSpPr>
              <a:spLocks noChangeArrowheads="1"/>
            </p:cNvSpPr>
            <p:nvPr/>
          </p:nvSpPr>
          <p:spPr bwMode="hidden">
            <a:xfrm>
              <a:off x="4491" y="4049"/>
              <a:ext cx="196" cy="10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02" name="Oval 200"/>
            <p:cNvSpPr>
              <a:spLocks noChangeArrowheads="1"/>
            </p:cNvSpPr>
            <p:nvPr/>
          </p:nvSpPr>
          <p:spPr bwMode="hidden">
            <a:xfrm>
              <a:off x="3989" y="3396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03" name="Oval 201"/>
            <p:cNvSpPr>
              <a:spLocks noChangeArrowheads="1"/>
            </p:cNvSpPr>
            <p:nvPr/>
          </p:nvSpPr>
          <p:spPr bwMode="hidden">
            <a:xfrm>
              <a:off x="4263" y="3141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04" name="Oval 202"/>
            <p:cNvSpPr>
              <a:spLocks noChangeArrowheads="1"/>
            </p:cNvSpPr>
            <p:nvPr/>
          </p:nvSpPr>
          <p:spPr bwMode="hidden">
            <a:xfrm>
              <a:off x="5044" y="3418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05" name="Oval 203"/>
            <p:cNvSpPr>
              <a:spLocks noChangeArrowheads="1"/>
            </p:cNvSpPr>
            <p:nvPr/>
          </p:nvSpPr>
          <p:spPr bwMode="hidden">
            <a:xfrm>
              <a:off x="4553" y="28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06" name="Oval 204"/>
            <p:cNvSpPr>
              <a:spLocks noChangeArrowheads="1"/>
            </p:cNvSpPr>
            <p:nvPr/>
          </p:nvSpPr>
          <p:spPr bwMode="hidden">
            <a:xfrm>
              <a:off x="5293" y="311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07" name="Oval 205"/>
            <p:cNvSpPr>
              <a:spLocks noChangeArrowheads="1"/>
            </p:cNvSpPr>
            <p:nvPr/>
          </p:nvSpPr>
          <p:spPr bwMode="hidden">
            <a:xfrm>
              <a:off x="5497" y="2879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08" name="Oval 206"/>
            <p:cNvSpPr>
              <a:spLocks noChangeArrowheads="1"/>
            </p:cNvSpPr>
            <p:nvPr/>
          </p:nvSpPr>
          <p:spPr bwMode="hidden">
            <a:xfrm>
              <a:off x="4772" y="26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09" name="Oval 207"/>
            <p:cNvSpPr>
              <a:spLocks noChangeArrowheads="1"/>
            </p:cNvSpPr>
            <p:nvPr/>
          </p:nvSpPr>
          <p:spPr bwMode="hidden">
            <a:xfrm>
              <a:off x="4966" y="248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0" name="Oval 208"/>
            <p:cNvSpPr>
              <a:spLocks noChangeArrowheads="1"/>
            </p:cNvSpPr>
            <p:nvPr/>
          </p:nvSpPr>
          <p:spPr bwMode="hidden">
            <a:xfrm>
              <a:off x="5444" y="205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1" name="Oval 209"/>
            <p:cNvSpPr>
              <a:spLocks noChangeArrowheads="1"/>
            </p:cNvSpPr>
            <p:nvPr/>
          </p:nvSpPr>
          <p:spPr bwMode="hidden">
            <a:xfrm>
              <a:off x="5161" y="2314"/>
              <a:ext cx="140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2" name="Oval 210"/>
            <p:cNvSpPr>
              <a:spLocks noChangeArrowheads="1"/>
            </p:cNvSpPr>
            <p:nvPr/>
          </p:nvSpPr>
          <p:spPr bwMode="hidden">
            <a:xfrm>
              <a:off x="5318" y="2176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3" name="Oval 211"/>
            <p:cNvSpPr>
              <a:spLocks noChangeArrowheads="1"/>
            </p:cNvSpPr>
            <p:nvPr/>
          </p:nvSpPr>
          <p:spPr bwMode="hidden">
            <a:xfrm>
              <a:off x="5581" y="1933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4" name="Oval 212"/>
            <p:cNvSpPr>
              <a:spLocks noChangeArrowheads="1"/>
            </p:cNvSpPr>
            <p:nvPr/>
          </p:nvSpPr>
          <p:spPr bwMode="hidden">
            <a:xfrm>
              <a:off x="5689" y="181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5" name="Oval 213"/>
            <p:cNvSpPr>
              <a:spLocks noChangeArrowheads="1"/>
            </p:cNvSpPr>
            <p:nvPr/>
          </p:nvSpPr>
          <p:spPr bwMode="hidden">
            <a:xfrm>
              <a:off x="5663" y="2680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6" name="Oval 214"/>
            <p:cNvSpPr>
              <a:spLocks noChangeArrowheads="1"/>
            </p:cNvSpPr>
            <p:nvPr/>
          </p:nvSpPr>
          <p:spPr bwMode="hidden">
            <a:xfrm>
              <a:off x="-65" y="2865"/>
              <a:ext cx="150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7" name="Oval 215"/>
            <p:cNvSpPr>
              <a:spLocks noChangeArrowheads="1"/>
            </p:cNvSpPr>
            <p:nvPr/>
          </p:nvSpPr>
          <p:spPr bwMode="hidden">
            <a:xfrm>
              <a:off x="2" y="247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8" name="Oval 216"/>
            <p:cNvSpPr>
              <a:spLocks noChangeArrowheads="1"/>
            </p:cNvSpPr>
            <p:nvPr/>
          </p:nvSpPr>
          <p:spPr bwMode="hidden">
            <a:xfrm>
              <a:off x="-9" y="1436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9" name="Oval 217"/>
            <p:cNvSpPr>
              <a:spLocks noChangeArrowheads="1"/>
            </p:cNvSpPr>
            <p:nvPr/>
          </p:nvSpPr>
          <p:spPr bwMode="hidden">
            <a:xfrm>
              <a:off x="5624" y="4010"/>
              <a:ext cx="201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</p:grpSp>
      <p:sp>
        <p:nvSpPr>
          <p:cNvPr id="29914" name="Rectangle 218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446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29915" name="Rectangle 21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220" name="Rectangle 220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1" name="Rectangle 221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2" name="Rectangle 22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3DC471-F495-4D3D-8CFD-99C8D9CFF1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0799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DAF802-680B-419C-8D82-541A045B2D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120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94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94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8A741F-A0F3-4E34-A93B-CB5F954C71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8915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Title, Text and Media Cl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3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Media Placeholder 3"/>
          <p:cNvSpPr>
            <a:spLocks noGrp="1"/>
          </p:cNvSpPr>
          <p:nvPr>
            <p:ph type="media" sz="half" idx="2"/>
          </p:nvPr>
        </p:nvSpPr>
        <p:spPr>
          <a:xfrm>
            <a:off x="4648200" y="1600200"/>
            <a:ext cx="4038600" cy="45339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5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07BE3A-E074-4B37-B3FC-0E84F4BDF3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3851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94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B82E21-34BD-4742-9FA6-988B37DC26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5888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39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2E0A43-4FA7-445D-981C-7680A02F61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0189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3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33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4E86D7-89ED-41E7-984F-0AEA80C858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4184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 and 2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907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907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57200" y="3943350"/>
            <a:ext cx="8229600" cy="21907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863514-9799-46E9-8F8C-2128FEA7D0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3004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211FC3-9C8E-4EA3-9BC5-96BCEE07D5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0442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EDF20B-1745-4574-8FD3-51480C9651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1479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3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3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DBC8FF-B3D5-433B-BC53-412931B053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549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5CBF24-4C55-4738-8004-AF92AAC771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8485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16D37B-2D4A-489A-869F-CCFC4B1C65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477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03DC71-A780-4FED-8CBA-6024E146C2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8325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E6BB66-76FA-4744-8436-347710F121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486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5BF62A-6B7C-4612-BE2A-F2F00B0636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4953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46275"/>
                <a:invGamma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-496888" y="1308100"/>
            <a:ext cx="10429876" cy="5908675"/>
            <a:chOff x="-313" y="824"/>
            <a:chExt cx="6570" cy="3722"/>
          </a:xfrm>
        </p:grpSpPr>
        <p:sp>
          <p:nvSpPr>
            <p:cNvPr id="28675" name="Rectangle 3"/>
            <p:cNvSpPr>
              <a:spLocks noChangeArrowheads="1"/>
            </p:cNvSpPr>
            <p:nvPr userDrawn="1"/>
          </p:nvSpPr>
          <p:spPr bwMode="hidden">
            <a:xfrm rot="20798144" flipV="1">
              <a:off x="-14" y="1033"/>
              <a:ext cx="1744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676" name="Rectangle 4"/>
            <p:cNvSpPr>
              <a:spLocks noChangeArrowheads="1"/>
            </p:cNvSpPr>
            <p:nvPr userDrawn="1"/>
          </p:nvSpPr>
          <p:spPr bwMode="hidden">
            <a:xfrm rot="20774366" flipV="1">
              <a:off x="-24" y="1127"/>
              <a:ext cx="2033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677" name="Rectangle 5"/>
            <p:cNvSpPr>
              <a:spLocks noChangeArrowheads="1"/>
            </p:cNvSpPr>
            <p:nvPr userDrawn="1"/>
          </p:nvSpPr>
          <p:spPr bwMode="hidden">
            <a:xfrm rot="20757421" flipV="1">
              <a:off x="-27" y="1198"/>
              <a:ext cx="224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678" name="Rectangle 6"/>
            <p:cNvSpPr>
              <a:spLocks noChangeArrowheads="1"/>
            </p:cNvSpPr>
            <p:nvPr userDrawn="1"/>
          </p:nvSpPr>
          <p:spPr bwMode="hidden">
            <a:xfrm rot="20684206" flipV="1">
              <a:off x="-43" y="1283"/>
              <a:ext cx="247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679" name="Rectangle 7"/>
            <p:cNvSpPr>
              <a:spLocks noChangeArrowheads="1"/>
            </p:cNvSpPr>
            <p:nvPr userDrawn="1"/>
          </p:nvSpPr>
          <p:spPr bwMode="hidden">
            <a:xfrm rot="20631226" flipV="1">
              <a:off x="-51" y="1397"/>
              <a:ext cx="2770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680" name="Rectangle 8"/>
            <p:cNvSpPr>
              <a:spLocks noChangeArrowheads="1"/>
            </p:cNvSpPr>
            <p:nvPr userDrawn="1"/>
          </p:nvSpPr>
          <p:spPr bwMode="hidden">
            <a:xfrm rot="20554235" flipV="1">
              <a:off x="-65" y="1523"/>
              <a:ext cx="3058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681" name="Rectangle 9"/>
            <p:cNvSpPr>
              <a:spLocks noChangeArrowheads="1"/>
            </p:cNvSpPr>
            <p:nvPr userDrawn="1"/>
          </p:nvSpPr>
          <p:spPr bwMode="hidden">
            <a:xfrm rot="20466593" flipV="1">
              <a:off x="-93" y="1694"/>
              <a:ext cx="3403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682" name="Rectangle 10"/>
            <p:cNvSpPr>
              <a:spLocks noChangeArrowheads="1"/>
            </p:cNvSpPr>
            <p:nvPr userDrawn="1"/>
          </p:nvSpPr>
          <p:spPr bwMode="hidden">
            <a:xfrm rot="20343219" flipV="1">
              <a:off x="-99" y="1863"/>
              <a:ext cx="374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683" name="Rectangle 11"/>
            <p:cNvSpPr>
              <a:spLocks noChangeArrowheads="1"/>
            </p:cNvSpPr>
            <p:nvPr userDrawn="1"/>
          </p:nvSpPr>
          <p:spPr bwMode="hidden">
            <a:xfrm rot="20211065" flipV="1">
              <a:off x="-165" y="2053"/>
              <a:ext cx="420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684" name="Rectangle 12"/>
            <p:cNvSpPr>
              <a:spLocks noChangeArrowheads="1"/>
            </p:cNvSpPr>
            <p:nvPr userDrawn="1"/>
          </p:nvSpPr>
          <p:spPr bwMode="hidden">
            <a:xfrm rot="20102912" flipV="1">
              <a:off x="-214" y="2289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685" name="Rectangle 13"/>
            <p:cNvSpPr>
              <a:spLocks noChangeArrowheads="1"/>
            </p:cNvSpPr>
            <p:nvPr userDrawn="1"/>
          </p:nvSpPr>
          <p:spPr bwMode="hidden">
            <a:xfrm rot="19923405" flipV="1">
              <a:off x="-313" y="2617"/>
              <a:ext cx="52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686" name="Rectangle 14"/>
            <p:cNvSpPr>
              <a:spLocks noChangeArrowheads="1"/>
            </p:cNvSpPr>
            <p:nvPr userDrawn="1"/>
          </p:nvSpPr>
          <p:spPr bwMode="hidden">
            <a:xfrm rot="19686284" flipV="1">
              <a:off x="9" y="2881"/>
              <a:ext cx="54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687" name="Rectangle 15"/>
            <p:cNvSpPr>
              <a:spLocks noChangeArrowheads="1"/>
            </p:cNvSpPr>
            <p:nvPr userDrawn="1"/>
          </p:nvSpPr>
          <p:spPr bwMode="hidden">
            <a:xfrm rot="19383534" flipV="1">
              <a:off x="1319" y="2928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019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688" name="Rectangle 16"/>
            <p:cNvSpPr>
              <a:spLocks noChangeArrowheads="1"/>
            </p:cNvSpPr>
            <p:nvPr userDrawn="1"/>
          </p:nvSpPr>
          <p:spPr bwMode="hidden">
            <a:xfrm rot="18994182" flipV="1">
              <a:off x="2681" y="3071"/>
              <a:ext cx="35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13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689" name="Rectangle 17"/>
            <p:cNvSpPr>
              <a:spLocks noChangeArrowheads="1"/>
            </p:cNvSpPr>
            <p:nvPr userDrawn="1"/>
          </p:nvSpPr>
          <p:spPr bwMode="hidden">
            <a:xfrm rot="18603245" flipV="1">
              <a:off x="4053" y="3503"/>
              <a:ext cx="207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 vert="eaVert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690" name="Rectangle 18"/>
            <p:cNvSpPr>
              <a:spLocks noChangeArrowheads="1"/>
            </p:cNvSpPr>
            <p:nvPr userDrawn="1"/>
          </p:nvSpPr>
          <p:spPr bwMode="hidden">
            <a:xfrm rot="39991575" flipH="1" flipV="1">
              <a:off x="5368" y="4167"/>
              <a:ext cx="5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 vert="eaVert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691" name="Rectangle 19"/>
            <p:cNvSpPr>
              <a:spLocks noChangeArrowheads="1"/>
            </p:cNvSpPr>
            <p:nvPr userDrawn="1"/>
          </p:nvSpPr>
          <p:spPr bwMode="hidden">
            <a:xfrm rot="-20541361">
              <a:off x="-146" y="2360"/>
              <a:ext cx="604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692" name="Rectangle 20"/>
            <p:cNvSpPr>
              <a:spLocks noChangeArrowheads="1"/>
            </p:cNvSpPr>
            <p:nvPr userDrawn="1"/>
          </p:nvSpPr>
          <p:spPr bwMode="hidden">
            <a:xfrm rot="-20036206">
              <a:off x="-198" y="3396"/>
              <a:ext cx="414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693" name="Rectangle 21"/>
            <p:cNvSpPr>
              <a:spLocks noChangeArrowheads="1"/>
            </p:cNvSpPr>
            <p:nvPr userDrawn="1"/>
          </p:nvSpPr>
          <p:spPr bwMode="hidden">
            <a:xfrm rot="1732981">
              <a:off x="-165" y="3624"/>
              <a:ext cx="28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694" name="Rectangle 22"/>
            <p:cNvSpPr>
              <a:spLocks noChangeArrowheads="1"/>
            </p:cNvSpPr>
            <p:nvPr userDrawn="1"/>
          </p:nvSpPr>
          <p:spPr bwMode="hidden">
            <a:xfrm rot="1969083">
              <a:off x="-110" y="3922"/>
              <a:ext cx="14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695" name="Rectangle 23"/>
            <p:cNvSpPr>
              <a:spLocks noChangeArrowheads="1"/>
            </p:cNvSpPr>
            <p:nvPr userDrawn="1"/>
          </p:nvSpPr>
          <p:spPr bwMode="hidden">
            <a:xfrm rot="-20213826">
              <a:off x="-216" y="3221"/>
              <a:ext cx="547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862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696" name="Rectangle 24"/>
            <p:cNvSpPr>
              <a:spLocks noChangeArrowheads="1"/>
            </p:cNvSpPr>
            <p:nvPr userDrawn="1"/>
          </p:nvSpPr>
          <p:spPr bwMode="hidden">
            <a:xfrm rot="22583969">
              <a:off x="-115" y="2129"/>
              <a:ext cx="601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697" name="Rectangle 25"/>
            <p:cNvSpPr>
              <a:spLocks noChangeArrowheads="1"/>
            </p:cNvSpPr>
            <p:nvPr userDrawn="1"/>
          </p:nvSpPr>
          <p:spPr bwMode="hidden">
            <a:xfrm rot="930109" flipV="1">
              <a:off x="80" y="1946"/>
              <a:ext cx="575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698" name="Rectangle 26"/>
            <p:cNvSpPr>
              <a:spLocks noChangeArrowheads="1"/>
            </p:cNvSpPr>
            <p:nvPr userDrawn="1"/>
          </p:nvSpPr>
          <p:spPr bwMode="hidden">
            <a:xfrm rot="-20731987">
              <a:off x="374" y="1802"/>
              <a:ext cx="5475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699" name="Rectangle 27"/>
            <p:cNvSpPr>
              <a:spLocks noChangeArrowheads="1"/>
            </p:cNvSpPr>
            <p:nvPr userDrawn="1"/>
          </p:nvSpPr>
          <p:spPr bwMode="hidden">
            <a:xfrm rot="-64024402">
              <a:off x="848" y="1582"/>
              <a:ext cx="49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700" name="Rectangle 28"/>
            <p:cNvSpPr>
              <a:spLocks noChangeArrowheads="1"/>
            </p:cNvSpPr>
            <p:nvPr userDrawn="1"/>
          </p:nvSpPr>
          <p:spPr bwMode="hidden">
            <a:xfrm rot="-42464612">
              <a:off x="1053" y="1476"/>
              <a:ext cx="475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701" name="Rectangle 29"/>
            <p:cNvSpPr>
              <a:spLocks noChangeArrowheads="1"/>
            </p:cNvSpPr>
            <p:nvPr userDrawn="1"/>
          </p:nvSpPr>
          <p:spPr bwMode="hidden">
            <a:xfrm rot="-20907336">
              <a:off x="1244" y="1377"/>
              <a:ext cx="455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702" name="Rectangle 30"/>
            <p:cNvSpPr>
              <a:spLocks noChangeArrowheads="1"/>
            </p:cNvSpPr>
            <p:nvPr userDrawn="1"/>
          </p:nvSpPr>
          <p:spPr bwMode="hidden">
            <a:xfrm rot="655690" flipV="1">
              <a:off x="1487" y="1305"/>
              <a:ext cx="431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703" name="Rectangle 31"/>
            <p:cNvSpPr>
              <a:spLocks noChangeArrowheads="1"/>
            </p:cNvSpPr>
            <p:nvPr userDrawn="1"/>
          </p:nvSpPr>
          <p:spPr bwMode="hidden">
            <a:xfrm rot="636921" flipV="1">
              <a:off x="1650" y="1218"/>
              <a:ext cx="415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704" name="Rectangle 32"/>
            <p:cNvSpPr>
              <a:spLocks noChangeArrowheads="1"/>
            </p:cNvSpPr>
            <p:nvPr userDrawn="1"/>
          </p:nvSpPr>
          <p:spPr bwMode="hidden">
            <a:xfrm rot="803987" flipV="1">
              <a:off x="611" y="1684"/>
              <a:ext cx="52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705" name="Rectangle 33"/>
            <p:cNvSpPr>
              <a:spLocks noChangeArrowheads="1"/>
            </p:cNvSpPr>
            <p:nvPr userDrawn="1"/>
          </p:nvSpPr>
          <p:spPr bwMode="hidden">
            <a:xfrm rot="1273217" flipV="1">
              <a:off x="-204" y="2976"/>
              <a:ext cx="615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706" name="Rectangle 34"/>
            <p:cNvSpPr>
              <a:spLocks noChangeArrowheads="1"/>
            </p:cNvSpPr>
            <p:nvPr userDrawn="1"/>
          </p:nvSpPr>
          <p:spPr bwMode="hidden">
            <a:xfrm rot="1169729" flipV="1">
              <a:off x="-174" y="2663"/>
              <a:ext cx="61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137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707" name="Oval 35"/>
            <p:cNvSpPr>
              <a:spLocks noChangeArrowheads="1"/>
            </p:cNvSpPr>
            <p:nvPr/>
          </p:nvSpPr>
          <p:spPr bwMode="hidden">
            <a:xfrm>
              <a:off x="740" y="3359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08" name="Oval 36"/>
            <p:cNvSpPr>
              <a:spLocks noChangeArrowheads="1"/>
            </p:cNvSpPr>
            <p:nvPr/>
          </p:nvSpPr>
          <p:spPr bwMode="hidden">
            <a:xfrm>
              <a:off x="236" y="3074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09" name="Oval 37"/>
            <p:cNvSpPr>
              <a:spLocks noChangeArrowheads="1"/>
            </p:cNvSpPr>
            <p:nvPr/>
          </p:nvSpPr>
          <p:spPr bwMode="hidden">
            <a:xfrm>
              <a:off x="159" y="3652"/>
              <a:ext cx="196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10" name="Oval 38"/>
            <p:cNvSpPr>
              <a:spLocks noChangeArrowheads="1"/>
            </p:cNvSpPr>
            <p:nvPr/>
          </p:nvSpPr>
          <p:spPr bwMode="hidden">
            <a:xfrm>
              <a:off x="2077" y="2661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11" name="Oval 39"/>
            <p:cNvSpPr>
              <a:spLocks noChangeArrowheads="1"/>
            </p:cNvSpPr>
            <p:nvPr/>
          </p:nvSpPr>
          <p:spPr bwMode="hidden">
            <a:xfrm>
              <a:off x="1223" y="307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12" name="Oval 40"/>
            <p:cNvSpPr>
              <a:spLocks noChangeArrowheads="1"/>
            </p:cNvSpPr>
            <p:nvPr/>
          </p:nvSpPr>
          <p:spPr bwMode="hidden">
            <a:xfrm>
              <a:off x="1686" y="2857"/>
              <a:ext cx="156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13" name="Oval 41"/>
            <p:cNvSpPr>
              <a:spLocks noChangeArrowheads="1"/>
            </p:cNvSpPr>
            <p:nvPr/>
          </p:nvSpPr>
          <p:spPr bwMode="hidden">
            <a:xfrm>
              <a:off x="750" y="2839"/>
              <a:ext cx="151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14" name="Oval 42"/>
            <p:cNvSpPr>
              <a:spLocks noChangeArrowheads="1"/>
            </p:cNvSpPr>
            <p:nvPr/>
          </p:nvSpPr>
          <p:spPr bwMode="hidden">
            <a:xfrm>
              <a:off x="367" y="2656"/>
              <a:ext cx="150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15" name="Oval 43"/>
            <p:cNvSpPr>
              <a:spLocks noChangeArrowheads="1"/>
            </p:cNvSpPr>
            <p:nvPr/>
          </p:nvSpPr>
          <p:spPr bwMode="hidden">
            <a:xfrm>
              <a:off x="1172" y="2642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16" name="Oval 44"/>
            <p:cNvSpPr>
              <a:spLocks noChangeArrowheads="1"/>
            </p:cNvSpPr>
            <p:nvPr/>
          </p:nvSpPr>
          <p:spPr bwMode="hidden">
            <a:xfrm>
              <a:off x="2401" y="2485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17" name="Oval 45"/>
            <p:cNvSpPr>
              <a:spLocks noChangeArrowheads="1"/>
            </p:cNvSpPr>
            <p:nvPr/>
          </p:nvSpPr>
          <p:spPr bwMode="hidden">
            <a:xfrm>
              <a:off x="1910" y="231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18" name="Oval 46"/>
            <p:cNvSpPr>
              <a:spLocks noChangeArrowheads="1"/>
            </p:cNvSpPr>
            <p:nvPr/>
          </p:nvSpPr>
          <p:spPr bwMode="hidden">
            <a:xfrm>
              <a:off x="2254" y="2154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19" name="Oval 47"/>
            <p:cNvSpPr>
              <a:spLocks noChangeArrowheads="1"/>
            </p:cNvSpPr>
            <p:nvPr/>
          </p:nvSpPr>
          <p:spPr bwMode="hidden">
            <a:xfrm>
              <a:off x="2742" y="2305"/>
              <a:ext cx="140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20" name="Oval 48"/>
            <p:cNvSpPr>
              <a:spLocks noChangeArrowheads="1"/>
            </p:cNvSpPr>
            <p:nvPr/>
          </p:nvSpPr>
          <p:spPr bwMode="hidden">
            <a:xfrm>
              <a:off x="2812" y="1898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21" name="Oval 49"/>
            <p:cNvSpPr>
              <a:spLocks noChangeArrowheads="1"/>
            </p:cNvSpPr>
            <p:nvPr/>
          </p:nvSpPr>
          <p:spPr bwMode="hidden">
            <a:xfrm>
              <a:off x="3721" y="1792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22" name="Oval 50"/>
            <p:cNvSpPr>
              <a:spLocks noChangeArrowheads="1"/>
            </p:cNvSpPr>
            <p:nvPr/>
          </p:nvSpPr>
          <p:spPr bwMode="hidden">
            <a:xfrm>
              <a:off x="3528" y="1896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23" name="Oval 51"/>
            <p:cNvSpPr>
              <a:spLocks noChangeArrowheads="1"/>
            </p:cNvSpPr>
            <p:nvPr/>
          </p:nvSpPr>
          <p:spPr bwMode="hidden">
            <a:xfrm>
              <a:off x="3064" y="1778"/>
              <a:ext cx="128" cy="6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24" name="Oval 52"/>
            <p:cNvSpPr>
              <a:spLocks noChangeArrowheads="1"/>
            </p:cNvSpPr>
            <p:nvPr/>
          </p:nvSpPr>
          <p:spPr bwMode="hidden">
            <a:xfrm>
              <a:off x="3277" y="202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25" name="Oval 53"/>
            <p:cNvSpPr>
              <a:spLocks noChangeArrowheads="1"/>
            </p:cNvSpPr>
            <p:nvPr/>
          </p:nvSpPr>
          <p:spPr bwMode="hidden">
            <a:xfrm>
              <a:off x="3027" y="2160"/>
              <a:ext cx="133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26" name="Oval 54"/>
            <p:cNvSpPr>
              <a:spLocks noChangeArrowheads="1"/>
            </p:cNvSpPr>
            <p:nvPr/>
          </p:nvSpPr>
          <p:spPr bwMode="hidden">
            <a:xfrm>
              <a:off x="1569" y="2453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27" name="Oval 55"/>
            <p:cNvSpPr>
              <a:spLocks noChangeArrowheads="1"/>
            </p:cNvSpPr>
            <p:nvPr/>
          </p:nvSpPr>
          <p:spPr bwMode="hidden">
            <a:xfrm>
              <a:off x="1863" y="2028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28" name="Oval 56"/>
            <p:cNvSpPr>
              <a:spLocks noChangeArrowheads="1"/>
            </p:cNvSpPr>
            <p:nvPr/>
          </p:nvSpPr>
          <p:spPr bwMode="hidden">
            <a:xfrm>
              <a:off x="1513" y="2175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29" name="Oval 57"/>
            <p:cNvSpPr>
              <a:spLocks noChangeArrowheads="1"/>
            </p:cNvSpPr>
            <p:nvPr/>
          </p:nvSpPr>
          <p:spPr bwMode="hidden">
            <a:xfrm>
              <a:off x="1191" y="2311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30" name="Oval 58"/>
            <p:cNvSpPr>
              <a:spLocks noChangeArrowheads="1"/>
            </p:cNvSpPr>
            <p:nvPr/>
          </p:nvSpPr>
          <p:spPr bwMode="hidden">
            <a:xfrm>
              <a:off x="1154" y="2047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31" name="Oval 59"/>
            <p:cNvSpPr>
              <a:spLocks noChangeArrowheads="1"/>
            </p:cNvSpPr>
            <p:nvPr/>
          </p:nvSpPr>
          <p:spPr bwMode="hidden">
            <a:xfrm>
              <a:off x="1142" y="1803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32" name="Oval 60"/>
            <p:cNvSpPr>
              <a:spLocks noChangeArrowheads="1"/>
            </p:cNvSpPr>
            <p:nvPr/>
          </p:nvSpPr>
          <p:spPr bwMode="hidden">
            <a:xfrm>
              <a:off x="1500" y="1912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33" name="Oval 61"/>
            <p:cNvSpPr>
              <a:spLocks noChangeArrowheads="1"/>
            </p:cNvSpPr>
            <p:nvPr/>
          </p:nvSpPr>
          <p:spPr bwMode="hidden">
            <a:xfrm>
              <a:off x="1804" y="18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34" name="Oval 62"/>
            <p:cNvSpPr>
              <a:spLocks noChangeArrowheads="1"/>
            </p:cNvSpPr>
            <p:nvPr/>
          </p:nvSpPr>
          <p:spPr bwMode="hidden">
            <a:xfrm>
              <a:off x="2159" y="1905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35" name="Oval 63"/>
            <p:cNvSpPr>
              <a:spLocks noChangeArrowheads="1"/>
            </p:cNvSpPr>
            <p:nvPr/>
          </p:nvSpPr>
          <p:spPr bwMode="hidden">
            <a:xfrm>
              <a:off x="2432" y="178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36" name="Oval 64"/>
            <p:cNvSpPr>
              <a:spLocks noChangeArrowheads="1"/>
            </p:cNvSpPr>
            <p:nvPr/>
          </p:nvSpPr>
          <p:spPr bwMode="hidden">
            <a:xfrm>
              <a:off x="470" y="203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37" name="Oval 65"/>
            <p:cNvSpPr>
              <a:spLocks noChangeArrowheads="1"/>
            </p:cNvSpPr>
            <p:nvPr/>
          </p:nvSpPr>
          <p:spPr bwMode="hidden">
            <a:xfrm>
              <a:off x="68" y="2166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38" name="Oval 66"/>
            <p:cNvSpPr>
              <a:spLocks noChangeArrowheads="1"/>
            </p:cNvSpPr>
            <p:nvPr/>
          </p:nvSpPr>
          <p:spPr bwMode="hidden">
            <a:xfrm>
              <a:off x="798" y="1916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39" name="Oval 67"/>
            <p:cNvSpPr>
              <a:spLocks noChangeArrowheads="1"/>
            </p:cNvSpPr>
            <p:nvPr/>
          </p:nvSpPr>
          <p:spPr bwMode="hidden">
            <a:xfrm>
              <a:off x="455" y="179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40" name="Oval 68"/>
            <p:cNvSpPr>
              <a:spLocks noChangeArrowheads="1"/>
            </p:cNvSpPr>
            <p:nvPr/>
          </p:nvSpPr>
          <p:spPr bwMode="hidden">
            <a:xfrm>
              <a:off x="113" y="19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41" name="Oval 69"/>
            <p:cNvSpPr>
              <a:spLocks noChangeArrowheads="1"/>
            </p:cNvSpPr>
            <p:nvPr/>
          </p:nvSpPr>
          <p:spPr bwMode="hidden">
            <a:xfrm>
              <a:off x="432" y="2323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42" name="Oval 70"/>
            <p:cNvSpPr>
              <a:spLocks noChangeArrowheads="1"/>
            </p:cNvSpPr>
            <p:nvPr/>
          </p:nvSpPr>
          <p:spPr bwMode="hidden">
            <a:xfrm>
              <a:off x="814" y="217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43" name="Oval 71"/>
            <p:cNvSpPr>
              <a:spLocks noChangeArrowheads="1"/>
            </p:cNvSpPr>
            <p:nvPr/>
          </p:nvSpPr>
          <p:spPr bwMode="hidden">
            <a:xfrm>
              <a:off x="789" y="2472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44" name="Oval 72"/>
            <p:cNvSpPr>
              <a:spLocks noChangeArrowheads="1"/>
            </p:cNvSpPr>
            <p:nvPr/>
          </p:nvSpPr>
          <p:spPr bwMode="hidden">
            <a:xfrm>
              <a:off x="2544" y="2015"/>
              <a:ext cx="140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45" name="Oval 73"/>
            <p:cNvSpPr>
              <a:spLocks noChangeArrowheads="1"/>
            </p:cNvSpPr>
            <p:nvPr/>
          </p:nvSpPr>
          <p:spPr bwMode="hidden">
            <a:xfrm>
              <a:off x="1457" y="1700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46" name="Oval 74"/>
            <p:cNvSpPr>
              <a:spLocks noChangeArrowheads="1"/>
            </p:cNvSpPr>
            <p:nvPr/>
          </p:nvSpPr>
          <p:spPr bwMode="hidden">
            <a:xfrm>
              <a:off x="1747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47" name="Oval 75"/>
            <p:cNvSpPr>
              <a:spLocks noChangeArrowheads="1"/>
            </p:cNvSpPr>
            <p:nvPr/>
          </p:nvSpPr>
          <p:spPr bwMode="hidden">
            <a:xfrm>
              <a:off x="1385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48" name="Oval 76"/>
            <p:cNvSpPr>
              <a:spLocks noChangeArrowheads="1"/>
            </p:cNvSpPr>
            <p:nvPr/>
          </p:nvSpPr>
          <p:spPr bwMode="hidden">
            <a:xfrm>
              <a:off x="1093" y="1595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49" name="Oval 77"/>
            <p:cNvSpPr>
              <a:spLocks noChangeArrowheads="1"/>
            </p:cNvSpPr>
            <p:nvPr/>
          </p:nvSpPr>
          <p:spPr bwMode="hidden">
            <a:xfrm>
              <a:off x="792" y="169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50" name="Oval 78"/>
            <p:cNvSpPr>
              <a:spLocks noChangeArrowheads="1"/>
            </p:cNvSpPr>
            <p:nvPr/>
          </p:nvSpPr>
          <p:spPr bwMode="hidden">
            <a:xfrm>
              <a:off x="2011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51" name="Oval 79"/>
            <p:cNvSpPr>
              <a:spLocks noChangeArrowheads="1"/>
            </p:cNvSpPr>
            <p:nvPr/>
          </p:nvSpPr>
          <p:spPr bwMode="hidden">
            <a:xfrm>
              <a:off x="2087" y="169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52" name="Oval 80"/>
            <p:cNvSpPr>
              <a:spLocks noChangeArrowheads="1"/>
            </p:cNvSpPr>
            <p:nvPr/>
          </p:nvSpPr>
          <p:spPr bwMode="hidden">
            <a:xfrm>
              <a:off x="2345" y="1601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53" name="Oval 81"/>
            <p:cNvSpPr>
              <a:spLocks noChangeArrowheads="1"/>
            </p:cNvSpPr>
            <p:nvPr/>
          </p:nvSpPr>
          <p:spPr bwMode="hidden">
            <a:xfrm>
              <a:off x="2684" y="1686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54" name="Oval 82"/>
            <p:cNvSpPr>
              <a:spLocks noChangeArrowheads="1"/>
            </p:cNvSpPr>
            <p:nvPr/>
          </p:nvSpPr>
          <p:spPr bwMode="hidden">
            <a:xfrm>
              <a:off x="806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55" name="Oval 83"/>
            <p:cNvSpPr>
              <a:spLocks noChangeArrowheads="1"/>
            </p:cNvSpPr>
            <p:nvPr/>
          </p:nvSpPr>
          <p:spPr bwMode="hidden">
            <a:xfrm>
              <a:off x="495" y="1597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56" name="Oval 84"/>
            <p:cNvSpPr>
              <a:spLocks noChangeArrowheads="1"/>
            </p:cNvSpPr>
            <p:nvPr/>
          </p:nvSpPr>
          <p:spPr bwMode="hidden">
            <a:xfrm>
              <a:off x="228" y="150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57" name="Oval 85"/>
            <p:cNvSpPr>
              <a:spLocks noChangeArrowheads="1"/>
            </p:cNvSpPr>
            <p:nvPr/>
          </p:nvSpPr>
          <p:spPr bwMode="hidden">
            <a:xfrm>
              <a:off x="157" y="169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58" name="Oval 86"/>
            <p:cNvSpPr>
              <a:spLocks noChangeArrowheads="1"/>
            </p:cNvSpPr>
            <p:nvPr/>
          </p:nvSpPr>
          <p:spPr bwMode="hidden">
            <a:xfrm>
              <a:off x="2887" y="1595"/>
              <a:ext cx="124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59" name="Oval 87"/>
            <p:cNvSpPr>
              <a:spLocks noChangeArrowheads="1"/>
            </p:cNvSpPr>
            <p:nvPr/>
          </p:nvSpPr>
          <p:spPr bwMode="hidden">
            <a:xfrm>
              <a:off x="3079" y="1511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60" name="Oval 88"/>
            <p:cNvSpPr>
              <a:spLocks noChangeArrowheads="1"/>
            </p:cNvSpPr>
            <p:nvPr/>
          </p:nvSpPr>
          <p:spPr bwMode="hidden">
            <a:xfrm>
              <a:off x="3270" y="1688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61" name="Oval 89"/>
            <p:cNvSpPr>
              <a:spLocks noChangeArrowheads="1"/>
            </p:cNvSpPr>
            <p:nvPr/>
          </p:nvSpPr>
          <p:spPr bwMode="hidden">
            <a:xfrm>
              <a:off x="3453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62" name="Oval 90"/>
            <p:cNvSpPr>
              <a:spLocks noChangeArrowheads="1"/>
            </p:cNvSpPr>
            <p:nvPr/>
          </p:nvSpPr>
          <p:spPr bwMode="hidden">
            <a:xfrm>
              <a:off x="3651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63" name="Oval 91"/>
            <p:cNvSpPr>
              <a:spLocks noChangeArrowheads="1"/>
            </p:cNvSpPr>
            <p:nvPr/>
          </p:nvSpPr>
          <p:spPr bwMode="hidden">
            <a:xfrm>
              <a:off x="4251" y="1513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64" name="Oval 92"/>
            <p:cNvSpPr>
              <a:spLocks noChangeArrowheads="1"/>
            </p:cNvSpPr>
            <p:nvPr/>
          </p:nvSpPr>
          <p:spPr bwMode="hidden">
            <a:xfrm>
              <a:off x="3901" y="1701"/>
              <a:ext cx="128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65" name="Oval 93"/>
            <p:cNvSpPr>
              <a:spLocks noChangeArrowheads="1"/>
            </p:cNvSpPr>
            <p:nvPr/>
          </p:nvSpPr>
          <p:spPr bwMode="hidden">
            <a:xfrm>
              <a:off x="4086" y="1608"/>
              <a:ext cx="128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66" name="Oval 94"/>
            <p:cNvSpPr>
              <a:spLocks noChangeArrowheads="1"/>
            </p:cNvSpPr>
            <p:nvPr/>
          </p:nvSpPr>
          <p:spPr bwMode="hidden">
            <a:xfrm>
              <a:off x="1282" y="365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67" name="Oval 95"/>
            <p:cNvSpPr>
              <a:spLocks noChangeArrowheads="1"/>
            </p:cNvSpPr>
            <p:nvPr/>
          </p:nvSpPr>
          <p:spPr bwMode="hidden">
            <a:xfrm>
              <a:off x="707" y="4014"/>
              <a:ext cx="191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68" name="Oval 96"/>
            <p:cNvSpPr>
              <a:spLocks noChangeArrowheads="1"/>
            </p:cNvSpPr>
            <p:nvPr/>
          </p:nvSpPr>
          <p:spPr bwMode="hidden">
            <a:xfrm>
              <a:off x="2229" y="309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69" name="Oval 97"/>
            <p:cNvSpPr>
              <a:spLocks noChangeArrowheads="1"/>
            </p:cNvSpPr>
            <p:nvPr/>
          </p:nvSpPr>
          <p:spPr bwMode="hidden">
            <a:xfrm>
              <a:off x="2604" y="286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70" name="Oval 98"/>
            <p:cNvSpPr>
              <a:spLocks noChangeArrowheads="1"/>
            </p:cNvSpPr>
            <p:nvPr/>
          </p:nvSpPr>
          <p:spPr bwMode="hidden">
            <a:xfrm>
              <a:off x="2907" y="266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71" name="Oval 99"/>
            <p:cNvSpPr>
              <a:spLocks noChangeArrowheads="1"/>
            </p:cNvSpPr>
            <p:nvPr/>
          </p:nvSpPr>
          <p:spPr bwMode="hidden">
            <a:xfrm>
              <a:off x="3248" y="2454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72" name="Oval 100"/>
            <p:cNvSpPr>
              <a:spLocks noChangeArrowheads="1"/>
            </p:cNvSpPr>
            <p:nvPr/>
          </p:nvSpPr>
          <p:spPr bwMode="hidden">
            <a:xfrm>
              <a:off x="1801" y="336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73" name="Oval 101"/>
            <p:cNvSpPr>
              <a:spLocks noChangeArrowheads="1"/>
            </p:cNvSpPr>
            <p:nvPr/>
          </p:nvSpPr>
          <p:spPr bwMode="hidden">
            <a:xfrm>
              <a:off x="3512" y="230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74" name="Oval 102"/>
            <p:cNvSpPr>
              <a:spLocks noChangeArrowheads="1"/>
            </p:cNvSpPr>
            <p:nvPr/>
          </p:nvSpPr>
          <p:spPr bwMode="hidden">
            <a:xfrm>
              <a:off x="3980" y="20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75" name="Oval 103"/>
            <p:cNvSpPr>
              <a:spLocks noChangeArrowheads="1"/>
            </p:cNvSpPr>
            <p:nvPr/>
          </p:nvSpPr>
          <p:spPr bwMode="hidden">
            <a:xfrm>
              <a:off x="3753" y="215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76" name="Oval 104"/>
            <p:cNvSpPr>
              <a:spLocks noChangeArrowheads="1"/>
            </p:cNvSpPr>
            <p:nvPr/>
          </p:nvSpPr>
          <p:spPr bwMode="hidden">
            <a:xfrm>
              <a:off x="4176" y="1898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77" name="Oval 105"/>
            <p:cNvSpPr>
              <a:spLocks noChangeArrowheads="1"/>
            </p:cNvSpPr>
            <p:nvPr/>
          </p:nvSpPr>
          <p:spPr bwMode="hidden">
            <a:xfrm>
              <a:off x="4338" y="1797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78" name="Oval 106"/>
            <p:cNvSpPr>
              <a:spLocks noChangeArrowheads="1"/>
            </p:cNvSpPr>
            <p:nvPr/>
          </p:nvSpPr>
          <p:spPr bwMode="hidden">
            <a:xfrm>
              <a:off x="4505" y="170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79" name="Oval 107"/>
            <p:cNvSpPr>
              <a:spLocks noChangeArrowheads="1"/>
            </p:cNvSpPr>
            <p:nvPr/>
          </p:nvSpPr>
          <p:spPr bwMode="hidden">
            <a:xfrm>
              <a:off x="4661" y="1603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80" name="Oval 108"/>
            <p:cNvSpPr>
              <a:spLocks noChangeArrowheads="1"/>
            </p:cNvSpPr>
            <p:nvPr/>
          </p:nvSpPr>
          <p:spPr bwMode="hidden">
            <a:xfrm>
              <a:off x="4803" y="1512"/>
              <a:ext cx="128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81" name="Oval 109"/>
            <p:cNvSpPr>
              <a:spLocks noChangeArrowheads="1"/>
            </p:cNvSpPr>
            <p:nvPr/>
          </p:nvSpPr>
          <p:spPr bwMode="hidden">
            <a:xfrm>
              <a:off x="4930" y="1431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82" name="Oval 110"/>
            <p:cNvSpPr>
              <a:spLocks noChangeArrowheads="1"/>
            </p:cNvSpPr>
            <p:nvPr/>
          </p:nvSpPr>
          <p:spPr bwMode="hidden">
            <a:xfrm>
              <a:off x="3835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83" name="Oval 111"/>
            <p:cNvSpPr>
              <a:spLocks noChangeArrowheads="1"/>
            </p:cNvSpPr>
            <p:nvPr/>
          </p:nvSpPr>
          <p:spPr bwMode="hidden">
            <a:xfrm>
              <a:off x="3286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84" name="Oval 112"/>
            <p:cNvSpPr>
              <a:spLocks noChangeArrowheads="1"/>
            </p:cNvSpPr>
            <p:nvPr/>
          </p:nvSpPr>
          <p:spPr bwMode="hidden">
            <a:xfrm>
              <a:off x="2972" y="1366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85" name="Oval 113"/>
            <p:cNvSpPr>
              <a:spLocks noChangeArrowheads="1"/>
            </p:cNvSpPr>
            <p:nvPr/>
          </p:nvSpPr>
          <p:spPr bwMode="hidden">
            <a:xfrm>
              <a:off x="3152" y="1292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86" name="Oval 114"/>
            <p:cNvSpPr>
              <a:spLocks noChangeArrowheads="1"/>
            </p:cNvSpPr>
            <p:nvPr/>
          </p:nvSpPr>
          <p:spPr bwMode="hidden">
            <a:xfrm>
              <a:off x="3020" y="117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87" name="Oval 115"/>
            <p:cNvSpPr>
              <a:spLocks noChangeArrowheads="1"/>
            </p:cNvSpPr>
            <p:nvPr/>
          </p:nvSpPr>
          <p:spPr bwMode="hidden">
            <a:xfrm>
              <a:off x="2443" y="1368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88" name="Oval 116"/>
            <p:cNvSpPr>
              <a:spLocks noChangeArrowheads="1"/>
            </p:cNvSpPr>
            <p:nvPr/>
          </p:nvSpPr>
          <p:spPr bwMode="hidden">
            <a:xfrm>
              <a:off x="2301" y="1220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89" name="Oval 117"/>
            <p:cNvSpPr>
              <a:spLocks noChangeArrowheads="1"/>
            </p:cNvSpPr>
            <p:nvPr/>
          </p:nvSpPr>
          <p:spPr bwMode="hidden">
            <a:xfrm>
              <a:off x="2095" y="1284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90" name="Oval 118"/>
            <p:cNvSpPr>
              <a:spLocks noChangeArrowheads="1"/>
            </p:cNvSpPr>
            <p:nvPr/>
          </p:nvSpPr>
          <p:spPr bwMode="hidden">
            <a:xfrm>
              <a:off x="2228" y="1442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91" name="Oval 119"/>
            <p:cNvSpPr>
              <a:spLocks noChangeArrowheads="1"/>
            </p:cNvSpPr>
            <p:nvPr/>
          </p:nvSpPr>
          <p:spPr bwMode="hidden">
            <a:xfrm>
              <a:off x="1109" y="142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92" name="Oval 120"/>
            <p:cNvSpPr>
              <a:spLocks noChangeArrowheads="1"/>
            </p:cNvSpPr>
            <p:nvPr/>
          </p:nvSpPr>
          <p:spPr bwMode="hidden">
            <a:xfrm>
              <a:off x="611" y="1284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93" name="Oval 121"/>
            <p:cNvSpPr>
              <a:spLocks noChangeArrowheads="1"/>
            </p:cNvSpPr>
            <p:nvPr/>
          </p:nvSpPr>
          <p:spPr bwMode="hidden">
            <a:xfrm>
              <a:off x="305" y="1358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94" name="Oval 122"/>
            <p:cNvSpPr>
              <a:spLocks noChangeArrowheads="1"/>
            </p:cNvSpPr>
            <p:nvPr/>
          </p:nvSpPr>
          <p:spPr bwMode="hidden">
            <a:xfrm>
              <a:off x="156" y="115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95" name="Oval 123"/>
            <p:cNvSpPr>
              <a:spLocks noChangeArrowheads="1"/>
            </p:cNvSpPr>
            <p:nvPr/>
          </p:nvSpPr>
          <p:spPr bwMode="hidden">
            <a:xfrm>
              <a:off x="4538" y="1365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96" name="Oval 124"/>
            <p:cNvSpPr>
              <a:spLocks noChangeArrowheads="1"/>
            </p:cNvSpPr>
            <p:nvPr/>
          </p:nvSpPr>
          <p:spPr bwMode="hidden">
            <a:xfrm>
              <a:off x="4407" y="1440"/>
              <a:ext cx="105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97" name="Oval 125"/>
            <p:cNvSpPr>
              <a:spLocks noChangeArrowheads="1"/>
            </p:cNvSpPr>
            <p:nvPr/>
          </p:nvSpPr>
          <p:spPr bwMode="hidden">
            <a:xfrm>
              <a:off x="3992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98" name="Oval 126"/>
            <p:cNvSpPr>
              <a:spLocks noChangeArrowheads="1"/>
            </p:cNvSpPr>
            <p:nvPr/>
          </p:nvSpPr>
          <p:spPr bwMode="hidden">
            <a:xfrm>
              <a:off x="3466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99" name="Oval 127"/>
            <p:cNvSpPr>
              <a:spLocks noChangeArrowheads="1"/>
            </p:cNvSpPr>
            <p:nvPr/>
          </p:nvSpPr>
          <p:spPr bwMode="hidden">
            <a:xfrm>
              <a:off x="2852" y="1228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00" name="Oval 128"/>
            <p:cNvSpPr>
              <a:spLocks noChangeArrowheads="1"/>
            </p:cNvSpPr>
            <p:nvPr/>
          </p:nvSpPr>
          <p:spPr bwMode="hidden">
            <a:xfrm>
              <a:off x="2678" y="1109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01" name="Oval 129"/>
            <p:cNvSpPr>
              <a:spLocks noChangeArrowheads="1"/>
            </p:cNvSpPr>
            <p:nvPr/>
          </p:nvSpPr>
          <p:spPr bwMode="hidden">
            <a:xfrm>
              <a:off x="2859" y="1045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02" name="Oval 130"/>
            <p:cNvSpPr>
              <a:spLocks noChangeArrowheads="1"/>
            </p:cNvSpPr>
            <p:nvPr/>
          </p:nvSpPr>
          <p:spPr bwMode="hidden">
            <a:xfrm>
              <a:off x="1942" y="104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03" name="Oval 131"/>
            <p:cNvSpPr>
              <a:spLocks noChangeArrowheads="1"/>
            </p:cNvSpPr>
            <p:nvPr/>
          </p:nvSpPr>
          <p:spPr bwMode="hidden">
            <a:xfrm>
              <a:off x="1088" y="1277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04" name="Oval 132"/>
            <p:cNvSpPr>
              <a:spLocks noChangeArrowheads="1"/>
            </p:cNvSpPr>
            <p:nvPr/>
          </p:nvSpPr>
          <p:spPr bwMode="hidden">
            <a:xfrm>
              <a:off x="827" y="13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05" name="Oval 133"/>
            <p:cNvSpPr>
              <a:spLocks noChangeArrowheads="1"/>
            </p:cNvSpPr>
            <p:nvPr/>
          </p:nvSpPr>
          <p:spPr bwMode="hidden">
            <a:xfrm>
              <a:off x="537" y="1428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06" name="Oval 134"/>
            <p:cNvSpPr>
              <a:spLocks noChangeArrowheads="1"/>
            </p:cNvSpPr>
            <p:nvPr/>
          </p:nvSpPr>
          <p:spPr bwMode="hidden">
            <a:xfrm>
              <a:off x="635" y="106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07" name="Oval 135"/>
            <p:cNvSpPr>
              <a:spLocks noChangeArrowheads="1"/>
            </p:cNvSpPr>
            <p:nvPr/>
          </p:nvSpPr>
          <p:spPr bwMode="hidden">
            <a:xfrm>
              <a:off x="1540" y="10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08" name="Oval 136"/>
            <p:cNvSpPr>
              <a:spLocks noChangeArrowheads="1"/>
            </p:cNvSpPr>
            <p:nvPr/>
          </p:nvSpPr>
          <p:spPr bwMode="hidden">
            <a:xfrm>
              <a:off x="1120" y="1063"/>
              <a:ext cx="10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09" name="Oval 137"/>
            <p:cNvSpPr>
              <a:spLocks noChangeArrowheads="1"/>
            </p:cNvSpPr>
            <p:nvPr/>
          </p:nvSpPr>
          <p:spPr bwMode="hidden">
            <a:xfrm>
              <a:off x="4131" y="1284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10" name="Oval 138"/>
            <p:cNvSpPr>
              <a:spLocks noChangeArrowheads="1"/>
            </p:cNvSpPr>
            <p:nvPr/>
          </p:nvSpPr>
          <p:spPr bwMode="hidden">
            <a:xfrm>
              <a:off x="3477" y="116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11" name="Oval 139"/>
            <p:cNvSpPr>
              <a:spLocks noChangeArrowheads="1"/>
            </p:cNvSpPr>
            <p:nvPr/>
          </p:nvSpPr>
          <p:spPr bwMode="hidden">
            <a:xfrm>
              <a:off x="3315" y="122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12" name="Oval 140"/>
            <p:cNvSpPr>
              <a:spLocks noChangeArrowheads="1"/>
            </p:cNvSpPr>
            <p:nvPr/>
          </p:nvSpPr>
          <p:spPr bwMode="hidden">
            <a:xfrm>
              <a:off x="317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13" name="Oval 141"/>
            <p:cNvSpPr>
              <a:spLocks noChangeArrowheads="1"/>
            </p:cNvSpPr>
            <p:nvPr/>
          </p:nvSpPr>
          <p:spPr bwMode="hidden">
            <a:xfrm>
              <a:off x="2396" y="105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14" name="Oval 142"/>
            <p:cNvSpPr>
              <a:spLocks noChangeArrowheads="1"/>
            </p:cNvSpPr>
            <p:nvPr/>
          </p:nvSpPr>
          <p:spPr bwMode="hidden">
            <a:xfrm>
              <a:off x="2769" y="1446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15" name="Oval 143"/>
            <p:cNvSpPr>
              <a:spLocks noChangeArrowheads="1"/>
            </p:cNvSpPr>
            <p:nvPr/>
          </p:nvSpPr>
          <p:spPr bwMode="hidden">
            <a:xfrm>
              <a:off x="2656" y="1294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16" name="Oval 144"/>
            <p:cNvSpPr>
              <a:spLocks noChangeArrowheads="1"/>
            </p:cNvSpPr>
            <p:nvPr/>
          </p:nvSpPr>
          <p:spPr bwMode="hidden">
            <a:xfrm>
              <a:off x="2501" y="1159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17" name="Oval 145"/>
            <p:cNvSpPr>
              <a:spLocks noChangeArrowheads="1"/>
            </p:cNvSpPr>
            <p:nvPr/>
          </p:nvSpPr>
          <p:spPr bwMode="hidden">
            <a:xfrm>
              <a:off x="2222" y="1101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18" name="Oval 146"/>
            <p:cNvSpPr>
              <a:spLocks noChangeArrowheads="1"/>
            </p:cNvSpPr>
            <p:nvPr/>
          </p:nvSpPr>
          <p:spPr bwMode="hidden">
            <a:xfrm>
              <a:off x="2029" y="1162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19" name="Oval 147"/>
            <p:cNvSpPr>
              <a:spLocks noChangeArrowheads="1"/>
            </p:cNvSpPr>
            <p:nvPr/>
          </p:nvSpPr>
          <p:spPr bwMode="hidden">
            <a:xfrm>
              <a:off x="1875" y="13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20" name="Oval 148"/>
            <p:cNvSpPr>
              <a:spLocks noChangeArrowheads="1"/>
            </p:cNvSpPr>
            <p:nvPr/>
          </p:nvSpPr>
          <p:spPr bwMode="hidden">
            <a:xfrm>
              <a:off x="1809" y="1223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21" name="Oval 149"/>
            <p:cNvSpPr>
              <a:spLocks noChangeArrowheads="1"/>
            </p:cNvSpPr>
            <p:nvPr/>
          </p:nvSpPr>
          <p:spPr bwMode="hidden">
            <a:xfrm>
              <a:off x="1738" y="1098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22" name="Oval 150"/>
            <p:cNvSpPr>
              <a:spLocks noChangeArrowheads="1"/>
            </p:cNvSpPr>
            <p:nvPr/>
          </p:nvSpPr>
          <p:spPr bwMode="hidden">
            <a:xfrm>
              <a:off x="1583" y="128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23" name="Oval 151"/>
            <p:cNvSpPr>
              <a:spLocks noChangeArrowheads="1"/>
            </p:cNvSpPr>
            <p:nvPr/>
          </p:nvSpPr>
          <p:spPr bwMode="hidden">
            <a:xfrm>
              <a:off x="1379" y="134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24" name="Oval 152"/>
            <p:cNvSpPr>
              <a:spLocks noChangeArrowheads="1"/>
            </p:cNvSpPr>
            <p:nvPr/>
          </p:nvSpPr>
          <p:spPr bwMode="hidden">
            <a:xfrm>
              <a:off x="1529" y="11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25" name="Oval 153"/>
            <p:cNvSpPr>
              <a:spLocks noChangeArrowheads="1"/>
            </p:cNvSpPr>
            <p:nvPr/>
          </p:nvSpPr>
          <p:spPr bwMode="hidden">
            <a:xfrm>
              <a:off x="1294" y="1222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26" name="Oval 154"/>
            <p:cNvSpPr>
              <a:spLocks noChangeArrowheads="1"/>
            </p:cNvSpPr>
            <p:nvPr/>
          </p:nvSpPr>
          <p:spPr bwMode="hidden">
            <a:xfrm>
              <a:off x="131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27" name="Oval 155"/>
            <p:cNvSpPr>
              <a:spLocks noChangeArrowheads="1"/>
            </p:cNvSpPr>
            <p:nvPr/>
          </p:nvSpPr>
          <p:spPr bwMode="hidden">
            <a:xfrm>
              <a:off x="1082" y="116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28" name="Oval 156"/>
            <p:cNvSpPr>
              <a:spLocks noChangeArrowheads="1"/>
            </p:cNvSpPr>
            <p:nvPr/>
          </p:nvSpPr>
          <p:spPr bwMode="hidden">
            <a:xfrm>
              <a:off x="877" y="112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29" name="Oval 157"/>
            <p:cNvSpPr>
              <a:spLocks noChangeArrowheads="1"/>
            </p:cNvSpPr>
            <p:nvPr/>
          </p:nvSpPr>
          <p:spPr bwMode="hidden">
            <a:xfrm>
              <a:off x="875" y="121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30" name="Oval 158"/>
            <p:cNvSpPr>
              <a:spLocks noChangeArrowheads="1"/>
            </p:cNvSpPr>
            <p:nvPr/>
          </p:nvSpPr>
          <p:spPr bwMode="hidden">
            <a:xfrm>
              <a:off x="680" y="1170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31" name="Oval 159"/>
            <p:cNvSpPr>
              <a:spLocks noChangeArrowheads="1"/>
            </p:cNvSpPr>
            <p:nvPr/>
          </p:nvSpPr>
          <p:spPr bwMode="hidden">
            <a:xfrm>
              <a:off x="411" y="123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32" name="Oval 160"/>
            <p:cNvSpPr>
              <a:spLocks noChangeArrowheads="1"/>
            </p:cNvSpPr>
            <p:nvPr/>
          </p:nvSpPr>
          <p:spPr bwMode="hidden">
            <a:xfrm>
              <a:off x="434" y="1100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33" name="Oval 161"/>
            <p:cNvSpPr>
              <a:spLocks noChangeArrowheads="1"/>
            </p:cNvSpPr>
            <p:nvPr/>
          </p:nvSpPr>
          <p:spPr bwMode="hidden">
            <a:xfrm>
              <a:off x="119" y="131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34" name="Oval 162"/>
            <p:cNvSpPr>
              <a:spLocks noChangeArrowheads="1"/>
            </p:cNvSpPr>
            <p:nvPr/>
          </p:nvSpPr>
          <p:spPr bwMode="hidden">
            <a:xfrm>
              <a:off x="858" y="1001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35" name="Oval 163"/>
            <p:cNvSpPr>
              <a:spLocks noChangeArrowheads="1"/>
            </p:cNvSpPr>
            <p:nvPr/>
          </p:nvSpPr>
          <p:spPr bwMode="hidden">
            <a:xfrm>
              <a:off x="1341" y="1013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36" name="Oval 164"/>
            <p:cNvSpPr>
              <a:spLocks noChangeArrowheads="1"/>
            </p:cNvSpPr>
            <p:nvPr/>
          </p:nvSpPr>
          <p:spPr bwMode="hidden">
            <a:xfrm>
              <a:off x="1739" y="1008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37" name="Oval 165"/>
            <p:cNvSpPr>
              <a:spLocks noChangeArrowheads="1"/>
            </p:cNvSpPr>
            <p:nvPr/>
          </p:nvSpPr>
          <p:spPr bwMode="hidden">
            <a:xfrm>
              <a:off x="2116" y="1001"/>
              <a:ext cx="100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38" name="Oval 166"/>
            <p:cNvSpPr>
              <a:spLocks noChangeArrowheads="1"/>
            </p:cNvSpPr>
            <p:nvPr/>
          </p:nvSpPr>
          <p:spPr bwMode="hidden">
            <a:xfrm>
              <a:off x="2320" y="941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39" name="Oval 167"/>
            <p:cNvSpPr>
              <a:spLocks noChangeArrowheads="1"/>
            </p:cNvSpPr>
            <p:nvPr/>
          </p:nvSpPr>
          <p:spPr bwMode="hidden">
            <a:xfrm>
              <a:off x="2601" y="995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40" name="Oval 168"/>
            <p:cNvSpPr>
              <a:spLocks noChangeArrowheads="1"/>
            </p:cNvSpPr>
            <p:nvPr/>
          </p:nvSpPr>
          <p:spPr bwMode="hidden">
            <a:xfrm>
              <a:off x="1667" y="1420"/>
              <a:ext cx="106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41" name="Oval 169"/>
            <p:cNvSpPr>
              <a:spLocks noChangeArrowheads="1"/>
            </p:cNvSpPr>
            <p:nvPr/>
          </p:nvSpPr>
          <p:spPr bwMode="hidden">
            <a:xfrm>
              <a:off x="2557" y="1516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42" name="Oval 170"/>
            <p:cNvSpPr>
              <a:spLocks noChangeArrowheads="1"/>
            </p:cNvSpPr>
            <p:nvPr/>
          </p:nvSpPr>
          <p:spPr bwMode="hidden">
            <a:xfrm>
              <a:off x="3619" y="1287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43" name="Oval 171"/>
            <p:cNvSpPr>
              <a:spLocks noChangeArrowheads="1"/>
            </p:cNvSpPr>
            <p:nvPr/>
          </p:nvSpPr>
          <p:spPr bwMode="hidden">
            <a:xfrm>
              <a:off x="3791" y="1212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44" name="Oval 172"/>
            <p:cNvSpPr>
              <a:spLocks noChangeArrowheads="1"/>
            </p:cNvSpPr>
            <p:nvPr/>
          </p:nvSpPr>
          <p:spPr bwMode="hidden">
            <a:xfrm>
              <a:off x="213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45" name="Oval 173"/>
            <p:cNvSpPr>
              <a:spLocks noChangeArrowheads="1"/>
            </p:cNvSpPr>
            <p:nvPr/>
          </p:nvSpPr>
          <p:spPr bwMode="hidden">
            <a:xfrm>
              <a:off x="126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46" name="Oval 174"/>
            <p:cNvSpPr>
              <a:spLocks noChangeArrowheads="1"/>
            </p:cNvSpPr>
            <p:nvPr/>
          </p:nvSpPr>
          <p:spPr bwMode="hidden">
            <a:xfrm>
              <a:off x="1471" y="869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47" name="Oval 175"/>
            <p:cNvSpPr>
              <a:spLocks noChangeArrowheads="1"/>
            </p:cNvSpPr>
            <p:nvPr/>
          </p:nvSpPr>
          <p:spPr bwMode="hidden">
            <a:xfrm>
              <a:off x="1650" y="824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48" name="Oval 176"/>
            <p:cNvSpPr>
              <a:spLocks noChangeArrowheads="1"/>
            </p:cNvSpPr>
            <p:nvPr/>
          </p:nvSpPr>
          <p:spPr bwMode="hidden">
            <a:xfrm>
              <a:off x="1918" y="869"/>
              <a:ext cx="84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49" name="Oval 177"/>
            <p:cNvSpPr>
              <a:spLocks noChangeArrowheads="1"/>
            </p:cNvSpPr>
            <p:nvPr/>
          </p:nvSpPr>
          <p:spPr bwMode="hidden">
            <a:xfrm>
              <a:off x="1720" y="923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50" name="Oval 178"/>
            <p:cNvSpPr>
              <a:spLocks noChangeArrowheads="1"/>
            </p:cNvSpPr>
            <p:nvPr/>
          </p:nvSpPr>
          <p:spPr bwMode="hidden">
            <a:xfrm>
              <a:off x="1913" y="957"/>
              <a:ext cx="9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51" name="Oval 179"/>
            <p:cNvSpPr>
              <a:spLocks noChangeArrowheads="1"/>
            </p:cNvSpPr>
            <p:nvPr/>
          </p:nvSpPr>
          <p:spPr bwMode="hidden">
            <a:xfrm>
              <a:off x="1541" y="962"/>
              <a:ext cx="89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52" name="Oval 180"/>
            <p:cNvSpPr>
              <a:spLocks noChangeArrowheads="1"/>
            </p:cNvSpPr>
            <p:nvPr/>
          </p:nvSpPr>
          <p:spPr bwMode="hidden">
            <a:xfrm>
              <a:off x="1076" y="953"/>
              <a:ext cx="10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53" name="Oval 181"/>
            <p:cNvSpPr>
              <a:spLocks noChangeArrowheads="1"/>
            </p:cNvSpPr>
            <p:nvPr/>
          </p:nvSpPr>
          <p:spPr bwMode="hidden">
            <a:xfrm>
              <a:off x="1983" y="4027"/>
              <a:ext cx="195" cy="10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54" name="Oval 182"/>
            <p:cNvSpPr>
              <a:spLocks noChangeArrowheads="1"/>
            </p:cNvSpPr>
            <p:nvPr/>
          </p:nvSpPr>
          <p:spPr bwMode="hidden">
            <a:xfrm>
              <a:off x="2460" y="3671"/>
              <a:ext cx="196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55" name="Oval 183"/>
            <p:cNvSpPr>
              <a:spLocks noChangeArrowheads="1"/>
            </p:cNvSpPr>
            <p:nvPr/>
          </p:nvSpPr>
          <p:spPr bwMode="hidden">
            <a:xfrm>
              <a:off x="3238" y="3121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56" name="Oval 184"/>
            <p:cNvSpPr>
              <a:spLocks noChangeArrowheads="1"/>
            </p:cNvSpPr>
            <p:nvPr/>
          </p:nvSpPr>
          <p:spPr bwMode="hidden">
            <a:xfrm>
              <a:off x="3550" y="2880"/>
              <a:ext cx="157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57" name="Oval 185"/>
            <p:cNvSpPr>
              <a:spLocks noChangeArrowheads="1"/>
            </p:cNvSpPr>
            <p:nvPr/>
          </p:nvSpPr>
          <p:spPr bwMode="hidden">
            <a:xfrm>
              <a:off x="2892" y="3377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58" name="Oval 186"/>
            <p:cNvSpPr>
              <a:spLocks noChangeArrowheads="1"/>
            </p:cNvSpPr>
            <p:nvPr/>
          </p:nvSpPr>
          <p:spPr bwMode="hidden">
            <a:xfrm>
              <a:off x="3869" y="2657"/>
              <a:ext cx="151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59" name="Oval 187"/>
            <p:cNvSpPr>
              <a:spLocks noChangeArrowheads="1"/>
            </p:cNvSpPr>
            <p:nvPr/>
          </p:nvSpPr>
          <p:spPr bwMode="hidden">
            <a:xfrm>
              <a:off x="4090" y="2475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60" name="Oval 188"/>
            <p:cNvSpPr>
              <a:spLocks noChangeArrowheads="1"/>
            </p:cNvSpPr>
            <p:nvPr/>
          </p:nvSpPr>
          <p:spPr bwMode="hidden">
            <a:xfrm>
              <a:off x="4327" y="23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61" name="Oval 189"/>
            <p:cNvSpPr>
              <a:spLocks noChangeArrowheads="1"/>
            </p:cNvSpPr>
            <p:nvPr/>
          </p:nvSpPr>
          <p:spPr bwMode="hidden">
            <a:xfrm>
              <a:off x="4712" y="202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62" name="Oval 190"/>
            <p:cNvSpPr>
              <a:spLocks noChangeArrowheads="1"/>
            </p:cNvSpPr>
            <p:nvPr/>
          </p:nvSpPr>
          <p:spPr bwMode="hidden">
            <a:xfrm>
              <a:off x="4533" y="2162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63" name="Oval 191"/>
            <p:cNvSpPr>
              <a:spLocks noChangeArrowheads="1"/>
            </p:cNvSpPr>
            <p:nvPr/>
          </p:nvSpPr>
          <p:spPr bwMode="hidden">
            <a:xfrm>
              <a:off x="4863" y="1920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64" name="Oval 192"/>
            <p:cNvSpPr>
              <a:spLocks noChangeArrowheads="1"/>
            </p:cNvSpPr>
            <p:nvPr/>
          </p:nvSpPr>
          <p:spPr bwMode="hidden">
            <a:xfrm>
              <a:off x="5009" y="180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65" name="Oval 193"/>
            <p:cNvSpPr>
              <a:spLocks noChangeArrowheads="1"/>
            </p:cNvSpPr>
            <p:nvPr/>
          </p:nvSpPr>
          <p:spPr bwMode="hidden">
            <a:xfrm>
              <a:off x="5161" y="170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66" name="Oval 194"/>
            <p:cNvSpPr>
              <a:spLocks noChangeArrowheads="1"/>
            </p:cNvSpPr>
            <p:nvPr/>
          </p:nvSpPr>
          <p:spPr bwMode="hidden">
            <a:xfrm>
              <a:off x="5277" y="1614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67" name="Oval 195"/>
            <p:cNvSpPr>
              <a:spLocks noChangeArrowheads="1"/>
            </p:cNvSpPr>
            <p:nvPr/>
          </p:nvSpPr>
          <p:spPr bwMode="hidden">
            <a:xfrm>
              <a:off x="5398" y="1521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68" name="Oval 196"/>
            <p:cNvSpPr>
              <a:spLocks noChangeArrowheads="1"/>
            </p:cNvSpPr>
            <p:nvPr/>
          </p:nvSpPr>
          <p:spPr bwMode="hidden">
            <a:xfrm>
              <a:off x="3255" y="4071"/>
              <a:ext cx="196" cy="10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69" name="Oval 197"/>
            <p:cNvSpPr>
              <a:spLocks noChangeArrowheads="1"/>
            </p:cNvSpPr>
            <p:nvPr/>
          </p:nvSpPr>
          <p:spPr bwMode="hidden">
            <a:xfrm>
              <a:off x="3651" y="369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70" name="Oval 198"/>
            <p:cNvSpPr>
              <a:spLocks noChangeArrowheads="1"/>
            </p:cNvSpPr>
            <p:nvPr/>
          </p:nvSpPr>
          <p:spPr bwMode="hidden">
            <a:xfrm>
              <a:off x="4773" y="3705"/>
              <a:ext cx="201" cy="10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71" name="Oval 199"/>
            <p:cNvSpPr>
              <a:spLocks noChangeArrowheads="1"/>
            </p:cNvSpPr>
            <p:nvPr/>
          </p:nvSpPr>
          <p:spPr bwMode="hidden">
            <a:xfrm>
              <a:off x="4491" y="4049"/>
              <a:ext cx="196" cy="10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72" name="Oval 200"/>
            <p:cNvSpPr>
              <a:spLocks noChangeArrowheads="1"/>
            </p:cNvSpPr>
            <p:nvPr/>
          </p:nvSpPr>
          <p:spPr bwMode="hidden">
            <a:xfrm>
              <a:off x="3989" y="3396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73" name="Oval 201"/>
            <p:cNvSpPr>
              <a:spLocks noChangeArrowheads="1"/>
            </p:cNvSpPr>
            <p:nvPr/>
          </p:nvSpPr>
          <p:spPr bwMode="hidden">
            <a:xfrm>
              <a:off x="4263" y="3141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74" name="Oval 202"/>
            <p:cNvSpPr>
              <a:spLocks noChangeArrowheads="1"/>
            </p:cNvSpPr>
            <p:nvPr/>
          </p:nvSpPr>
          <p:spPr bwMode="hidden">
            <a:xfrm>
              <a:off x="5044" y="3418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75" name="Oval 203"/>
            <p:cNvSpPr>
              <a:spLocks noChangeArrowheads="1"/>
            </p:cNvSpPr>
            <p:nvPr/>
          </p:nvSpPr>
          <p:spPr bwMode="hidden">
            <a:xfrm>
              <a:off x="4553" y="28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76" name="Oval 204"/>
            <p:cNvSpPr>
              <a:spLocks noChangeArrowheads="1"/>
            </p:cNvSpPr>
            <p:nvPr/>
          </p:nvSpPr>
          <p:spPr bwMode="hidden">
            <a:xfrm>
              <a:off x="5293" y="311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77" name="Oval 205"/>
            <p:cNvSpPr>
              <a:spLocks noChangeArrowheads="1"/>
            </p:cNvSpPr>
            <p:nvPr/>
          </p:nvSpPr>
          <p:spPr bwMode="hidden">
            <a:xfrm>
              <a:off x="5497" y="2879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78" name="Oval 206"/>
            <p:cNvSpPr>
              <a:spLocks noChangeArrowheads="1"/>
            </p:cNvSpPr>
            <p:nvPr/>
          </p:nvSpPr>
          <p:spPr bwMode="hidden">
            <a:xfrm>
              <a:off x="4772" y="26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79" name="Oval 207"/>
            <p:cNvSpPr>
              <a:spLocks noChangeArrowheads="1"/>
            </p:cNvSpPr>
            <p:nvPr/>
          </p:nvSpPr>
          <p:spPr bwMode="hidden">
            <a:xfrm>
              <a:off x="4966" y="248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80" name="Oval 208"/>
            <p:cNvSpPr>
              <a:spLocks noChangeArrowheads="1"/>
            </p:cNvSpPr>
            <p:nvPr/>
          </p:nvSpPr>
          <p:spPr bwMode="hidden">
            <a:xfrm>
              <a:off x="5444" y="205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81" name="Oval 209"/>
            <p:cNvSpPr>
              <a:spLocks noChangeArrowheads="1"/>
            </p:cNvSpPr>
            <p:nvPr/>
          </p:nvSpPr>
          <p:spPr bwMode="hidden">
            <a:xfrm>
              <a:off x="5161" y="2314"/>
              <a:ext cx="140" cy="7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82" name="Oval 210"/>
            <p:cNvSpPr>
              <a:spLocks noChangeArrowheads="1"/>
            </p:cNvSpPr>
            <p:nvPr/>
          </p:nvSpPr>
          <p:spPr bwMode="hidden">
            <a:xfrm>
              <a:off x="5318" y="2176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83" name="Oval 211"/>
            <p:cNvSpPr>
              <a:spLocks noChangeArrowheads="1"/>
            </p:cNvSpPr>
            <p:nvPr/>
          </p:nvSpPr>
          <p:spPr bwMode="hidden">
            <a:xfrm>
              <a:off x="5581" y="1933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84" name="Oval 212"/>
            <p:cNvSpPr>
              <a:spLocks noChangeArrowheads="1"/>
            </p:cNvSpPr>
            <p:nvPr/>
          </p:nvSpPr>
          <p:spPr bwMode="hidden">
            <a:xfrm>
              <a:off x="5689" y="181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85" name="Oval 213"/>
            <p:cNvSpPr>
              <a:spLocks noChangeArrowheads="1"/>
            </p:cNvSpPr>
            <p:nvPr/>
          </p:nvSpPr>
          <p:spPr bwMode="hidden">
            <a:xfrm>
              <a:off x="5663" y="2680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86" name="Oval 214"/>
            <p:cNvSpPr>
              <a:spLocks noChangeArrowheads="1"/>
            </p:cNvSpPr>
            <p:nvPr/>
          </p:nvSpPr>
          <p:spPr bwMode="hidden">
            <a:xfrm>
              <a:off x="-65" y="2865"/>
              <a:ext cx="150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87" name="Oval 215"/>
            <p:cNvSpPr>
              <a:spLocks noChangeArrowheads="1"/>
            </p:cNvSpPr>
            <p:nvPr/>
          </p:nvSpPr>
          <p:spPr bwMode="hidden">
            <a:xfrm>
              <a:off x="2" y="247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88" name="Oval 216"/>
            <p:cNvSpPr>
              <a:spLocks noChangeArrowheads="1"/>
            </p:cNvSpPr>
            <p:nvPr/>
          </p:nvSpPr>
          <p:spPr bwMode="hidden">
            <a:xfrm>
              <a:off x="-9" y="1436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89" name="Oval 217"/>
            <p:cNvSpPr>
              <a:spLocks noChangeArrowheads="1"/>
            </p:cNvSpPr>
            <p:nvPr/>
          </p:nvSpPr>
          <p:spPr bwMode="hidden">
            <a:xfrm>
              <a:off x="5624" y="4010"/>
              <a:ext cx="201" cy="10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</p:grpSp>
      <p:sp>
        <p:nvSpPr>
          <p:cNvPr id="28890" name="Rectangle 21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fld id="{844BB527-0387-4A7C-B7D6-A8E54B2DCF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8891" name="Rectangle 21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892" name="Rectangle 22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893" name="Rectangle 22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8894" name="Rectangle 22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75" r:id="rId1"/>
    <p:sldLayoutId id="2147483760" r:id="rId2"/>
    <p:sldLayoutId id="2147483761" r:id="rId3"/>
    <p:sldLayoutId id="2147483762" r:id="rId4"/>
    <p:sldLayoutId id="2147483763" r:id="rId5"/>
    <p:sldLayoutId id="2147483764" r:id="rId6"/>
    <p:sldLayoutId id="2147483765" r:id="rId7"/>
    <p:sldLayoutId id="2147483766" r:id="rId8"/>
    <p:sldLayoutId id="2147483767" r:id="rId9"/>
    <p:sldLayoutId id="2147483768" r:id="rId10"/>
    <p:sldLayoutId id="2147483769" r:id="rId11"/>
    <p:sldLayoutId id="2147483770" r:id="rId12"/>
    <p:sldLayoutId id="2147483771" r:id="rId13"/>
    <p:sldLayoutId id="2147483772" r:id="rId14"/>
    <p:sldLayoutId id="2147483773" r:id="rId15"/>
    <p:sldLayoutId id="2147483774" r:id="rId1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1" dirty="0" smtClean="0"/>
              <a:t>LEGISLATIVE BRIEFING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1" dirty="0" smtClean="0"/>
              <a:t>BENTONVILLE SCHOOLS</a:t>
            </a:r>
          </a:p>
          <a:p>
            <a:pPr eaLnBrk="1" hangingPunct="1">
              <a:defRPr/>
            </a:pPr>
            <a:r>
              <a:rPr lang="en-US" b="1" dirty="0" smtClean="0"/>
              <a:t>Oct. 2011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-23813"/>
            <a:ext cx="8604250" cy="688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r>
              <a:rPr lang="en-US" dirty="0" smtClean="0">
                <a:effectLst/>
                <a:latin typeface="Book Antiqua" pitchFamily="18" charset="0"/>
              </a:rPr>
              <a:t>Waivers/New Legislation</a:t>
            </a:r>
            <a:br>
              <a:rPr lang="en-US" dirty="0" smtClean="0">
                <a:effectLst/>
                <a:latin typeface="Book Antiqua" pitchFamily="18" charset="0"/>
              </a:rPr>
            </a:br>
            <a:r>
              <a:rPr lang="en-US" sz="2800" dirty="0" smtClean="0">
                <a:effectLst/>
                <a:latin typeface="Book Antiqua" pitchFamily="18" charset="0"/>
              </a:rPr>
              <a:t>Balancing Innovation &amp; Accountability</a:t>
            </a:r>
            <a:endParaRPr lang="en-US" sz="2800" dirty="0">
              <a:effectLst/>
              <a:latin typeface="Book Antiqua" pitchFamily="18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5800" y="2057400"/>
            <a:ext cx="4419600" cy="4533900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latin typeface="Book Antiqua" pitchFamily="18" charset="0"/>
              </a:rPr>
              <a:t>Teacher Duty Time</a:t>
            </a:r>
          </a:p>
          <a:p>
            <a:pPr>
              <a:lnSpc>
                <a:spcPct val="50000"/>
              </a:lnSpc>
              <a:defRPr/>
            </a:pPr>
            <a:endParaRPr lang="en-US" dirty="0" smtClean="0">
              <a:latin typeface="Book Antiqua" pitchFamily="18" charset="0"/>
            </a:endParaRPr>
          </a:p>
          <a:p>
            <a:pPr>
              <a:defRPr/>
            </a:pPr>
            <a:r>
              <a:rPr lang="en-US" dirty="0" smtClean="0">
                <a:latin typeface="Book Antiqua" pitchFamily="18" charset="0"/>
              </a:rPr>
              <a:t>Class Size limitation</a:t>
            </a:r>
          </a:p>
          <a:p>
            <a:pPr>
              <a:lnSpc>
                <a:spcPct val="50000"/>
              </a:lnSpc>
              <a:defRPr/>
            </a:pPr>
            <a:endParaRPr lang="en-US" dirty="0" smtClean="0">
              <a:latin typeface="Book Antiqua" pitchFamily="18" charset="0"/>
            </a:endParaRPr>
          </a:p>
          <a:p>
            <a:pPr>
              <a:defRPr/>
            </a:pPr>
            <a:r>
              <a:rPr lang="en-US" dirty="0" smtClean="0">
                <a:latin typeface="Book Antiqua" pitchFamily="18" charset="0"/>
              </a:rPr>
              <a:t>Instructional </a:t>
            </a:r>
            <a:r>
              <a:rPr lang="en-US" dirty="0" smtClean="0">
                <a:latin typeface="Book Antiqua" pitchFamily="18" charset="0"/>
              </a:rPr>
              <a:t>Minutes</a:t>
            </a:r>
          </a:p>
          <a:p>
            <a:pPr>
              <a:defRPr/>
            </a:pPr>
            <a:r>
              <a:rPr lang="en-US" smtClean="0">
                <a:latin typeface="Book Antiqua" pitchFamily="18" charset="0"/>
              </a:rPr>
              <a:t>Concurrent Enrollment</a:t>
            </a:r>
            <a:endParaRPr lang="en-US" dirty="0">
              <a:latin typeface="Book Antiqua" pitchFamily="18" charset="0"/>
            </a:endParaRPr>
          </a:p>
        </p:txBody>
      </p:sp>
      <p:pic>
        <p:nvPicPr>
          <p:cNvPr id="13317" name="Picture 5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828800"/>
            <a:ext cx="4102247" cy="3405722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-228600" y="76200"/>
            <a:ext cx="9601200" cy="1143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en-US" sz="4000" dirty="0" smtClean="0">
                <a:effectLst/>
                <a:latin typeface="Trajan Pro" pitchFamily="18" charset="0"/>
              </a:rPr>
              <a:t>OVERVIEW OF PRESENTATION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219200"/>
            <a:ext cx="7924800" cy="4533900"/>
          </a:xfrm>
          <a:effectLst/>
        </p:spPr>
        <p:txBody>
          <a:bodyPr/>
          <a:lstStyle/>
          <a:p>
            <a:pPr eaLnBrk="1" hangingPunct="1">
              <a:defRPr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Data on Impacting Achievement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  <a:p>
            <a:pPr eaLnBrk="1" hangingPunct="1">
              <a:defRPr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Bentonville Story</a:t>
            </a:r>
          </a:p>
          <a:p>
            <a:pPr lvl="1" eaLnBrk="1" hangingPunct="1">
              <a:defRPr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Demographics</a:t>
            </a:r>
          </a:p>
          <a:p>
            <a:pPr lvl="1" eaLnBrk="1" hangingPunct="1">
              <a:defRPr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Achievement Results</a:t>
            </a:r>
          </a:p>
          <a:p>
            <a:pPr eaLnBrk="1" hangingPunct="1">
              <a:defRPr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Bentonville’s Next Steps-Our Focus</a:t>
            </a:r>
          </a:p>
          <a:p>
            <a:pPr lvl="1" eaLnBrk="1" hangingPunct="1">
              <a:defRPr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Promising Practices</a:t>
            </a:r>
          </a:p>
          <a:p>
            <a:pPr lvl="1" eaLnBrk="1" hangingPunct="1">
              <a:defRPr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New Tools</a:t>
            </a:r>
          </a:p>
          <a:p>
            <a:pPr lvl="1" eaLnBrk="1" hangingPunct="1">
              <a:defRPr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9</a:t>
            </a:r>
            <a:r>
              <a:rPr lang="en-US" sz="2400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th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 Grade Center- “Science on a Sphere”</a:t>
            </a:r>
          </a:p>
          <a:p>
            <a:pPr eaLnBrk="1" hangingPunct="1">
              <a:defRPr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Considerations for Future</a:t>
            </a:r>
          </a:p>
          <a:p>
            <a:pPr lvl="1" eaLnBrk="1" hangingPunct="1">
              <a:defRPr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Waivers/Legislation</a:t>
            </a:r>
          </a:p>
        </p:txBody>
      </p:sp>
    </p:spTree>
  </p:cSld>
  <p:clrMapOvr>
    <a:masterClrMapping/>
  </p:clrMapOvr>
  <p:transition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81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81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81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819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en-US" sz="3600" dirty="0" smtClean="0">
                <a:effectLst/>
                <a:latin typeface="Book Antiqua" pitchFamily="18" charset="0"/>
              </a:rPr>
              <a:t>SCHOOL AND TEACHER EFFECTS ON STUDENT ACHIEVEMENT</a:t>
            </a:r>
          </a:p>
        </p:txBody>
      </p:sp>
      <p:graphicFrame>
        <p:nvGraphicFramePr>
          <p:cNvPr id="3110" name="Group 38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686644389"/>
              </p:ext>
            </p:extLst>
          </p:nvPr>
        </p:nvGraphicFramePr>
        <p:xfrm>
          <a:off x="457200" y="1600200"/>
          <a:ext cx="8229600" cy="4660901"/>
        </p:xfrm>
        <a:graphic>
          <a:graphicData uri="http://schemas.openxmlformats.org/drawingml/2006/table">
            <a:tbl>
              <a:tblPr firstRow="1">
                <a:tableStyleId>{284E427A-3D55-4303-BF80-6455036E1DE7}</a:tableStyleId>
              </a:tblPr>
              <a:tblGrid>
                <a:gridCol w="2743200"/>
                <a:gridCol w="2743200"/>
                <a:gridCol w="2743200"/>
              </a:tblGrid>
              <a:tr h="7011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School/Teacher Effectiveness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Enter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Leave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cell3D prstMaterial="dkEdge">
                      <a:bevel/>
                      <a:lightRig rig="flood" dir="t"/>
                    </a:cell3D>
                  </a:tcPr>
                </a:tc>
              </a:tr>
              <a:tr h="6477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Average School/Average Teacher</a:t>
                      </a:r>
                      <a:endParaRPr kumimoji="0" 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50</a:t>
                      </a:r>
                      <a:r>
                        <a:rPr kumimoji="0" lang="en-US" sz="2800" u="none" strike="noStrike" cap="none" normalizeH="0" baseline="30000" smtClean="0">
                          <a:ln>
                            <a:noFill/>
                          </a:ln>
                          <a:effectLst/>
                        </a:rPr>
                        <a:t>th</a:t>
                      </a:r>
                      <a:endParaRPr kumimoji="0" lang="en-US" sz="28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50th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cell3D prstMaterial="dkEdge">
                      <a:bevel/>
                      <a:lightRig rig="flood" dir="t"/>
                    </a:cell3D>
                  </a:tcPr>
                </a:tc>
              </a:tr>
              <a:tr h="72553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Highly Ineffective School/Highly Ineffective Teacher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50</a:t>
                      </a:r>
                      <a:r>
                        <a:rPr kumimoji="0" lang="en-US" sz="2800" u="none" strike="noStrike" cap="none" normalizeH="0" baseline="30000" smtClean="0">
                          <a:ln>
                            <a:noFill/>
                          </a:ln>
                          <a:effectLst/>
                        </a:rPr>
                        <a:t>th</a:t>
                      </a:r>
                      <a:endParaRPr kumimoji="0" lang="en-US" sz="28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3rd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cell3D prstMaterial="dkEdge">
                      <a:bevel/>
                      <a:lightRig rig="flood" dir="t"/>
                    </a:cell3D>
                  </a:tcPr>
                </a:tc>
              </a:tr>
              <a:tr h="6462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Highly Effective School/Highly Ineffective teacher</a:t>
                      </a:r>
                      <a:endParaRPr kumimoji="0" 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50</a:t>
                      </a:r>
                      <a:r>
                        <a:rPr kumimoji="0" lang="en-US" sz="2800" u="none" strike="noStrike" cap="none" normalizeH="0" baseline="30000" smtClean="0">
                          <a:ln>
                            <a:noFill/>
                          </a:ln>
                          <a:effectLst/>
                        </a:rPr>
                        <a:t>th</a:t>
                      </a:r>
                      <a:endParaRPr kumimoji="0" lang="en-US" sz="28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37</a:t>
                      </a:r>
                      <a:r>
                        <a:rPr kumimoji="0" lang="en-US" sz="2800" u="none" strike="noStrike" cap="none" normalizeH="0" baseline="30000" dirty="0" smtClean="0">
                          <a:ln>
                            <a:noFill/>
                          </a:ln>
                          <a:effectLst/>
                        </a:rPr>
                        <a:t>th</a:t>
                      </a:r>
                      <a:endParaRPr kumimoji="0" lang="en-US" sz="2800" b="0" i="0" u="none" strike="noStrike" cap="none" normalizeH="0" baseline="30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cell3D prstMaterial="dkEdge">
                      <a:bevel/>
                      <a:lightRig rig="flood" dir="t"/>
                    </a:cell3D>
                  </a:tcPr>
                </a:tc>
              </a:tr>
              <a:tr h="6462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Highly Ineffective School/Highly Effective Teacher</a:t>
                      </a:r>
                      <a:endParaRPr kumimoji="0" 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50</a:t>
                      </a:r>
                      <a:r>
                        <a:rPr kumimoji="0" lang="en-US" sz="2800" u="none" strike="noStrike" cap="none" normalizeH="0" baseline="30000" smtClean="0">
                          <a:ln>
                            <a:noFill/>
                          </a:ln>
                          <a:effectLst/>
                        </a:rPr>
                        <a:t>th</a:t>
                      </a:r>
                      <a:endParaRPr kumimoji="0" lang="en-US" sz="28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63</a:t>
                      </a:r>
                      <a:r>
                        <a:rPr kumimoji="0" lang="en-US" sz="2800" u="none" strike="noStrike" cap="none" normalizeH="0" baseline="30000" dirty="0" smtClean="0">
                          <a:ln>
                            <a:noFill/>
                          </a:ln>
                          <a:effectLst/>
                        </a:rPr>
                        <a:t>rd</a:t>
                      </a:r>
                      <a:endParaRPr kumimoji="0" lang="en-US" sz="2800" b="0" i="0" u="none" strike="noStrike" cap="none" normalizeH="0" baseline="30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cell3D prstMaterial="dkEdge">
                      <a:bevel/>
                      <a:lightRig rig="flood" dir="t"/>
                    </a:cell3D>
                  </a:tcPr>
                </a:tc>
              </a:tr>
              <a:tr h="6477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Highly Effective School/Highly Effective Teacher</a:t>
                      </a:r>
                      <a:endParaRPr kumimoji="0" 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50</a:t>
                      </a:r>
                      <a:r>
                        <a:rPr kumimoji="0" lang="en-US" sz="2800" u="none" strike="noStrike" cap="none" normalizeH="0" baseline="30000" smtClean="0">
                          <a:ln>
                            <a:noFill/>
                          </a:ln>
                          <a:effectLst/>
                        </a:rPr>
                        <a:t>th</a:t>
                      </a:r>
                      <a:endParaRPr kumimoji="0" lang="en-US" sz="28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96</a:t>
                      </a:r>
                      <a:r>
                        <a:rPr kumimoji="0" lang="en-US" sz="2800" u="none" strike="noStrike" cap="none" normalizeH="0" baseline="30000" dirty="0" smtClean="0">
                          <a:ln>
                            <a:noFill/>
                          </a:ln>
                          <a:effectLst/>
                        </a:rPr>
                        <a:t>th</a:t>
                      </a:r>
                      <a:endParaRPr kumimoji="0" lang="en-US" sz="2800" b="0" i="0" u="none" strike="noStrike" cap="none" normalizeH="0" baseline="30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cell3D prstMaterial="dkEdge">
                      <a:bevel/>
                      <a:lightRig rig="flood" dir="t"/>
                    </a:cell3D>
                  </a:tcPr>
                </a:tc>
              </a:tr>
              <a:tr h="6462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Highly Effective School/Average Teacher</a:t>
                      </a:r>
                      <a:endParaRPr kumimoji="0" 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50</a:t>
                      </a:r>
                      <a:r>
                        <a:rPr kumimoji="0" lang="en-US" sz="2800" u="none" strike="noStrike" cap="none" normalizeH="0" baseline="30000" smtClean="0">
                          <a:ln>
                            <a:noFill/>
                          </a:ln>
                          <a:effectLst/>
                        </a:rPr>
                        <a:t>th</a:t>
                      </a:r>
                      <a:endParaRPr kumimoji="0" lang="en-US" sz="28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78th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cell3D prstMaterial="dkEdge">
                      <a:bevel/>
                      <a:lightRig rig="flood" dir="t"/>
                    </a:cell3D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371600"/>
            <a:ext cx="7802563" cy="48006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2800" dirty="0" smtClean="0">
                <a:effectLst/>
                <a:latin typeface="Book Antiqua" pitchFamily="18" charset="0"/>
              </a:rPr>
              <a:t>Logistics and Demographics of District</a:t>
            </a:r>
          </a:p>
          <a:p>
            <a:pPr eaLnBrk="1" hangingPunct="1">
              <a:defRPr/>
            </a:pPr>
            <a:r>
              <a:rPr lang="en-US" sz="2800" dirty="0" smtClean="0">
                <a:effectLst/>
                <a:latin typeface="Book Antiqua" pitchFamily="18" charset="0"/>
              </a:rPr>
              <a:t>Student Achievement Performance and Targets</a:t>
            </a:r>
          </a:p>
          <a:p>
            <a:pPr eaLnBrk="1" hangingPunct="1">
              <a:defRPr/>
            </a:pPr>
            <a:r>
              <a:rPr lang="en-US" sz="2800" dirty="0" smtClean="0">
                <a:effectLst/>
                <a:latin typeface="Book Antiqua" pitchFamily="18" charset="0"/>
              </a:rPr>
              <a:t>Commitment to Compete on National Scale</a:t>
            </a:r>
          </a:p>
          <a:p>
            <a:pPr eaLnBrk="1" hangingPunct="1">
              <a:defRPr/>
            </a:pPr>
            <a:r>
              <a:rPr lang="en-US" sz="2800" dirty="0" smtClean="0">
                <a:effectLst/>
                <a:latin typeface="Book Antiqua" pitchFamily="18" charset="0"/>
              </a:rPr>
              <a:t>Target Population=Site Driven</a:t>
            </a:r>
          </a:p>
        </p:txBody>
      </p:sp>
      <p:sp>
        <p:nvSpPr>
          <p:cNvPr id="5123" name="Rectangle 4"/>
          <p:cNvSpPr>
            <a:spLocks noChangeArrowheads="1"/>
          </p:cNvSpPr>
          <p:nvPr/>
        </p:nvSpPr>
        <p:spPr bwMode="auto">
          <a:xfrm>
            <a:off x="685800" y="228600"/>
            <a:ext cx="7772400" cy="914400"/>
          </a:xfrm>
          <a:prstGeom prst="rect">
            <a:avLst/>
          </a:prstGeom>
          <a:solidFill>
            <a:schemeClr val="bg1"/>
          </a:solidFill>
          <a:ln w="76200">
            <a:solidFill>
              <a:srgbClr val="FFC00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defRPr/>
            </a:pPr>
            <a:r>
              <a:rPr lang="en-US" sz="4000" b="1" dirty="0">
                <a:latin typeface="Trajan Pro" pitchFamily="18" charset="0"/>
                <a:cs typeface="Times New Roman" pitchFamily="18" charset="0"/>
              </a:rPr>
              <a:t>The Bentonville Story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799" y="4065190"/>
            <a:ext cx="3321807" cy="2330222"/>
          </a:xfrm>
          <a:prstGeom prst="rect">
            <a:avLst/>
          </a:prstGeom>
          <a:scene3d>
            <a:camera prst="perspectiveRight"/>
            <a:lightRig rig="threePt" dir="t"/>
          </a:scene3d>
          <a:sp3d>
            <a:bevelT/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4610" y="4092084"/>
            <a:ext cx="3973590" cy="2156316"/>
          </a:xfrm>
          <a:prstGeom prst="rect">
            <a:avLst/>
          </a:prstGeom>
          <a:effectLst>
            <a:outerShdw blurRad="114300" dir="1200000" sx="101000" sy="101000" algn="ctr" rotWithShape="0">
              <a:schemeClr val="tx1"/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en-US" sz="3200" dirty="0" smtClean="0">
                <a:effectLst/>
                <a:latin typeface="Trajan Pro" pitchFamily="18" charset="0"/>
              </a:rPr>
              <a:t>Example of Multi Tiered Model of Instruction and Intervention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1209220"/>
            <a:ext cx="4327497" cy="5648779"/>
          </a:xfrm>
        </p:spPr>
      </p:pic>
      <p:sp>
        <p:nvSpPr>
          <p:cNvPr id="11" name="Rectangle 10"/>
          <p:cNvSpPr/>
          <p:nvPr/>
        </p:nvSpPr>
        <p:spPr>
          <a:xfrm>
            <a:off x="304800" y="1447800"/>
            <a:ext cx="5334000" cy="5195781"/>
          </a:xfrm>
          <a:prstGeom prst="rect">
            <a:avLst/>
          </a:prstGeom>
          <a:effectLst>
            <a:outerShdw blurRad="50800" dist="38100" dir="2700000" algn="tl" rotWithShape="0">
              <a:prstClr val="black"/>
            </a:outerShdw>
          </a:effectLst>
        </p:spPr>
        <p:txBody>
          <a:bodyPr wrap="square">
            <a:spAutoFit/>
          </a:bodyPr>
          <a:lstStyle/>
          <a:p>
            <a:pPr marL="79375" marR="0" indent="-2222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dirty="0" smtClean="0">
                <a:solidFill>
                  <a:srgbClr val="E2232F"/>
                </a:solidFill>
                <a:effectLst/>
                <a:latin typeface="Arial"/>
                <a:ea typeface="Arial"/>
                <a:cs typeface="Times New Roman"/>
              </a:rPr>
              <a:t>Intensive-Level</a:t>
            </a:r>
            <a:endParaRPr lang="en-US" sz="1600" dirty="0" smtClean="0">
              <a:effectLst/>
              <a:latin typeface="Calibri"/>
              <a:ea typeface="Calibri"/>
              <a:cs typeface="Times New Roman"/>
            </a:endParaRPr>
          </a:p>
          <a:p>
            <a:pPr marL="5715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effectLst/>
                <a:latin typeface="Arial"/>
                <a:ea typeface="Calibri"/>
                <a:cs typeface="Times New Roman"/>
              </a:rPr>
              <a:t>Interventions are provided to students with</a:t>
            </a:r>
            <a:endParaRPr lang="en-US" sz="1400" dirty="0" smtClean="0">
              <a:effectLst/>
              <a:latin typeface="Calibri"/>
              <a:ea typeface="Calibri"/>
              <a:cs typeface="Times New Roman"/>
            </a:endParaRPr>
          </a:p>
          <a:p>
            <a:pPr marL="0" marR="0" indent="57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effectLst/>
                <a:latin typeface="Arial"/>
                <a:ea typeface="Calibri"/>
                <a:cs typeface="Times New Roman"/>
              </a:rPr>
              <a:t>intensive/chronic academic and/or behavior </a:t>
            </a:r>
            <a:endParaRPr lang="en-US" sz="1400" dirty="0" smtClean="0">
              <a:effectLst/>
              <a:latin typeface="Calibri"/>
              <a:ea typeface="Calibri"/>
              <a:cs typeface="Times New Roman"/>
            </a:endParaRPr>
          </a:p>
          <a:p>
            <a:pPr marL="0" marR="0" indent="57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effectLst/>
                <a:latin typeface="Arial"/>
                <a:ea typeface="Calibri"/>
                <a:cs typeface="Times New Roman"/>
              </a:rPr>
              <a:t>needs based on ongoing progress monitoring </a:t>
            </a:r>
            <a:endParaRPr lang="en-US" sz="1400" dirty="0" smtClean="0">
              <a:effectLst/>
              <a:latin typeface="Calibri"/>
              <a:ea typeface="Calibri"/>
              <a:cs typeface="Times New Roman"/>
            </a:endParaRPr>
          </a:p>
          <a:p>
            <a:pPr marL="0" marR="0" indent="5715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400" dirty="0" smtClean="0">
                <a:effectLst/>
                <a:latin typeface="Arial"/>
                <a:ea typeface="Calibri"/>
                <a:cs typeface="Times New Roman"/>
              </a:rPr>
              <a:t>and/or diagnostic assessment.</a:t>
            </a:r>
            <a:endParaRPr lang="en-US" sz="1400" dirty="0" smtClean="0">
              <a:effectLst/>
              <a:latin typeface="Calibri"/>
              <a:ea typeface="Calibri"/>
              <a:cs typeface="Times New Roman"/>
            </a:endParaRPr>
          </a:p>
          <a:p>
            <a:pPr marL="0" marR="0">
              <a:lnSpc>
                <a:spcPts val="1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effectLst/>
                <a:latin typeface="Calibri"/>
                <a:ea typeface="Calibri"/>
                <a:cs typeface="Times New Roman"/>
              </a:rPr>
              <a:t> </a:t>
            </a:r>
          </a:p>
          <a:p>
            <a:pPr marL="0" marR="0">
              <a:lnSpc>
                <a:spcPts val="1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effectLst/>
                <a:latin typeface="Calibri"/>
                <a:ea typeface="Calibri"/>
                <a:cs typeface="Times New Roman"/>
              </a:rPr>
              <a:t> </a:t>
            </a:r>
          </a:p>
          <a:p>
            <a:pPr marL="0" marR="0" indent="57150">
              <a:lnSpc>
                <a:spcPts val="1400"/>
              </a:lnSpc>
              <a:spcBef>
                <a:spcPts val="40"/>
              </a:spcBef>
              <a:spcAft>
                <a:spcPts val="0"/>
              </a:spcAft>
            </a:pPr>
            <a:r>
              <a:rPr lang="en-US" sz="1600" b="1" dirty="0" smtClean="0">
                <a:solidFill>
                  <a:srgbClr val="FFC000"/>
                </a:solidFill>
                <a:effectLst/>
                <a:latin typeface="Arial"/>
                <a:ea typeface="Calibri"/>
                <a:cs typeface="Times New Roman"/>
              </a:rPr>
              <a:t>Strategic Level</a:t>
            </a:r>
            <a:endParaRPr lang="en-US" sz="1600" dirty="0" smtClean="0">
              <a:effectLst/>
              <a:latin typeface="Calibri"/>
              <a:ea typeface="Calibri"/>
              <a:cs typeface="Times New Roman"/>
            </a:endParaRPr>
          </a:p>
          <a:p>
            <a:pPr marL="0" marR="0" indent="57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effectLst/>
                <a:latin typeface="Arial"/>
                <a:ea typeface="Calibri"/>
                <a:cs typeface="Times New Roman"/>
              </a:rPr>
              <a:t>Interventions-are provided to students identified </a:t>
            </a:r>
            <a:endParaRPr lang="en-US" sz="1400" dirty="0" smtClean="0">
              <a:effectLst/>
              <a:latin typeface="Calibri"/>
              <a:ea typeface="Calibri"/>
              <a:cs typeface="Times New Roman"/>
            </a:endParaRPr>
          </a:p>
          <a:p>
            <a:pPr marL="0" marR="0" indent="57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effectLst/>
                <a:latin typeface="Arial"/>
                <a:ea typeface="Calibri"/>
                <a:cs typeface="Times New Roman"/>
              </a:rPr>
              <a:t>as at risk of -academic and/or social challenges </a:t>
            </a:r>
            <a:endParaRPr lang="en-US" sz="1400" dirty="0" smtClean="0">
              <a:effectLst/>
              <a:latin typeface="Calibri"/>
              <a:ea typeface="Calibri"/>
              <a:cs typeface="Times New Roman"/>
            </a:endParaRPr>
          </a:p>
          <a:p>
            <a:pPr marL="0" marR="0" indent="57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effectLst/>
                <a:latin typeface="Arial"/>
                <a:ea typeface="Calibri"/>
                <a:cs typeface="Times New Roman"/>
              </a:rPr>
              <a:t>and/or students identified as underachieving who </a:t>
            </a:r>
            <a:endParaRPr lang="en-US" sz="1400" dirty="0" smtClean="0">
              <a:effectLst/>
              <a:latin typeface="Calibri"/>
              <a:ea typeface="Calibri"/>
              <a:cs typeface="Times New Roman"/>
            </a:endParaRPr>
          </a:p>
          <a:p>
            <a:pPr marL="0" marR="0" indent="57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effectLst/>
                <a:latin typeface="Arial"/>
                <a:ea typeface="Calibri"/>
                <a:cs typeface="Times New Roman"/>
              </a:rPr>
              <a:t>require specific support to make sufficient </a:t>
            </a:r>
            <a:endParaRPr lang="en-US" sz="1400" dirty="0" smtClean="0">
              <a:effectLst/>
              <a:latin typeface="Calibri"/>
              <a:ea typeface="Calibri"/>
              <a:cs typeface="Times New Roman"/>
            </a:endParaRPr>
          </a:p>
          <a:p>
            <a:pPr marL="0" marR="0" indent="57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effectLst/>
                <a:latin typeface="Arial"/>
                <a:ea typeface="Calibri"/>
                <a:cs typeface="Times New Roman"/>
              </a:rPr>
              <a:t>progress in general education.</a:t>
            </a:r>
            <a:endParaRPr lang="en-US" sz="1400" dirty="0" smtClean="0">
              <a:effectLst/>
              <a:latin typeface="Calibri"/>
              <a:ea typeface="Calibri"/>
              <a:cs typeface="Times New Roman"/>
            </a:endParaRPr>
          </a:p>
          <a:p>
            <a:pPr marL="0" marR="0">
              <a:lnSpc>
                <a:spcPts val="1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effectLst/>
                <a:latin typeface="Calibri"/>
                <a:ea typeface="Calibri"/>
                <a:cs typeface="Times New Roman"/>
              </a:rPr>
              <a:t> </a:t>
            </a:r>
          </a:p>
          <a:p>
            <a:pPr marL="0" marR="0">
              <a:lnSpc>
                <a:spcPts val="1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effectLst/>
                <a:latin typeface="Calibri"/>
                <a:ea typeface="Calibri"/>
                <a:cs typeface="Times New Roman"/>
              </a:rPr>
              <a:t> </a:t>
            </a:r>
          </a:p>
          <a:p>
            <a:pPr marL="8509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dirty="0" smtClean="0">
                <a:solidFill>
                  <a:srgbClr val="21792B"/>
                </a:solidFill>
                <a:effectLst/>
                <a:latin typeface="Arial"/>
                <a:ea typeface="Arial"/>
                <a:cs typeface="Times New Roman"/>
              </a:rPr>
              <a:t>Universal Level</a:t>
            </a:r>
            <a:endParaRPr lang="en-US" sz="1600" dirty="0" smtClean="0">
              <a:effectLst/>
              <a:latin typeface="Calibri"/>
              <a:ea typeface="Calibri"/>
              <a:cs typeface="Times New Roman"/>
            </a:endParaRPr>
          </a:p>
          <a:p>
            <a:pPr marL="5715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effectLst/>
                <a:latin typeface="Arial"/>
                <a:ea typeface="Calibri"/>
                <a:cs typeface="Times New Roman"/>
              </a:rPr>
              <a:t>ALL students receive research based high </a:t>
            </a:r>
            <a:endParaRPr lang="en-US" sz="1400" dirty="0" smtClean="0">
              <a:effectLst/>
              <a:latin typeface="Calibri"/>
              <a:ea typeface="Calibri"/>
              <a:cs typeface="Times New Roman"/>
            </a:endParaRPr>
          </a:p>
          <a:p>
            <a:pPr marL="5715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effectLst/>
                <a:latin typeface="Arial"/>
                <a:ea typeface="Calibri"/>
                <a:cs typeface="Times New Roman"/>
              </a:rPr>
              <a:t>quality, general education that incorporates </a:t>
            </a:r>
            <a:endParaRPr lang="en-US" sz="1400" dirty="0" smtClean="0">
              <a:effectLst/>
              <a:latin typeface="Calibri"/>
              <a:ea typeface="Calibri"/>
              <a:cs typeface="Times New Roman"/>
            </a:endParaRPr>
          </a:p>
          <a:p>
            <a:pPr marL="5715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effectLst/>
                <a:latin typeface="Arial"/>
                <a:ea typeface="Calibri"/>
                <a:cs typeface="Times New Roman"/>
              </a:rPr>
              <a:t>ongoing universal screening progress</a:t>
            </a:r>
            <a:endParaRPr lang="en-US" sz="1400" dirty="0" smtClean="0">
              <a:effectLst/>
              <a:latin typeface="Calibri"/>
              <a:ea typeface="Calibri"/>
              <a:cs typeface="Times New Roman"/>
            </a:endParaRPr>
          </a:p>
          <a:p>
            <a:pPr marL="5715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effectLst/>
                <a:latin typeface="Arial"/>
                <a:ea typeface="Calibri"/>
                <a:cs typeface="Times New Roman"/>
              </a:rPr>
              <a:t>monitoring and perceptive assessment to </a:t>
            </a:r>
            <a:endParaRPr lang="en-US" sz="1400" dirty="0" smtClean="0">
              <a:effectLst/>
              <a:latin typeface="Calibri"/>
              <a:ea typeface="Calibri"/>
              <a:cs typeface="Times New Roman"/>
            </a:endParaRPr>
          </a:p>
          <a:p>
            <a:pPr marL="5715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effectLst/>
                <a:latin typeface="Arial"/>
                <a:ea typeface="Calibri"/>
                <a:cs typeface="Times New Roman"/>
              </a:rPr>
              <a:t>design instruction. Expectations are taught </a:t>
            </a:r>
            <a:endParaRPr lang="en-US" sz="1400" dirty="0" smtClean="0">
              <a:effectLst/>
              <a:latin typeface="Calibri"/>
              <a:ea typeface="Calibri"/>
              <a:cs typeface="Times New Roman"/>
            </a:endParaRPr>
          </a:p>
          <a:p>
            <a:pPr marL="5715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effectLst/>
                <a:latin typeface="Arial"/>
                <a:ea typeface="Calibri"/>
                <a:cs typeface="Times New Roman"/>
              </a:rPr>
              <a:t>reinforced and monitored in all settings.</a:t>
            </a:r>
            <a:endParaRPr lang="en-US" sz="1400" dirty="0">
              <a:effectLst/>
              <a:latin typeface="Calibri"/>
              <a:ea typeface="Calibri"/>
              <a:cs typeface="Times New Roman"/>
            </a:endParaRPr>
          </a:p>
        </p:txBody>
      </p:sp>
      <p:cxnSp>
        <p:nvCxnSpPr>
          <p:cNvPr id="13" name="Straight Connector 12"/>
          <p:cNvCxnSpPr/>
          <p:nvPr/>
        </p:nvCxnSpPr>
        <p:spPr bwMode="auto">
          <a:xfrm>
            <a:off x="1981200" y="1752600"/>
            <a:ext cx="4648200" cy="0"/>
          </a:xfrm>
          <a:prstGeom prst="line">
            <a:avLst/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 bwMode="auto">
          <a:xfrm>
            <a:off x="2133600" y="4953000"/>
            <a:ext cx="3318062" cy="0"/>
          </a:xfrm>
          <a:prstGeom prst="line">
            <a:avLst/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 bwMode="auto">
          <a:xfrm>
            <a:off x="1974476" y="3276600"/>
            <a:ext cx="3969124" cy="0"/>
          </a:xfrm>
          <a:prstGeom prst="line">
            <a:avLst/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8750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533399" y="228600"/>
            <a:ext cx="8153401" cy="914400"/>
          </a:xfrm>
          <a:prstGeom prst="rect">
            <a:avLst/>
          </a:prstGeom>
          <a:noFill/>
          <a:ln w="762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3200" dirty="0">
                <a:solidFill>
                  <a:schemeClr val="tx1"/>
                </a:solidFill>
                <a:latin typeface="Trajan Pro" pitchFamily="18" charset="0"/>
                <a:ea typeface="+mj-ea"/>
                <a:cs typeface="Times New Roman" pitchFamily="18" charset="0"/>
              </a:rPr>
              <a:t>Response to Intervention Model</a:t>
            </a:r>
          </a:p>
        </p:txBody>
      </p:sp>
      <p:sp>
        <p:nvSpPr>
          <p:cNvPr id="8195" name="Text Box 22"/>
          <p:cNvSpPr txBox="1">
            <a:spLocks noChangeArrowheads="1"/>
          </p:cNvSpPr>
          <p:nvPr/>
        </p:nvSpPr>
        <p:spPr bwMode="auto">
          <a:xfrm>
            <a:off x="0" y="1066800"/>
            <a:ext cx="1524000" cy="457200"/>
          </a:xfrm>
          <a:prstGeom prst="rect">
            <a:avLst/>
          </a:prstGeom>
          <a:solidFill>
            <a:schemeClr val="accent5">
              <a:lumMod val="9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400" dirty="0">
                <a:solidFill>
                  <a:schemeClr val="bg1"/>
                </a:solidFill>
              </a:rPr>
              <a:t>Process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6781800" y="2057400"/>
            <a:ext cx="2209800" cy="1219200"/>
            <a:chOff x="6705600" y="2057400"/>
            <a:chExt cx="2209800" cy="1219200"/>
          </a:xfrm>
        </p:grpSpPr>
        <p:sp>
          <p:nvSpPr>
            <p:cNvPr id="8196" name="Oval 8"/>
            <p:cNvSpPr>
              <a:spLocks noChangeArrowheads="1"/>
            </p:cNvSpPr>
            <p:nvPr/>
          </p:nvSpPr>
          <p:spPr bwMode="auto">
            <a:xfrm>
              <a:off x="6705600" y="2057400"/>
              <a:ext cx="2133600" cy="121920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58" name="Text Box 20"/>
            <p:cNvSpPr txBox="1">
              <a:spLocks noChangeArrowheads="1"/>
            </p:cNvSpPr>
            <p:nvPr/>
          </p:nvSpPr>
          <p:spPr bwMode="auto">
            <a:xfrm>
              <a:off x="6705600" y="2262187"/>
              <a:ext cx="2209800" cy="8620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1600" b="1" dirty="0">
                  <a:latin typeface="Times New Roman" pitchFamily="18" charset="0"/>
                </a:rPr>
                <a:t>Consideration for SLD/GT </a:t>
              </a:r>
            </a:p>
            <a:p>
              <a:pPr algn="ctr">
                <a:spcBef>
                  <a:spcPct val="50000"/>
                </a:spcBef>
                <a:defRPr/>
              </a:pPr>
              <a:r>
                <a:rPr lang="en-US" sz="1200" b="1" dirty="0">
                  <a:latin typeface="Times New Roman" pitchFamily="18" charset="0"/>
                </a:rPr>
                <a:t>Focused Assessments</a:t>
              </a:r>
            </a:p>
          </p:txBody>
        </p:sp>
      </p:grpSp>
      <p:sp>
        <p:nvSpPr>
          <p:cNvPr id="17" name="AutoShape 11"/>
          <p:cNvSpPr>
            <a:spLocks noChangeArrowheads="1"/>
          </p:cNvSpPr>
          <p:nvPr/>
        </p:nvSpPr>
        <p:spPr bwMode="auto">
          <a:xfrm>
            <a:off x="6858000" y="3276600"/>
            <a:ext cx="1066800" cy="685800"/>
          </a:xfrm>
          <a:custGeom>
            <a:avLst/>
            <a:gdLst>
              <a:gd name="T0" fmla="*/ 1858769157 w 21600"/>
              <a:gd name="T1" fmla="*/ 0 h 21600"/>
              <a:gd name="T2" fmla="*/ 1115213656 w 21600"/>
              <a:gd name="T3" fmla="*/ 230443088 h 21600"/>
              <a:gd name="T4" fmla="*/ 0 w 21600"/>
              <a:gd name="T5" fmla="*/ 576139977 h 21600"/>
              <a:gd name="T6" fmla="*/ 1115213656 w 21600"/>
              <a:gd name="T7" fmla="*/ 691329263 h 21600"/>
              <a:gd name="T8" fmla="*/ 2147483647 w 21600"/>
              <a:gd name="T9" fmla="*/ 480089782 h 21600"/>
              <a:gd name="T10" fmla="*/ 2147483647 w 21600"/>
              <a:gd name="T11" fmla="*/ 230443088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14400 h 21600"/>
              <a:gd name="T20" fmla="*/ 18514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lnTo>
                  <a:pt x="15429" y="0"/>
                </a:lnTo>
                <a:close/>
              </a:path>
            </a:pathLst>
          </a:custGeom>
          <a:solidFill>
            <a:srgbClr val="FFC000"/>
          </a:solidFill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anchor="ctr"/>
          <a:lstStyle/>
          <a:p>
            <a:endParaRPr lang="en-US"/>
          </a:p>
        </p:txBody>
      </p:sp>
      <p:sp>
        <p:nvSpPr>
          <p:cNvPr id="8201" name="Oval 5"/>
          <p:cNvSpPr>
            <a:spLocks noChangeArrowheads="1"/>
          </p:cNvSpPr>
          <p:nvPr/>
        </p:nvSpPr>
        <p:spPr bwMode="auto">
          <a:xfrm>
            <a:off x="1219200" y="4191000"/>
            <a:ext cx="2209800" cy="1295399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4876800" y="2667000"/>
            <a:ext cx="2286000" cy="1295400"/>
            <a:chOff x="4953000" y="2819400"/>
            <a:chExt cx="2209800" cy="1295400"/>
          </a:xfrm>
        </p:grpSpPr>
        <p:sp>
          <p:nvSpPr>
            <p:cNvPr id="8198" name="Oval 7"/>
            <p:cNvSpPr>
              <a:spLocks noChangeArrowheads="1"/>
            </p:cNvSpPr>
            <p:nvPr/>
          </p:nvSpPr>
          <p:spPr bwMode="auto">
            <a:xfrm>
              <a:off x="4953000" y="2819400"/>
              <a:ext cx="2133600" cy="129540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63" name="Text Box 19"/>
            <p:cNvSpPr txBox="1">
              <a:spLocks noChangeArrowheads="1"/>
            </p:cNvSpPr>
            <p:nvPr/>
          </p:nvSpPr>
          <p:spPr bwMode="auto">
            <a:xfrm>
              <a:off x="4953000" y="2971800"/>
              <a:ext cx="2209800" cy="9540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1600" b="1" dirty="0">
                  <a:solidFill>
                    <a:schemeClr val="accent5"/>
                  </a:solidFill>
                  <a:latin typeface="Times New Roman" pitchFamily="18" charset="0"/>
                </a:rPr>
                <a:t>Tier 3</a:t>
              </a:r>
              <a:r>
                <a:rPr lang="en-US" sz="1600" b="1" dirty="0">
                  <a:solidFill>
                    <a:srgbClr val="CC3300"/>
                  </a:solidFill>
                  <a:latin typeface="Times New Roman" pitchFamily="18" charset="0"/>
                </a:rPr>
                <a:t/>
              </a:r>
              <a:br>
                <a:rPr lang="en-US" sz="1600" b="1" dirty="0">
                  <a:solidFill>
                    <a:srgbClr val="CC3300"/>
                  </a:solidFill>
                  <a:latin typeface="Times New Roman" pitchFamily="18" charset="0"/>
                </a:rPr>
              </a:br>
              <a:r>
                <a:rPr lang="en-US" sz="1600" b="1" dirty="0">
                  <a:latin typeface="Times New Roman" pitchFamily="18" charset="0"/>
                </a:rPr>
                <a:t>Intensive Interventions </a:t>
              </a:r>
            </a:p>
            <a:p>
              <a:pPr algn="ctr">
                <a:spcBef>
                  <a:spcPct val="50000"/>
                </a:spcBef>
                <a:defRPr/>
              </a:pPr>
              <a:r>
                <a:rPr lang="en-US" sz="1600" b="1" dirty="0">
                  <a:latin typeface="Times New Roman" pitchFamily="18" charset="0"/>
                </a:rPr>
                <a:t>(</a:t>
              </a:r>
              <a:r>
                <a:rPr lang="en-US" sz="1200" b="1" dirty="0">
                  <a:latin typeface="Times New Roman" pitchFamily="18" charset="0"/>
                </a:rPr>
                <a:t>additional  30 min </a:t>
              </a:r>
              <a:r>
                <a:rPr lang="en-US" sz="1200" b="1" dirty="0" smtClean="0">
                  <a:latin typeface="Times New Roman" pitchFamily="18" charset="0"/>
                </a:rPr>
                <a:t>daily)</a:t>
              </a:r>
              <a:r>
                <a:rPr lang="en-US" sz="1200" b="1" dirty="0" smtClean="0">
                  <a:solidFill>
                    <a:schemeClr val="accent6">
                      <a:lumMod val="75000"/>
                    </a:schemeClr>
                  </a:solidFill>
                  <a:latin typeface="Times New Roman" pitchFamily="18" charset="0"/>
                </a:rPr>
                <a:t>)</a:t>
              </a:r>
              <a:endParaRPr lang="en-US" sz="12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</a:endParaRPr>
            </a:p>
          </p:txBody>
        </p:sp>
      </p:grpSp>
      <p:sp>
        <p:nvSpPr>
          <p:cNvPr id="21" name="AutoShape 10"/>
          <p:cNvSpPr>
            <a:spLocks noChangeArrowheads="1"/>
          </p:cNvSpPr>
          <p:nvPr/>
        </p:nvSpPr>
        <p:spPr bwMode="auto">
          <a:xfrm>
            <a:off x="5257800" y="3962400"/>
            <a:ext cx="1143000" cy="685800"/>
          </a:xfrm>
          <a:custGeom>
            <a:avLst/>
            <a:gdLst>
              <a:gd name="T0" fmla="*/ 2147483647 w 21600"/>
              <a:gd name="T1" fmla="*/ 0 h 21600"/>
              <a:gd name="T2" fmla="*/ 1371665035 w 21600"/>
              <a:gd name="T3" fmla="*/ 161847558 h 21600"/>
              <a:gd name="T4" fmla="*/ 0 w 21600"/>
              <a:gd name="T5" fmla="*/ 404641163 h 21600"/>
              <a:gd name="T6" fmla="*/ 1371665035 w 21600"/>
              <a:gd name="T7" fmla="*/ 485542646 h 21600"/>
              <a:gd name="T8" fmla="*/ 2147483647 w 21600"/>
              <a:gd name="T9" fmla="*/ 337182121 h 21600"/>
              <a:gd name="T10" fmla="*/ 2147483647 w 21600"/>
              <a:gd name="T11" fmla="*/ 161847558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14400 h 21600"/>
              <a:gd name="T20" fmla="*/ 18514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lnTo>
                  <a:pt x="15429" y="0"/>
                </a:lnTo>
                <a:close/>
              </a:path>
            </a:pathLst>
          </a:custGeom>
          <a:solidFill>
            <a:srgbClr val="FFC000"/>
          </a:solidFill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anchor="ctr"/>
          <a:lstStyle/>
          <a:p>
            <a:endParaRPr lang="en-US"/>
          </a:p>
        </p:txBody>
      </p:sp>
      <p:grpSp>
        <p:nvGrpSpPr>
          <p:cNvPr id="4" name="Group 3"/>
          <p:cNvGrpSpPr/>
          <p:nvPr/>
        </p:nvGrpSpPr>
        <p:grpSpPr>
          <a:xfrm>
            <a:off x="3048000" y="3429000"/>
            <a:ext cx="2286000" cy="1377156"/>
            <a:chOff x="2971800" y="3429000"/>
            <a:chExt cx="2362200" cy="1371600"/>
          </a:xfrm>
        </p:grpSpPr>
        <p:sp>
          <p:nvSpPr>
            <p:cNvPr id="8200" name="Oval 6"/>
            <p:cNvSpPr>
              <a:spLocks noChangeArrowheads="1"/>
            </p:cNvSpPr>
            <p:nvPr/>
          </p:nvSpPr>
          <p:spPr bwMode="auto">
            <a:xfrm>
              <a:off x="3048000" y="3429000"/>
              <a:ext cx="2286000" cy="137160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65" name="Text Box 18"/>
            <p:cNvSpPr txBox="1">
              <a:spLocks noChangeArrowheads="1"/>
            </p:cNvSpPr>
            <p:nvPr/>
          </p:nvSpPr>
          <p:spPr bwMode="auto">
            <a:xfrm>
              <a:off x="2971800" y="3569086"/>
              <a:ext cx="2362200" cy="1046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1600" b="1" dirty="0">
                  <a:solidFill>
                    <a:schemeClr val="accent5"/>
                  </a:solidFill>
                  <a:latin typeface="Times New Roman" pitchFamily="18" charset="0"/>
                </a:rPr>
                <a:t>Tier 2   </a:t>
              </a:r>
              <a:r>
                <a:rPr lang="en-US" sz="1600" b="1" dirty="0">
                  <a:latin typeface="Times New Roman" pitchFamily="18" charset="0"/>
                </a:rPr>
                <a:t/>
              </a:r>
              <a:br>
                <a:rPr lang="en-US" sz="1600" b="1" dirty="0">
                  <a:latin typeface="Times New Roman" pitchFamily="18" charset="0"/>
                </a:rPr>
              </a:br>
              <a:r>
                <a:rPr lang="en-US" sz="1600" b="1" dirty="0">
                  <a:latin typeface="Times New Roman" pitchFamily="18" charset="0"/>
                </a:rPr>
                <a:t>Strategic Interventions </a:t>
              </a:r>
            </a:p>
            <a:p>
              <a:pPr algn="ctr">
                <a:spcBef>
                  <a:spcPct val="50000"/>
                </a:spcBef>
                <a:defRPr/>
              </a:pPr>
              <a:r>
                <a:rPr lang="en-US" sz="1200" b="1" dirty="0">
                  <a:latin typeface="Times New Roman" pitchFamily="18" charset="0"/>
                </a:rPr>
                <a:t>(additional 45 min. sessions 4x/wk)</a:t>
              </a:r>
            </a:p>
          </p:txBody>
        </p:sp>
      </p:grpSp>
      <p:sp>
        <p:nvSpPr>
          <p:cNvPr id="23" name="AutoShape 9"/>
          <p:cNvSpPr>
            <a:spLocks noChangeArrowheads="1"/>
          </p:cNvSpPr>
          <p:nvPr/>
        </p:nvSpPr>
        <p:spPr bwMode="auto">
          <a:xfrm>
            <a:off x="3276600" y="4838700"/>
            <a:ext cx="1066800" cy="647700"/>
          </a:xfrm>
          <a:custGeom>
            <a:avLst/>
            <a:gdLst>
              <a:gd name="T0" fmla="*/ 2147483647 w 21600"/>
              <a:gd name="T1" fmla="*/ 0 h 21600"/>
              <a:gd name="T2" fmla="*/ 1371665035 w 21600"/>
              <a:gd name="T3" fmla="*/ 230443088 h 21600"/>
              <a:gd name="T4" fmla="*/ 0 w 21600"/>
              <a:gd name="T5" fmla="*/ 576139977 h 21600"/>
              <a:gd name="T6" fmla="*/ 1371665035 w 21600"/>
              <a:gd name="T7" fmla="*/ 691329263 h 21600"/>
              <a:gd name="T8" fmla="*/ 2147483647 w 21600"/>
              <a:gd name="T9" fmla="*/ 480089782 h 21600"/>
              <a:gd name="T10" fmla="*/ 2147483647 w 21600"/>
              <a:gd name="T11" fmla="*/ 230443088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14400 h 21600"/>
              <a:gd name="T20" fmla="*/ 18514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lnTo>
                  <a:pt x="15429" y="0"/>
                </a:lnTo>
                <a:close/>
              </a:path>
            </a:pathLst>
          </a:custGeom>
          <a:solidFill>
            <a:srgbClr val="FFC000"/>
          </a:solidFill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anchor="ctr"/>
          <a:lstStyle/>
          <a:p>
            <a:endParaRPr lang="en-US"/>
          </a:p>
        </p:txBody>
      </p:sp>
      <p:sp>
        <p:nvSpPr>
          <p:cNvPr id="6167" name="Text Box 17"/>
          <p:cNvSpPr txBox="1">
            <a:spLocks noChangeArrowheads="1"/>
          </p:cNvSpPr>
          <p:nvPr/>
        </p:nvSpPr>
        <p:spPr bwMode="auto">
          <a:xfrm>
            <a:off x="1295400" y="4267200"/>
            <a:ext cx="19812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1600" b="1" dirty="0">
                <a:latin typeface="Times New Roman" pitchFamily="18" charset="0"/>
              </a:rPr>
              <a:t>  </a:t>
            </a:r>
            <a:r>
              <a:rPr lang="en-US" sz="1600" b="1" dirty="0">
                <a:solidFill>
                  <a:schemeClr val="accent5"/>
                </a:solidFill>
                <a:latin typeface="Times New Roman" pitchFamily="18" charset="0"/>
              </a:rPr>
              <a:t>Tier 1</a:t>
            </a:r>
            <a:r>
              <a:rPr lang="en-US" sz="1600" b="1" dirty="0">
                <a:solidFill>
                  <a:srgbClr val="CC3300"/>
                </a:solidFill>
                <a:latin typeface="Times New Roman" pitchFamily="18" charset="0"/>
              </a:rPr>
              <a:t/>
            </a:r>
            <a:br>
              <a:rPr lang="en-US" sz="1600" b="1" dirty="0">
                <a:solidFill>
                  <a:srgbClr val="CC3300"/>
                </a:solidFill>
                <a:latin typeface="Times New Roman" pitchFamily="18" charset="0"/>
              </a:rPr>
            </a:br>
            <a:r>
              <a:rPr lang="en-US" sz="1600" b="1" dirty="0">
                <a:latin typeface="Times New Roman" pitchFamily="18" charset="0"/>
              </a:rPr>
              <a:t>Universal Differentiated Core Instruction</a:t>
            </a:r>
          </a:p>
        </p:txBody>
      </p:sp>
      <p:sp>
        <p:nvSpPr>
          <p:cNvPr id="25" name="AutoShape 24"/>
          <p:cNvSpPr>
            <a:spLocks noChangeArrowheads="1"/>
          </p:cNvSpPr>
          <p:nvPr/>
        </p:nvSpPr>
        <p:spPr bwMode="auto">
          <a:xfrm rot="10800000">
            <a:off x="1219200" y="2286000"/>
            <a:ext cx="3429000" cy="19050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18909 h 21600"/>
              <a:gd name="T20" fmla="*/ 16979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922" y="0"/>
                </a:moveTo>
                <a:lnTo>
                  <a:pt x="10243" y="7537"/>
                </a:lnTo>
                <a:lnTo>
                  <a:pt x="14864" y="7537"/>
                </a:lnTo>
                <a:lnTo>
                  <a:pt x="14864" y="18909"/>
                </a:lnTo>
                <a:lnTo>
                  <a:pt x="0" y="18909"/>
                </a:lnTo>
                <a:lnTo>
                  <a:pt x="0" y="21600"/>
                </a:lnTo>
                <a:lnTo>
                  <a:pt x="16979" y="21600"/>
                </a:lnTo>
                <a:lnTo>
                  <a:pt x="16979" y="7537"/>
                </a:lnTo>
                <a:lnTo>
                  <a:pt x="21600" y="7537"/>
                </a:lnTo>
                <a:lnTo>
                  <a:pt x="15922" y="0"/>
                </a:lnTo>
                <a:close/>
              </a:path>
            </a:pathLst>
          </a:custGeom>
          <a:solidFill>
            <a:srgbClr val="FFC000"/>
          </a:solidFill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anchor="ctr"/>
          <a:lstStyle/>
          <a:p>
            <a:endParaRPr lang="en-US"/>
          </a:p>
        </p:txBody>
      </p:sp>
      <p:sp>
        <p:nvSpPr>
          <p:cNvPr id="6169" name="Text Box 12"/>
          <p:cNvSpPr txBox="1">
            <a:spLocks noChangeArrowheads="1"/>
          </p:cNvSpPr>
          <p:nvPr/>
        </p:nvSpPr>
        <p:spPr bwMode="auto">
          <a:xfrm>
            <a:off x="1143000" y="5791200"/>
            <a:ext cx="74676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b="1" dirty="0">
                <a:solidFill>
                  <a:schemeClr val="accent5"/>
                </a:solidFill>
                <a:latin typeface="Times New Roman" pitchFamily="18" charset="0"/>
              </a:rPr>
              <a:t>Monitoring Frequency/Degree of Unresponsiveness to Intervention</a:t>
            </a:r>
          </a:p>
        </p:txBody>
      </p:sp>
      <p:sp>
        <p:nvSpPr>
          <p:cNvPr id="27" name="Line 4"/>
          <p:cNvSpPr>
            <a:spLocks noChangeShapeType="1"/>
          </p:cNvSpPr>
          <p:nvPr/>
        </p:nvSpPr>
        <p:spPr bwMode="auto">
          <a:xfrm rot="5400000">
            <a:off x="4647406" y="2132805"/>
            <a:ext cx="1588" cy="7162800"/>
          </a:xfrm>
          <a:prstGeom prst="line">
            <a:avLst/>
          </a:prstGeom>
          <a:noFill/>
          <a:ln w="57150">
            <a:solidFill>
              <a:schemeClr val="tx2"/>
            </a:solidFill>
            <a:round/>
            <a:headEnd type="triangle" w="med" len="med"/>
            <a:tailEnd/>
          </a:ln>
        </p:spPr>
        <p:txBody>
          <a:bodyPr wrap="none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28" name="Line 3"/>
          <p:cNvSpPr>
            <a:spLocks noChangeShapeType="1"/>
          </p:cNvSpPr>
          <p:nvPr/>
        </p:nvSpPr>
        <p:spPr bwMode="auto">
          <a:xfrm>
            <a:off x="1066800" y="1913965"/>
            <a:ext cx="0" cy="3810000"/>
          </a:xfrm>
          <a:prstGeom prst="line">
            <a:avLst/>
          </a:prstGeom>
          <a:noFill/>
          <a:ln w="57150">
            <a:solidFill>
              <a:schemeClr val="tx2"/>
            </a:solidFill>
            <a:round/>
            <a:headEnd type="triangle" w="med" len="med"/>
            <a:tailEnd/>
          </a:ln>
        </p:spPr>
        <p:txBody>
          <a:bodyPr wrap="none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6172" name="Text Box 16"/>
          <p:cNvSpPr txBox="1">
            <a:spLocks noChangeArrowheads="1"/>
          </p:cNvSpPr>
          <p:nvPr/>
        </p:nvSpPr>
        <p:spPr bwMode="auto">
          <a:xfrm rot="-5400000">
            <a:off x="-1066800" y="3429000"/>
            <a:ext cx="3657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 b="1" dirty="0">
                <a:solidFill>
                  <a:schemeClr val="accent5"/>
                </a:solidFill>
                <a:latin typeface="Times New Roman" pitchFamily="18" charset="0"/>
              </a:rPr>
              <a:t>Intensity of Treatment</a:t>
            </a:r>
          </a:p>
        </p:txBody>
      </p:sp>
      <p:sp>
        <p:nvSpPr>
          <p:cNvPr id="8212" name="Text Box 13"/>
          <p:cNvSpPr txBox="1">
            <a:spLocks noChangeArrowheads="1"/>
          </p:cNvSpPr>
          <p:nvPr/>
        </p:nvSpPr>
        <p:spPr bwMode="auto">
          <a:xfrm>
            <a:off x="381000" y="5486400"/>
            <a:ext cx="914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b="1" dirty="0">
                <a:latin typeface="Times New Roman" pitchFamily="18" charset="0"/>
              </a:rPr>
              <a:t>LOW</a:t>
            </a:r>
          </a:p>
        </p:txBody>
      </p:sp>
      <p:sp>
        <p:nvSpPr>
          <p:cNvPr id="8213" name="Text Box 15"/>
          <p:cNvSpPr txBox="1">
            <a:spLocks noChangeArrowheads="1"/>
          </p:cNvSpPr>
          <p:nvPr/>
        </p:nvSpPr>
        <p:spPr bwMode="auto">
          <a:xfrm>
            <a:off x="152400" y="1676400"/>
            <a:ext cx="914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b="1" dirty="0">
                <a:latin typeface="Times New Roman" pitchFamily="18" charset="0"/>
              </a:rPr>
              <a:t>HIGH</a:t>
            </a:r>
          </a:p>
        </p:txBody>
      </p:sp>
      <p:sp>
        <p:nvSpPr>
          <p:cNvPr id="8214" name="Text Box 15"/>
          <p:cNvSpPr txBox="1">
            <a:spLocks noChangeArrowheads="1"/>
          </p:cNvSpPr>
          <p:nvPr/>
        </p:nvSpPr>
        <p:spPr bwMode="auto">
          <a:xfrm>
            <a:off x="8001000" y="5715000"/>
            <a:ext cx="914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b="1">
                <a:latin typeface="Times New Roman" pitchFamily="18" charset="0"/>
              </a:rPr>
              <a:t>HIGH</a:t>
            </a:r>
          </a:p>
        </p:txBody>
      </p:sp>
      <p:sp>
        <p:nvSpPr>
          <p:cNvPr id="6176" name="Slide Number Placeholder 32"/>
          <p:cNvSpPr>
            <a:spLocks noGrp="1"/>
          </p:cNvSpPr>
          <p:nvPr>
            <p:ph type="sldNum" sz="quarter" idx="12"/>
          </p:nvPr>
        </p:nvSpPr>
        <p:spPr>
          <a:xfrm>
            <a:off x="8610600" y="6492875"/>
            <a:ext cx="53340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5743A170-5DF1-4913-8225-4E0CB0CBC867}" type="slidenum">
              <a:rPr lang="en-US"/>
              <a:pPr>
                <a:defRPr/>
              </a:pPr>
              <a:t>6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1" grpId="0" animBg="1"/>
      <p:bldP spid="23" grpId="0" animBg="1"/>
      <p:bldP spid="2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r>
              <a:rPr lang="en-US" dirty="0" smtClean="0">
                <a:effectLst/>
                <a:latin typeface="Trajan Pro" pitchFamily="18" charset="0"/>
              </a:rPr>
              <a:t>New Deliveries</a:t>
            </a:r>
            <a:endParaRPr lang="en-US" dirty="0">
              <a:effectLst/>
              <a:latin typeface="Trajan Pro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effectLst/>
        </p:spPr>
        <p:txBody>
          <a:bodyPr/>
          <a:lstStyle/>
          <a:p>
            <a:pPr>
              <a:defRPr/>
            </a:pP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Fast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ForWord</a:t>
            </a:r>
            <a:endPara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  <a:p>
            <a:pPr>
              <a:defRPr/>
            </a:pP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Achieve 3000</a:t>
            </a:r>
          </a:p>
          <a:p>
            <a:pPr>
              <a:defRPr/>
            </a:pP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Use of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iPads</a:t>
            </a:r>
            <a:endPara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  <a:p>
            <a:pPr>
              <a:defRPr/>
            </a:pP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Standards Based Reporting</a:t>
            </a:r>
          </a:p>
          <a:p>
            <a:pPr>
              <a:defRPr/>
            </a:pP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STEM Initiative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4368800"/>
            <a:ext cx="3276600" cy="218440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10243" name="Title 1"/>
          <p:cNvSpPr>
            <a:spLocks noGrp="1"/>
          </p:cNvSpPr>
          <p:nvPr>
            <p:ph type="title"/>
          </p:nvPr>
        </p:nvSpPr>
        <p:spPr>
          <a:xfrm>
            <a:off x="304800" y="76200"/>
            <a:ext cx="8458200" cy="9144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/>
            <a:r>
              <a:rPr lang="en-US" sz="4000" b="0" dirty="0" smtClean="0">
                <a:solidFill>
                  <a:schemeClr val="tx1"/>
                </a:solidFill>
                <a:effectLst/>
                <a:latin typeface="Trajan Pro" pitchFamily="18" charset="0"/>
              </a:rPr>
              <a:t>Approved</a:t>
            </a:r>
            <a:r>
              <a:rPr lang="en-US" sz="4000" dirty="0" smtClean="0">
                <a:solidFill>
                  <a:schemeClr val="tx1"/>
                </a:solidFill>
                <a:effectLst/>
                <a:latin typeface="Trajan Pro" pitchFamily="18" charset="0"/>
              </a:rPr>
              <a:t> Action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56050" y="1066800"/>
            <a:ext cx="5111750" cy="585311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en-US" sz="2800" kern="1100" spc="3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/>
                <a:latin typeface="Book Antiqua" pitchFamily="18" charset="0"/>
              </a:rPr>
              <a:t>The Administration-Superintendent recommend that we seek voter approval for a 9</a:t>
            </a:r>
            <a:r>
              <a:rPr lang="en-US" sz="2800" kern="1100" spc="30" baseline="300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/>
                <a:latin typeface="Book Antiqua" pitchFamily="18" charset="0"/>
              </a:rPr>
              <a:t>th</a:t>
            </a:r>
            <a:r>
              <a:rPr lang="en-US" sz="2800" kern="1100" spc="3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/>
                <a:latin typeface="Book Antiqua" pitchFamily="18" charset="0"/>
              </a:rPr>
              <a:t> Grade Center that will be located at the H.S. with a capacity of 1500. </a:t>
            </a:r>
          </a:p>
        </p:txBody>
      </p:sp>
      <p:pic>
        <p:nvPicPr>
          <p:cNvPr id="1026" name="Picture 2" descr="D:\IMG_174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49"/>
          <a:stretch/>
        </p:blipFill>
        <p:spPr bwMode="auto">
          <a:xfrm rot="5400000">
            <a:off x="-1361" y="1773010"/>
            <a:ext cx="2343150" cy="1730829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IMG_070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3225800"/>
            <a:ext cx="2362200" cy="157480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99" y="4579393"/>
            <a:ext cx="2971800" cy="1973807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en-US" dirty="0" smtClean="0">
                <a:effectLst/>
                <a:latin typeface="Trajan Pro" pitchFamily="18" charset="0"/>
              </a:rPr>
              <a:t>Science on a Sphere</a:t>
            </a:r>
            <a:endParaRPr lang="en-US" dirty="0">
              <a:effectLst/>
              <a:latin typeface="Trajan Pro" pitchFamily="18" charset="0"/>
            </a:endParaRPr>
          </a:p>
        </p:txBody>
      </p:sp>
      <p:pic>
        <p:nvPicPr>
          <p:cNvPr id="11268" name="Picture 10" descr="Sphere 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143000"/>
            <a:ext cx="7772400" cy="5395982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gital Dots">
  <a:themeElements>
    <a:clrScheme name="Digital Dots 2">
      <a:dk1>
        <a:srgbClr val="5B5B89"/>
      </a:dk1>
      <a:lt1>
        <a:srgbClr val="FFFFFF"/>
      </a:lt1>
      <a:dk2>
        <a:srgbClr val="666699"/>
      </a:dk2>
      <a:lt2>
        <a:srgbClr val="DFDEF6"/>
      </a:lt2>
      <a:accent1>
        <a:srgbClr val="6666FF"/>
      </a:accent1>
      <a:accent2>
        <a:srgbClr val="52527C"/>
      </a:accent2>
      <a:accent3>
        <a:srgbClr val="B8B8CA"/>
      </a:accent3>
      <a:accent4>
        <a:srgbClr val="DADADA"/>
      </a:accent4>
      <a:accent5>
        <a:srgbClr val="B8B8FF"/>
      </a:accent5>
      <a:accent6>
        <a:srgbClr val="494970"/>
      </a:accent6>
      <a:hlink>
        <a:srgbClr val="9999FF"/>
      </a:hlink>
      <a:folHlink>
        <a:srgbClr val="CCCCFF"/>
      </a:folHlink>
    </a:clrScheme>
    <a:fontScheme name="Digital Do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igital Dots 1">
        <a:dk1>
          <a:srgbClr val="00008A"/>
        </a:dk1>
        <a:lt1>
          <a:srgbClr val="FFFFFF"/>
        </a:lt1>
        <a:dk2>
          <a:srgbClr val="000099"/>
        </a:dk2>
        <a:lt2>
          <a:srgbClr val="FFFFFF"/>
        </a:lt2>
        <a:accent1>
          <a:srgbClr val="0099FF"/>
        </a:accent1>
        <a:accent2>
          <a:srgbClr val="00007A"/>
        </a:accent2>
        <a:accent3>
          <a:srgbClr val="AAAACA"/>
        </a:accent3>
        <a:accent4>
          <a:srgbClr val="DADADA"/>
        </a:accent4>
        <a:accent5>
          <a:srgbClr val="AACAFF"/>
        </a:accent5>
        <a:accent6>
          <a:srgbClr val="00006E"/>
        </a:accent6>
        <a:hlink>
          <a:srgbClr val="EAEAEA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gital Dots 2">
        <a:dk1>
          <a:srgbClr val="5B5B89"/>
        </a:dk1>
        <a:lt1>
          <a:srgbClr val="FFFFFF"/>
        </a:lt1>
        <a:dk2>
          <a:srgbClr val="666699"/>
        </a:dk2>
        <a:lt2>
          <a:srgbClr val="DFDEF6"/>
        </a:lt2>
        <a:accent1>
          <a:srgbClr val="6666FF"/>
        </a:accent1>
        <a:accent2>
          <a:srgbClr val="52527C"/>
        </a:accent2>
        <a:accent3>
          <a:srgbClr val="B8B8CA"/>
        </a:accent3>
        <a:accent4>
          <a:srgbClr val="DADADA"/>
        </a:accent4>
        <a:accent5>
          <a:srgbClr val="B8B8FF"/>
        </a:accent5>
        <a:accent6>
          <a:srgbClr val="494970"/>
        </a:accent6>
        <a:hlink>
          <a:srgbClr val="9999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gital Dots 3">
        <a:dk1>
          <a:srgbClr val="70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6000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560000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gital Dots 4">
        <a:dk1>
          <a:srgbClr val="000000"/>
        </a:dk1>
        <a:lt1>
          <a:srgbClr val="FDEB9D"/>
        </a:lt1>
        <a:dk2>
          <a:srgbClr val="000000"/>
        </a:dk2>
        <a:lt2>
          <a:srgbClr val="E0CE82"/>
        </a:lt2>
        <a:accent1>
          <a:srgbClr val="EAEAEA"/>
        </a:accent1>
        <a:accent2>
          <a:srgbClr val="C2B476"/>
        </a:accent2>
        <a:accent3>
          <a:srgbClr val="FEF3CC"/>
        </a:accent3>
        <a:accent4>
          <a:srgbClr val="000000"/>
        </a:accent4>
        <a:accent5>
          <a:srgbClr val="F3F3F3"/>
        </a:accent5>
        <a:accent6>
          <a:srgbClr val="B0A36A"/>
        </a:accent6>
        <a:hlink>
          <a:srgbClr val="A47900"/>
        </a:hlink>
        <a:folHlink>
          <a:srgbClr val="8C8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gital Dots 5">
        <a:dk1>
          <a:srgbClr val="5B5E52"/>
        </a:dk1>
        <a:lt1>
          <a:srgbClr val="FFFFFF"/>
        </a:lt1>
        <a:dk2>
          <a:srgbClr val="686B5D"/>
        </a:dk2>
        <a:lt2>
          <a:srgbClr val="CCD5C7"/>
        </a:lt2>
        <a:accent1>
          <a:srgbClr val="809EA8"/>
        </a:accent1>
        <a:accent2>
          <a:srgbClr val="4F5147"/>
        </a:accent2>
        <a:accent3>
          <a:srgbClr val="B9BAB6"/>
        </a:accent3>
        <a:accent4>
          <a:srgbClr val="DADADA"/>
        </a:accent4>
        <a:accent5>
          <a:srgbClr val="C0CCD1"/>
        </a:accent5>
        <a:accent6>
          <a:srgbClr val="47493F"/>
        </a:accent6>
        <a:hlink>
          <a:srgbClr val="AAA854"/>
        </a:hlink>
        <a:folHlink>
          <a:srgbClr val="E1D09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gital Dots 6">
        <a:dk1>
          <a:srgbClr val="46532B"/>
        </a:dk1>
        <a:lt1>
          <a:srgbClr val="FFFFFF"/>
        </a:lt1>
        <a:dk2>
          <a:srgbClr val="4E5D31"/>
        </a:dk2>
        <a:lt2>
          <a:srgbClr val="FFFFCC"/>
        </a:lt2>
        <a:accent1>
          <a:srgbClr val="8F8C00"/>
        </a:accent1>
        <a:accent2>
          <a:srgbClr val="424F29"/>
        </a:accent2>
        <a:accent3>
          <a:srgbClr val="B2B6AD"/>
        </a:accent3>
        <a:accent4>
          <a:srgbClr val="DADADA"/>
        </a:accent4>
        <a:accent5>
          <a:srgbClr val="C6C5AA"/>
        </a:accent5>
        <a:accent6>
          <a:srgbClr val="3B4724"/>
        </a:accent6>
        <a:hlink>
          <a:srgbClr val="33CC33"/>
        </a:hlink>
        <a:folHlink>
          <a:srgbClr val="00A1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gital Dots 7">
        <a:dk1>
          <a:srgbClr val="007673"/>
        </a:dk1>
        <a:lt1>
          <a:srgbClr val="FFFFFF"/>
        </a:lt1>
        <a:dk2>
          <a:srgbClr val="008080"/>
        </a:dk2>
        <a:lt2>
          <a:srgbClr val="FFFF99"/>
        </a:lt2>
        <a:accent1>
          <a:srgbClr val="33CCCC"/>
        </a:accent1>
        <a:accent2>
          <a:srgbClr val="006462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005A58"/>
        </a:accent6>
        <a:hlink>
          <a:srgbClr val="FFCC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gital Dots 8">
        <a:dk1>
          <a:srgbClr val="000000"/>
        </a:dk1>
        <a:lt1>
          <a:srgbClr val="E6F8F4"/>
        </a:lt1>
        <a:dk2>
          <a:srgbClr val="000000"/>
        </a:dk2>
        <a:lt2>
          <a:srgbClr val="C5DBD6"/>
        </a:lt2>
        <a:accent1>
          <a:srgbClr val="CCFF99"/>
        </a:accent1>
        <a:accent2>
          <a:srgbClr val="ACBAB7"/>
        </a:accent2>
        <a:accent3>
          <a:srgbClr val="F0FBF8"/>
        </a:accent3>
        <a:accent4>
          <a:srgbClr val="000000"/>
        </a:accent4>
        <a:accent5>
          <a:srgbClr val="E2FFCA"/>
        </a:accent5>
        <a:accent6>
          <a:srgbClr val="9BA8A6"/>
        </a:accent6>
        <a:hlink>
          <a:srgbClr val="008080"/>
        </a:hlink>
        <a:folHlink>
          <a:srgbClr val="00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gital Dots 9">
        <a:dk1>
          <a:srgbClr val="000000"/>
        </a:dk1>
        <a:lt1>
          <a:srgbClr val="EAEAEA"/>
        </a:lt1>
        <a:dk2>
          <a:srgbClr val="000000"/>
        </a:dk2>
        <a:lt2>
          <a:srgbClr val="D1D1D1"/>
        </a:lt2>
        <a:accent1>
          <a:srgbClr val="CCECFF"/>
        </a:accent1>
        <a:accent2>
          <a:srgbClr val="B2B2B2"/>
        </a:accent2>
        <a:accent3>
          <a:srgbClr val="F3F3F3"/>
        </a:accent3>
        <a:accent4>
          <a:srgbClr val="000000"/>
        </a:accent4>
        <a:accent5>
          <a:srgbClr val="E2F4FF"/>
        </a:accent5>
        <a:accent6>
          <a:srgbClr val="A1A1A1"/>
        </a:accent6>
        <a:hlink>
          <a:srgbClr val="7200E4"/>
        </a:hlink>
        <a:folHlink>
          <a:srgbClr val="0033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2B2ED57DFC55F42BB00BB5B4AB0CA42" ma:contentTypeVersion="3" ma:contentTypeDescription="Create a new document." ma:contentTypeScope="" ma:versionID="e6ae07567a325d5b840d1ea135b70e9b">
  <xsd:schema xmlns:xsd="http://www.w3.org/2001/XMLSchema" xmlns:xs="http://www.w3.org/2001/XMLSchema" xmlns:p="http://schemas.microsoft.com/office/2006/metadata/properties" xmlns:ns2="http://schemas.microsoft.com/sharepoint/v4" xmlns:ns3="16de58f0-8742-410d-b579-165f1627d21d" targetNamespace="http://schemas.microsoft.com/office/2006/metadata/properties" ma:root="true" ma:fieldsID="ec41ebc4ede6e2456d8d9a1b6339c5cd" ns2:_="" ns3:_="">
    <xsd:import namespace="http://schemas.microsoft.com/sharepoint/v4"/>
    <xsd:import namespace="16de58f0-8742-410d-b579-165f1627d21d"/>
    <xsd:element name="properties">
      <xsd:complexType>
        <xsd:sequence>
          <xsd:element name="documentManagement">
            <xsd:complexType>
              <xsd:all>
                <xsd:element ref="ns2:IconOverlay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8" nillable="true" ma:displayName="IconOverlay" ma:hidden="true" ma:internalName="IconOverlay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de58f0-8742-410d-b579-165f1627d21d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>
    <IconOverlay xmlns="http://schemas.microsoft.com/sharepoint/v4" xsi:nil="true"/>
  </documentManagement>
</p:properties>
</file>

<file path=customXml/itemProps1.xml><?xml version="1.0" encoding="utf-8"?>
<ds:datastoreItem xmlns:ds="http://schemas.openxmlformats.org/officeDocument/2006/customXml" ds:itemID="{92D29A1F-60B0-4907-8A34-CE35FDA48520}"/>
</file>

<file path=customXml/itemProps2.xml><?xml version="1.0" encoding="utf-8"?>
<ds:datastoreItem xmlns:ds="http://schemas.openxmlformats.org/officeDocument/2006/customXml" ds:itemID="{E16CC4FC-155B-471A-9B3F-7417A17B80B7}"/>
</file>

<file path=customXml/itemProps3.xml><?xml version="1.0" encoding="utf-8"?>
<ds:datastoreItem xmlns:ds="http://schemas.openxmlformats.org/officeDocument/2006/customXml" ds:itemID="{BE60B58A-22AF-481E-A2BD-07DC1C3D1D9D}"/>
</file>

<file path=docProps/app.xml><?xml version="1.0" encoding="utf-8"?>
<Properties xmlns="http://schemas.openxmlformats.org/officeDocument/2006/extended-properties" xmlns:vt="http://schemas.openxmlformats.org/officeDocument/2006/docPropsVTypes">
  <Template>Digital Dots</Template>
  <TotalTime>4462</TotalTime>
  <Words>259</Words>
  <Application>Microsoft Office PowerPoint</Application>
  <PresentationFormat>On-screen Show (4:3)</PresentationFormat>
  <Paragraphs>102</Paragraphs>
  <Slides>11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Digital Dots</vt:lpstr>
      <vt:lpstr>LEGISLATIVE BRIEFING</vt:lpstr>
      <vt:lpstr>OVERVIEW OF PRESENTATION</vt:lpstr>
      <vt:lpstr>SCHOOL AND TEACHER EFFECTS ON STUDENT ACHIEVEMENT</vt:lpstr>
      <vt:lpstr>PowerPoint Presentation</vt:lpstr>
      <vt:lpstr>Example of Multi Tiered Model of Instruction and Intervention </vt:lpstr>
      <vt:lpstr>PowerPoint Presentation</vt:lpstr>
      <vt:lpstr>New Deliveries</vt:lpstr>
      <vt:lpstr>Approved Action</vt:lpstr>
      <vt:lpstr>Science on a Sphere</vt:lpstr>
      <vt:lpstr>PowerPoint Presentation</vt:lpstr>
      <vt:lpstr>Waivers/New Legislation Balancing Innovation &amp; Accountability</vt:lpstr>
    </vt:vector>
  </TitlesOfParts>
  <Company>SSD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otter</dc:creator>
  <cp:lastModifiedBy>Poore, Michael</cp:lastModifiedBy>
  <cp:revision>41</cp:revision>
  <dcterms:created xsi:type="dcterms:W3CDTF">2006-09-16T18:41:25Z</dcterms:created>
  <dcterms:modified xsi:type="dcterms:W3CDTF">2011-10-25T11:46:27Z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239061986</vt:i4>
  </property>
  <property fmtid="{D5CDD505-2E9C-101B-9397-08002B2CF9AE}" pid="3" name="_NewReviewCycle">
    <vt:lpwstr/>
  </property>
  <property fmtid="{D5CDD505-2E9C-101B-9397-08002B2CF9AE}" pid="4" name="_EmailSubject">
    <vt:lpwstr>Tues. Power Pt.</vt:lpwstr>
  </property>
  <property fmtid="{D5CDD505-2E9C-101B-9397-08002B2CF9AE}" pid="5" name="_AuthorEmail">
    <vt:lpwstr>mpoore@bentonvillek12.org</vt:lpwstr>
  </property>
  <property fmtid="{D5CDD505-2E9C-101B-9397-08002B2CF9AE}" pid="6" name="_AuthorEmailDisplayName">
    <vt:lpwstr>Poore, Mike</vt:lpwstr>
  </property>
  <property fmtid="{D5CDD505-2E9C-101B-9397-08002B2CF9AE}" pid="7" name="_PreviousAdHocReviewCycleID">
    <vt:i4>-1642697529</vt:i4>
  </property>
  <property fmtid="{D5CDD505-2E9C-101B-9397-08002B2CF9AE}" pid="8" name="ContentTypeId">
    <vt:lpwstr>0x01010082B2ED57DFC55F42BB00BB5B4AB0CA42</vt:lpwstr>
  </property>
  <property fmtid="{D5CDD505-2E9C-101B-9397-08002B2CF9AE}" pid="9" name="Order">
    <vt:r8>2360400</vt:r8>
  </property>
  <property fmtid="{D5CDD505-2E9C-101B-9397-08002B2CF9AE}" pid="10" name="TemplateUrl">
    <vt:lpwstr/>
  </property>
  <property fmtid="{D5CDD505-2E9C-101B-9397-08002B2CF9AE}" pid="11" name="xd_Signature">
    <vt:bool>false</vt:bool>
  </property>
  <property fmtid="{D5CDD505-2E9C-101B-9397-08002B2CF9AE}" pid="12" name="xd_ProgID">
    <vt:lpwstr/>
  </property>
  <property fmtid="{D5CDD505-2E9C-101B-9397-08002B2CF9AE}" pid="13" name="_SourceUrl">
    <vt:lpwstr/>
  </property>
  <property fmtid="{D5CDD505-2E9C-101B-9397-08002B2CF9AE}" pid="14" name="_SharedFileIndex">
    <vt:lpwstr/>
  </property>
  <property fmtid="{D5CDD505-2E9C-101B-9397-08002B2CF9AE}" pid="15" name="URL">
    <vt:lpwstr/>
  </property>
</Properties>
</file>