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A15858C-881C-4984-89B2-295D6B2BCDE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E2DD35C-4C0C-4108-A746-383D27E0B1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6696628-BA71-4E1D-BE3F-919283900D4B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A0FC27-948E-4EA5-ADB5-265A2CC4F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Summer</a:t>
            </a:r>
            <a:r>
              <a:rPr lang="en-US" baseline="0" dirty="0" smtClean="0"/>
              <a:t> Food Numbers </a:t>
            </a:r>
          </a:p>
          <a:p>
            <a:r>
              <a:rPr lang="en-US" baseline="0" dirty="0" smtClean="0"/>
              <a:t>Total Sponsors = 150</a:t>
            </a:r>
          </a:p>
          <a:p>
            <a:r>
              <a:rPr lang="en-US" baseline="0" dirty="0" smtClean="0"/>
              <a:t>Total Sites = 424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0FC27-948E-4EA5-ADB5-265A2CC4FE8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umanservices.arkansas.gov/Pages/default.aspx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www.eastproject.org/Conference2009/Resources/images/sponsors/AD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52400"/>
            <a:ext cx="1074274" cy="1066800"/>
          </a:xfrm>
          <a:prstGeom prst="rect">
            <a:avLst/>
          </a:prstGeom>
          <a:noFill/>
        </p:spPr>
      </p:pic>
      <p:pic>
        <p:nvPicPr>
          <p:cNvPr id="5126" name="Picture 6" descr="Arkansas Department of Human Services">
            <a:hlinkClick r:id="rId3" tooltip="Arkansas Department of Human Services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2000"/>
          <a:stretch>
            <a:fillRect/>
          </a:stretch>
        </p:blipFill>
        <p:spPr bwMode="auto">
          <a:xfrm>
            <a:off x="6477000" y="304800"/>
            <a:ext cx="2362200" cy="1012372"/>
          </a:xfrm>
          <a:prstGeom prst="rect">
            <a:avLst/>
          </a:prstGeom>
          <a:noFill/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1295400" y="1600200"/>
            <a:ext cx="67818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Updates From the Department of Human Services 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and 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Arkansas Department of Education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6400800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Data provided by the Child Nutrition Department of  the Arkansas Department of Education</a:t>
            </a:r>
            <a:endParaRPr lang="en-US" sz="1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72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Summer Food Service Program Feeding Sites (Department of Education/Department of Human Services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Statewide"/>
          <p:cNvGrpSpPr>
            <a:grpSpLocks noChangeAspect="1"/>
          </p:cNvGrpSpPr>
          <p:nvPr/>
        </p:nvGrpSpPr>
        <p:grpSpPr bwMode="auto">
          <a:xfrm>
            <a:off x="914400" y="1524000"/>
            <a:ext cx="6629400" cy="5334000"/>
            <a:chOff x="0" y="0"/>
            <a:chExt cx="944" cy="843"/>
          </a:xfrm>
          <a:solidFill>
            <a:sysClr val="window" lastClr="FFFFFF"/>
          </a:solidFill>
        </p:grpSpPr>
        <p:sp>
          <p:nvSpPr>
            <p:cNvPr id="5" name="Calhoun"/>
            <p:cNvSpPr>
              <a:spLocks/>
            </p:cNvSpPr>
            <p:nvPr/>
          </p:nvSpPr>
          <p:spPr bwMode="auto">
            <a:xfrm>
              <a:off x="350" y="651"/>
              <a:ext cx="88" cy="128"/>
            </a:xfrm>
            <a:custGeom>
              <a:avLst/>
              <a:gdLst/>
              <a:ahLst/>
              <a:cxnLst>
                <a:cxn ang="0">
                  <a:pos x="84" y="5"/>
                </a:cxn>
                <a:cxn ang="0">
                  <a:pos x="84" y="10"/>
                </a:cxn>
                <a:cxn ang="0">
                  <a:pos x="84" y="18"/>
                </a:cxn>
                <a:cxn ang="0">
                  <a:pos x="86" y="27"/>
                </a:cxn>
                <a:cxn ang="0">
                  <a:pos x="86" y="38"/>
                </a:cxn>
                <a:cxn ang="0">
                  <a:pos x="85" y="46"/>
                </a:cxn>
                <a:cxn ang="0">
                  <a:pos x="86" y="57"/>
                </a:cxn>
                <a:cxn ang="0">
                  <a:pos x="86" y="64"/>
                </a:cxn>
                <a:cxn ang="0">
                  <a:pos x="87" y="70"/>
                </a:cxn>
                <a:cxn ang="0">
                  <a:pos x="86" y="76"/>
                </a:cxn>
                <a:cxn ang="0">
                  <a:pos x="85" y="83"/>
                </a:cxn>
                <a:cxn ang="0">
                  <a:pos x="82" y="90"/>
                </a:cxn>
                <a:cxn ang="0">
                  <a:pos x="80" y="98"/>
                </a:cxn>
                <a:cxn ang="0">
                  <a:pos x="76" y="102"/>
                </a:cxn>
                <a:cxn ang="0">
                  <a:pos x="75" y="109"/>
                </a:cxn>
                <a:cxn ang="0">
                  <a:pos x="75" y="114"/>
                </a:cxn>
                <a:cxn ang="0">
                  <a:pos x="78" y="119"/>
                </a:cxn>
                <a:cxn ang="0">
                  <a:pos x="79" y="120"/>
                </a:cxn>
                <a:cxn ang="0">
                  <a:pos x="75" y="126"/>
                </a:cxn>
                <a:cxn ang="0">
                  <a:pos x="65" y="127"/>
                </a:cxn>
                <a:cxn ang="0">
                  <a:pos x="61" y="124"/>
                </a:cxn>
                <a:cxn ang="0">
                  <a:pos x="59" y="124"/>
                </a:cxn>
                <a:cxn ang="0">
                  <a:pos x="60" y="120"/>
                </a:cxn>
                <a:cxn ang="0">
                  <a:pos x="60" y="118"/>
                </a:cxn>
                <a:cxn ang="0">
                  <a:pos x="58" y="116"/>
                </a:cxn>
                <a:cxn ang="0">
                  <a:pos x="55" y="117"/>
                </a:cxn>
                <a:cxn ang="0">
                  <a:pos x="51" y="114"/>
                </a:cxn>
                <a:cxn ang="0">
                  <a:pos x="49" y="113"/>
                </a:cxn>
                <a:cxn ang="0">
                  <a:pos x="47" y="111"/>
                </a:cxn>
                <a:cxn ang="0">
                  <a:pos x="46" y="107"/>
                </a:cxn>
                <a:cxn ang="0">
                  <a:pos x="41" y="105"/>
                </a:cxn>
                <a:cxn ang="0">
                  <a:pos x="40" y="102"/>
                </a:cxn>
                <a:cxn ang="0">
                  <a:pos x="38" y="103"/>
                </a:cxn>
                <a:cxn ang="0">
                  <a:pos x="35" y="96"/>
                </a:cxn>
                <a:cxn ang="0">
                  <a:pos x="30" y="94"/>
                </a:cxn>
                <a:cxn ang="0">
                  <a:pos x="25" y="97"/>
                </a:cxn>
                <a:cxn ang="0">
                  <a:pos x="27" y="95"/>
                </a:cxn>
                <a:cxn ang="0">
                  <a:pos x="25" y="92"/>
                </a:cxn>
                <a:cxn ang="0">
                  <a:pos x="23" y="91"/>
                </a:cxn>
                <a:cxn ang="0">
                  <a:pos x="23" y="88"/>
                </a:cxn>
                <a:cxn ang="0">
                  <a:pos x="13" y="89"/>
                </a:cxn>
                <a:cxn ang="0">
                  <a:pos x="13" y="82"/>
                </a:cxn>
                <a:cxn ang="0">
                  <a:pos x="11" y="84"/>
                </a:cxn>
                <a:cxn ang="0">
                  <a:pos x="9" y="80"/>
                </a:cxn>
                <a:cxn ang="0">
                  <a:pos x="11" y="78"/>
                </a:cxn>
                <a:cxn ang="0">
                  <a:pos x="8" y="74"/>
                </a:cxn>
                <a:cxn ang="0">
                  <a:pos x="6" y="76"/>
                </a:cxn>
                <a:cxn ang="0">
                  <a:pos x="2" y="74"/>
                </a:cxn>
                <a:cxn ang="0">
                  <a:pos x="2" y="72"/>
                </a:cxn>
                <a:cxn ang="0">
                  <a:pos x="2" y="68"/>
                </a:cxn>
                <a:cxn ang="0">
                  <a:pos x="0" y="63"/>
                </a:cxn>
                <a:cxn ang="0">
                  <a:pos x="4" y="61"/>
                </a:cxn>
                <a:cxn ang="0">
                  <a:pos x="6" y="60"/>
                </a:cxn>
                <a:cxn ang="0">
                  <a:pos x="9" y="59"/>
                </a:cxn>
                <a:cxn ang="0">
                  <a:pos x="12" y="54"/>
                </a:cxn>
                <a:cxn ang="0">
                  <a:pos x="12" y="50"/>
                </a:cxn>
                <a:cxn ang="0">
                  <a:pos x="8" y="44"/>
                </a:cxn>
                <a:cxn ang="0">
                  <a:pos x="9" y="37"/>
                </a:cxn>
                <a:cxn ang="0">
                  <a:pos x="13" y="36"/>
                </a:cxn>
                <a:cxn ang="0">
                  <a:pos x="19" y="35"/>
                </a:cxn>
                <a:cxn ang="0">
                  <a:pos x="27" y="26"/>
                </a:cxn>
                <a:cxn ang="0">
                  <a:pos x="30" y="23"/>
                </a:cxn>
                <a:cxn ang="0">
                  <a:pos x="35" y="18"/>
                </a:cxn>
              </a:cxnLst>
              <a:rect l="0" t="0" r="r" b="b"/>
              <a:pathLst>
                <a:path w="88" h="128">
                  <a:moveTo>
                    <a:pt x="36" y="0"/>
                  </a:moveTo>
                  <a:lnTo>
                    <a:pt x="56" y="0"/>
                  </a:lnTo>
                  <a:lnTo>
                    <a:pt x="60" y="0"/>
                  </a:lnTo>
                  <a:lnTo>
                    <a:pt x="67" y="0"/>
                  </a:lnTo>
                  <a:lnTo>
                    <a:pt x="77" y="1"/>
                  </a:lnTo>
                  <a:lnTo>
                    <a:pt x="84" y="1"/>
                  </a:lnTo>
                  <a:lnTo>
                    <a:pt x="84" y="2"/>
                  </a:lnTo>
                  <a:lnTo>
                    <a:pt x="84" y="5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85" y="6"/>
                  </a:lnTo>
                  <a:lnTo>
                    <a:pt x="85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9"/>
                  </a:lnTo>
                  <a:lnTo>
                    <a:pt x="84" y="10"/>
                  </a:lnTo>
                  <a:lnTo>
                    <a:pt x="83" y="11"/>
                  </a:lnTo>
                  <a:lnTo>
                    <a:pt x="82" y="13"/>
                  </a:lnTo>
                  <a:lnTo>
                    <a:pt x="82" y="14"/>
                  </a:lnTo>
                  <a:lnTo>
                    <a:pt x="84" y="17"/>
                  </a:lnTo>
                  <a:lnTo>
                    <a:pt x="83" y="18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4" y="19"/>
                  </a:lnTo>
                  <a:lnTo>
                    <a:pt x="84" y="20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4" y="23"/>
                  </a:lnTo>
                  <a:lnTo>
                    <a:pt x="85" y="26"/>
                  </a:lnTo>
                  <a:lnTo>
                    <a:pt x="85" y="26"/>
                  </a:lnTo>
                  <a:lnTo>
                    <a:pt x="86" y="27"/>
                  </a:lnTo>
                  <a:lnTo>
                    <a:pt x="86" y="28"/>
                  </a:lnTo>
                  <a:lnTo>
                    <a:pt x="86" y="29"/>
                  </a:lnTo>
                  <a:lnTo>
                    <a:pt x="85" y="32"/>
                  </a:lnTo>
                  <a:lnTo>
                    <a:pt x="85" y="33"/>
                  </a:lnTo>
                  <a:lnTo>
                    <a:pt x="85" y="34"/>
                  </a:lnTo>
                  <a:lnTo>
                    <a:pt x="86" y="36"/>
                  </a:lnTo>
                  <a:lnTo>
                    <a:pt x="86" y="37"/>
                  </a:lnTo>
                  <a:lnTo>
                    <a:pt x="86" y="38"/>
                  </a:lnTo>
                  <a:lnTo>
                    <a:pt x="86" y="39"/>
                  </a:lnTo>
                  <a:lnTo>
                    <a:pt x="86" y="40"/>
                  </a:lnTo>
                  <a:lnTo>
                    <a:pt x="86" y="40"/>
                  </a:lnTo>
                  <a:lnTo>
                    <a:pt x="86" y="41"/>
                  </a:lnTo>
                  <a:lnTo>
                    <a:pt x="86" y="43"/>
                  </a:lnTo>
                  <a:lnTo>
                    <a:pt x="85" y="43"/>
                  </a:lnTo>
                  <a:lnTo>
                    <a:pt x="85" y="44"/>
                  </a:lnTo>
                  <a:lnTo>
                    <a:pt x="85" y="46"/>
                  </a:lnTo>
                  <a:lnTo>
                    <a:pt x="84" y="47"/>
                  </a:lnTo>
                  <a:lnTo>
                    <a:pt x="85" y="50"/>
                  </a:lnTo>
                  <a:lnTo>
                    <a:pt x="86" y="51"/>
                  </a:lnTo>
                  <a:lnTo>
                    <a:pt x="86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6" y="55"/>
                  </a:lnTo>
                  <a:lnTo>
                    <a:pt x="86" y="57"/>
                  </a:lnTo>
                  <a:lnTo>
                    <a:pt x="87" y="59"/>
                  </a:lnTo>
                  <a:lnTo>
                    <a:pt x="87" y="61"/>
                  </a:lnTo>
                  <a:lnTo>
                    <a:pt x="87" y="62"/>
                  </a:lnTo>
                  <a:lnTo>
                    <a:pt x="87" y="62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5"/>
                  </a:lnTo>
                  <a:lnTo>
                    <a:pt x="86" y="66"/>
                  </a:lnTo>
                  <a:lnTo>
                    <a:pt x="86" y="66"/>
                  </a:lnTo>
                  <a:lnTo>
                    <a:pt x="86" y="67"/>
                  </a:lnTo>
                  <a:lnTo>
                    <a:pt x="87" y="67"/>
                  </a:lnTo>
                  <a:lnTo>
                    <a:pt x="87" y="68"/>
                  </a:lnTo>
                  <a:lnTo>
                    <a:pt x="87" y="69"/>
                  </a:lnTo>
                  <a:lnTo>
                    <a:pt x="87" y="70"/>
                  </a:lnTo>
                  <a:lnTo>
                    <a:pt x="88" y="71"/>
                  </a:lnTo>
                  <a:lnTo>
                    <a:pt x="88" y="71"/>
                  </a:lnTo>
                  <a:lnTo>
                    <a:pt x="88" y="72"/>
                  </a:lnTo>
                  <a:lnTo>
                    <a:pt x="88" y="72"/>
                  </a:lnTo>
                  <a:lnTo>
                    <a:pt x="88" y="74"/>
                  </a:lnTo>
                  <a:lnTo>
                    <a:pt x="87" y="75"/>
                  </a:lnTo>
                  <a:lnTo>
                    <a:pt x="86" y="76"/>
                  </a:lnTo>
                  <a:lnTo>
                    <a:pt x="86" y="76"/>
                  </a:lnTo>
                  <a:lnTo>
                    <a:pt x="86" y="76"/>
                  </a:lnTo>
                  <a:lnTo>
                    <a:pt x="86" y="77"/>
                  </a:lnTo>
                  <a:lnTo>
                    <a:pt x="86" y="79"/>
                  </a:lnTo>
                  <a:lnTo>
                    <a:pt x="86" y="80"/>
                  </a:lnTo>
                  <a:lnTo>
                    <a:pt x="86" y="80"/>
                  </a:lnTo>
                  <a:lnTo>
                    <a:pt x="86" y="80"/>
                  </a:lnTo>
                  <a:lnTo>
                    <a:pt x="85" y="82"/>
                  </a:lnTo>
                  <a:lnTo>
                    <a:pt x="85" y="83"/>
                  </a:lnTo>
                  <a:lnTo>
                    <a:pt x="85" y="84"/>
                  </a:lnTo>
                  <a:lnTo>
                    <a:pt x="85" y="85"/>
                  </a:lnTo>
                  <a:lnTo>
                    <a:pt x="85" y="86"/>
                  </a:lnTo>
                  <a:lnTo>
                    <a:pt x="84" y="87"/>
                  </a:lnTo>
                  <a:lnTo>
                    <a:pt x="83" y="88"/>
                  </a:lnTo>
                  <a:lnTo>
                    <a:pt x="83" y="89"/>
                  </a:lnTo>
                  <a:lnTo>
                    <a:pt x="82" y="89"/>
                  </a:lnTo>
                  <a:lnTo>
                    <a:pt x="82" y="90"/>
                  </a:lnTo>
                  <a:lnTo>
                    <a:pt x="83" y="91"/>
                  </a:lnTo>
                  <a:lnTo>
                    <a:pt x="83" y="91"/>
                  </a:lnTo>
                  <a:lnTo>
                    <a:pt x="82" y="93"/>
                  </a:lnTo>
                  <a:lnTo>
                    <a:pt x="82" y="93"/>
                  </a:lnTo>
                  <a:lnTo>
                    <a:pt x="81" y="94"/>
                  </a:lnTo>
                  <a:lnTo>
                    <a:pt x="80" y="96"/>
                  </a:lnTo>
                  <a:lnTo>
                    <a:pt x="79" y="97"/>
                  </a:lnTo>
                  <a:lnTo>
                    <a:pt x="80" y="98"/>
                  </a:lnTo>
                  <a:lnTo>
                    <a:pt x="79" y="101"/>
                  </a:lnTo>
                  <a:lnTo>
                    <a:pt x="79" y="101"/>
                  </a:lnTo>
                  <a:lnTo>
                    <a:pt x="78" y="101"/>
                  </a:lnTo>
                  <a:lnTo>
                    <a:pt x="78" y="102"/>
                  </a:lnTo>
                  <a:lnTo>
                    <a:pt x="78" y="101"/>
                  </a:lnTo>
                  <a:lnTo>
                    <a:pt x="77" y="101"/>
                  </a:lnTo>
                  <a:lnTo>
                    <a:pt x="76" y="101"/>
                  </a:lnTo>
                  <a:lnTo>
                    <a:pt x="76" y="102"/>
                  </a:lnTo>
                  <a:lnTo>
                    <a:pt x="76" y="103"/>
                  </a:lnTo>
                  <a:lnTo>
                    <a:pt x="76" y="103"/>
                  </a:lnTo>
                  <a:lnTo>
                    <a:pt x="77" y="105"/>
                  </a:lnTo>
                  <a:lnTo>
                    <a:pt x="76" y="105"/>
                  </a:lnTo>
                  <a:lnTo>
                    <a:pt x="76" y="105"/>
                  </a:lnTo>
                  <a:lnTo>
                    <a:pt x="76" y="105"/>
                  </a:lnTo>
                  <a:lnTo>
                    <a:pt x="75" y="106"/>
                  </a:lnTo>
                  <a:lnTo>
                    <a:pt x="75" y="109"/>
                  </a:lnTo>
                  <a:lnTo>
                    <a:pt x="75" y="110"/>
                  </a:lnTo>
                  <a:lnTo>
                    <a:pt x="75" y="111"/>
                  </a:lnTo>
                  <a:lnTo>
                    <a:pt x="75" y="111"/>
                  </a:lnTo>
                  <a:lnTo>
                    <a:pt x="75" y="111"/>
                  </a:lnTo>
                  <a:lnTo>
                    <a:pt x="76" y="112"/>
                  </a:lnTo>
                  <a:lnTo>
                    <a:pt x="75" y="112"/>
                  </a:lnTo>
                  <a:lnTo>
                    <a:pt x="75" y="113"/>
                  </a:lnTo>
                  <a:lnTo>
                    <a:pt x="75" y="114"/>
                  </a:lnTo>
                  <a:lnTo>
                    <a:pt x="75" y="117"/>
                  </a:lnTo>
                  <a:lnTo>
                    <a:pt x="76" y="118"/>
                  </a:lnTo>
                  <a:lnTo>
                    <a:pt x="77" y="118"/>
                  </a:lnTo>
                  <a:lnTo>
                    <a:pt x="77" y="118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9" y="119"/>
                  </a:lnTo>
                  <a:lnTo>
                    <a:pt x="80" y="119"/>
                  </a:lnTo>
                  <a:lnTo>
                    <a:pt x="80" y="120"/>
                  </a:lnTo>
                  <a:lnTo>
                    <a:pt x="80" y="120"/>
                  </a:lnTo>
                  <a:lnTo>
                    <a:pt x="80" y="121"/>
                  </a:lnTo>
                  <a:lnTo>
                    <a:pt x="80" y="120"/>
                  </a:lnTo>
                  <a:lnTo>
                    <a:pt x="79" y="120"/>
                  </a:lnTo>
                  <a:lnTo>
                    <a:pt x="79" y="120"/>
                  </a:lnTo>
                  <a:lnTo>
                    <a:pt x="78" y="122"/>
                  </a:lnTo>
                  <a:lnTo>
                    <a:pt x="78" y="123"/>
                  </a:lnTo>
                  <a:lnTo>
                    <a:pt x="78" y="123"/>
                  </a:lnTo>
                  <a:lnTo>
                    <a:pt x="77" y="124"/>
                  </a:lnTo>
                  <a:lnTo>
                    <a:pt x="77" y="124"/>
                  </a:lnTo>
                  <a:lnTo>
                    <a:pt x="76" y="125"/>
                  </a:lnTo>
                  <a:lnTo>
                    <a:pt x="75" y="125"/>
                  </a:lnTo>
                  <a:lnTo>
                    <a:pt x="75" y="126"/>
                  </a:lnTo>
                  <a:lnTo>
                    <a:pt x="73" y="126"/>
                  </a:lnTo>
                  <a:lnTo>
                    <a:pt x="72" y="126"/>
                  </a:lnTo>
                  <a:lnTo>
                    <a:pt x="70" y="127"/>
                  </a:lnTo>
                  <a:lnTo>
                    <a:pt x="68" y="127"/>
                  </a:lnTo>
                  <a:lnTo>
                    <a:pt x="67" y="127"/>
                  </a:lnTo>
                  <a:lnTo>
                    <a:pt x="66" y="128"/>
                  </a:lnTo>
                  <a:lnTo>
                    <a:pt x="65" y="128"/>
                  </a:lnTo>
                  <a:lnTo>
                    <a:pt x="65" y="127"/>
                  </a:lnTo>
                  <a:lnTo>
                    <a:pt x="65" y="126"/>
                  </a:lnTo>
                  <a:lnTo>
                    <a:pt x="65" y="126"/>
                  </a:lnTo>
                  <a:lnTo>
                    <a:pt x="64" y="127"/>
                  </a:lnTo>
                  <a:lnTo>
                    <a:pt x="63" y="127"/>
                  </a:lnTo>
                  <a:lnTo>
                    <a:pt x="63" y="127"/>
                  </a:lnTo>
                  <a:lnTo>
                    <a:pt x="63" y="126"/>
                  </a:lnTo>
                  <a:lnTo>
                    <a:pt x="63" y="125"/>
                  </a:lnTo>
                  <a:lnTo>
                    <a:pt x="61" y="124"/>
                  </a:lnTo>
                  <a:lnTo>
                    <a:pt x="61" y="124"/>
                  </a:lnTo>
                  <a:lnTo>
                    <a:pt x="60" y="124"/>
                  </a:lnTo>
                  <a:lnTo>
                    <a:pt x="60" y="124"/>
                  </a:lnTo>
                  <a:lnTo>
                    <a:pt x="60" y="125"/>
                  </a:lnTo>
                  <a:lnTo>
                    <a:pt x="60" y="125"/>
                  </a:lnTo>
                  <a:lnTo>
                    <a:pt x="60" y="124"/>
                  </a:lnTo>
                  <a:lnTo>
                    <a:pt x="60" y="124"/>
                  </a:lnTo>
                  <a:lnTo>
                    <a:pt x="59" y="124"/>
                  </a:lnTo>
                  <a:lnTo>
                    <a:pt x="58" y="123"/>
                  </a:lnTo>
                  <a:lnTo>
                    <a:pt x="58" y="123"/>
                  </a:lnTo>
                  <a:lnTo>
                    <a:pt x="57" y="122"/>
                  </a:lnTo>
                  <a:lnTo>
                    <a:pt x="57" y="122"/>
                  </a:lnTo>
                  <a:lnTo>
                    <a:pt x="57" y="122"/>
                  </a:lnTo>
                  <a:lnTo>
                    <a:pt x="58" y="121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19"/>
                  </a:lnTo>
                  <a:lnTo>
                    <a:pt x="59" y="119"/>
                  </a:lnTo>
                  <a:lnTo>
                    <a:pt x="59" y="120"/>
                  </a:lnTo>
                  <a:lnTo>
                    <a:pt x="58" y="120"/>
                  </a:lnTo>
                  <a:lnTo>
                    <a:pt x="58" y="119"/>
                  </a:lnTo>
                  <a:lnTo>
                    <a:pt x="58" y="119"/>
                  </a:lnTo>
                  <a:lnTo>
                    <a:pt x="59" y="118"/>
                  </a:lnTo>
                  <a:lnTo>
                    <a:pt x="60" y="118"/>
                  </a:lnTo>
                  <a:lnTo>
                    <a:pt x="60" y="117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58" y="117"/>
                  </a:lnTo>
                  <a:lnTo>
                    <a:pt x="58" y="117"/>
                  </a:lnTo>
                  <a:lnTo>
                    <a:pt x="58" y="117"/>
                  </a:lnTo>
                  <a:lnTo>
                    <a:pt x="58" y="116"/>
                  </a:lnTo>
                  <a:lnTo>
                    <a:pt x="57" y="116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55" y="115"/>
                  </a:lnTo>
                  <a:lnTo>
                    <a:pt x="55" y="116"/>
                  </a:lnTo>
                  <a:lnTo>
                    <a:pt x="55" y="116"/>
                  </a:lnTo>
                  <a:lnTo>
                    <a:pt x="55" y="117"/>
                  </a:lnTo>
                  <a:lnTo>
                    <a:pt x="55" y="117"/>
                  </a:lnTo>
                  <a:lnTo>
                    <a:pt x="54" y="117"/>
                  </a:lnTo>
                  <a:lnTo>
                    <a:pt x="54" y="116"/>
                  </a:lnTo>
                  <a:lnTo>
                    <a:pt x="54" y="116"/>
                  </a:lnTo>
                  <a:lnTo>
                    <a:pt x="53" y="114"/>
                  </a:lnTo>
                  <a:lnTo>
                    <a:pt x="53" y="114"/>
                  </a:lnTo>
                  <a:lnTo>
                    <a:pt x="52" y="114"/>
                  </a:lnTo>
                  <a:lnTo>
                    <a:pt x="51" y="114"/>
                  </a:lnTo>
                  <a:lnTo>
                    <a:pt x="51" y="115"/>
                  </a:lnTo>
                  <a:lnTo>
                    <a:pt x="48" y="117"/>
                  </a:lnTo>
                  <a:lnTo>
                    <a:pt x="47" y="116"/>
                  </a:lnTo>
                  <a:lnTo>
                    <a:pt x="47" y="116"/>
                  </a:lnTo>
                  <a:lnTo>
                    <a:pt x="47" y="116"/>
                  </a:lnTo>
                  <a:lnTo>
                    <a:pt x="48" y="114"/>
                  </a:lnTo>
                  <a:lnTo>
                    <a:pt x="49" y="113"/>
                  </a:lnTo>
                  <a:lnTo>
                    <a:pt x="49" y="113"/>
                  </a:lnTo>
                  <a:lnTo>
                    <a:pt x="49" y="113"/>
                  </a:lnTo>
                  <a:lnTo>
                    <a:pt x="48" y="112"/>
                  </a:lnTo>
                  <a:lnTo>
                    <a:pt x="48" y="112"/>
                  </a:lnTo>
                  <a:lnTo>
                    <a:pt x="47" y="112"/>
                  </a:lnTo>
                  <a:lnTo>
                    <a:pt x="47" y="112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0"/>
                  </a:lnTo>
                  <a:lnTo>
                    <a:pt x="46" y="110"/>
                  </a:lnTo>
                  <a:lnTo>
                    <a:pt x="46" y="109"/>
                  </a:lnTo>
                  <a:lnTo>
                    <a:pt x="45" y="109"/>
                  </a:lnTo>
                  <a:lnTo>
                    <a:pt x="46" y="108"/>
                  </a:lnTo>
                  <a:lnTo>
                    <a:pt x="46" y="107"/>
                  </a:lnTo>
                  <a:lnTo>
                    <a:pt x="46" y="107"/>
                  </a:lnTo>
                  <a:lnTo>
                    <a:pt x="46" y="107"/>
                  </a:lnTo>
                  <a:lnTo>
                    <a:pt x="45" y="107"/>
                  </a:lnTo>
                  <a:lnTo>
                    <a:pt x="44" y="107"/>
                  </a:lnTo>
                  <a:lnTo>
                    <a:pt x="43" y="106"/>
                  </a:lnTo>
                  <a:lnTo>
                    <a:pt x="43" y="106"/>
                  </a:lnTo>
                  <a:lnTo>
                    <a:pt x="43" y="105"/>
                  </a:lnTo>
                  <a:lnTo>
                    <a:pt x="43" y="105"/>
                  </a:lnTo>
                  <a:lnTo>
                    <a:pt x="41" y="105"/>
                  </a:lnTo>
                  <a:lnTo>
                    <a:pt x="41" y="106"/>
                  </a:lnTo>
                  <a:lnTo>
                    <a:pt x="40" y="106"/>
                  </a:lnTo>
                  <a:lnTo>
                    <a:pt x="40" y="105"/>
                  </a:lnTo>
                  <a:lnTo>
                    <a:pt x="40" y="105"/>
                  </a:lnTo>
                  <a:lnTo>
                    <a:pt x="40" y="104"/>
                  </a:lnTo>
                  <a:lnTo>
                    <a:pt x="40" y="103"/>
                  </a:lnTo>
                  <a:lnTo>
                    <a:pt x="40" y="103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39" y="101"/>
                  </a:lnTo>
                  <a:lnTo>
                    <a:pt x="39" y="101"/>
                  </a:lnTo>
                  <a:lnTo>
                    <a:pt x="39" y="101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7" y="103"/>
                  </a:lnTo>
                  <a:lnTo>
                    <a:pt x="37" y="103"/>
                  </a:lnTo>
                  <a:lnTo>
                    <a:pt x="36" y="100"/>
                  </a:lnTo>
                  <a:lnTo>
                    <a:pt x="36" y="99"/>
                  </a:lnTo>
                  <a:lnTo>
                    <a:pt x="36" y="98"/>
                  </a:lnTo>
                  <a:lnTo>
                    <a:pt x="36" y="97"/>
                  </a:lnTo>
                  <a:lnTo>
                    <a:pt x="36" y="96"/>
                  </a:lnTo>
                  <a:lnTo>
                    <a:pt x="35" y="96"/>
                  </a:lnTo>
                  <a:lnTo>
                    <a:pt x="35" y="96"/>
                  </a:lnTo>
                  <a:lnTo>
                    <a:pt x="33" y="96"/>
                  </a:lnTo>
                  <a:lnTo>
                    <a:pt x="32" y="96"/>
                  </a:lnTo>
                  <a:lnTo>
                    <a:pt x="31" y="96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29" y="95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27" y="96"/>
                  </a:lnTo>
                  <a:lnTo>
                    <a:pt x="27" y="97"/>
                  </a:lnTo>
                  <a:lnTo>
                    <a:pt x="25" y="98"/>
                  </a:lnTo>
                  <a:lnTo>
                    <a:pt x="25" y="97"/>
                  </a:lnTo>
                  <a:lnTo>
                    <a:pt x="25" y="97"/>
                  </a:lnTo>
                  <a:lnTo>
                    <a:pt x="24" y="96"/>
                  </a:lnTo>
                  <a:lnTo>
                    <a:pt x="25" y="96"/>
                  </a:lnTo>
                  <a:lnTo>
                    <a:pt x="25" y="95"/>
                  </a:lnTo>
                  <a:lnTo>
                    <a:pt x="25" y="95"/>
                  </a:lnTo>
                  <a:lnTo>
                    <a:pt x="26" y="96"/>
                  </a:lnTo>
                  <a:lnTo>
                    <a:pt x="27" y="96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4"/>
                  </a:lnTo>
                  <a:lnTo>
                    <a:pt x="27" y="93"/>
                  </a:lnTo>
                  <a:lnTo>
                    <a:pt x="27" y="93"/>
                  </a:lnTo>
                  <a:lnTo>
                    <a:pt x="26" y="93"/>
                  </a:lnTo>
                  <a:lnTo>
                    <a:pt x="25" y="93"/>
                  </a:lnTo>
                  <a:lnTo>
                    <a:pt x="25" y="93"/>
                  </a:lnTo>
                  <a:lnTo>
                    <a:pt x="25" y="92"/>
                  </a:lnTo>
                  <a:lnTo>
                    <a:pt x="25" y="92"/>
                  </a:lnTo>
                  <a:lnTo>
                    <a:pt x="25" y="91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24" y="91"/>
                  </a:lnTo>
                  <a:lnTo>
                    <a:pt x="23" y="91"/>
                  </a:lnTo>
                  <a:lnTo>
                    <a:pt x="23" y="91"/>
                  </a:lnTo>
                  <a:lnTo>
                    <a:pt x="23" y="91"/>
                  </a:lnTo>
                  <a:lnTo>
                    <a:pt x="23" y="90"/>
                  </a:lnTo>
                  <a:lnTo>
                    <a:pt x="23" y="90"/>
                  </a:lnTo>
                  <a:lnTo>
                    <a:pt x="23" y="90"/>
                  </a:lnTo>
                  <a:lnTo>
                    <a:pt x="24" y="89"/>
                  </a:lnTo>
                  <a:lnTo>
                    <a:pt x="23" y="89"/>
                  </a:lnTo>
                  <a:lnTo>
                    <a:pt x="23" y="88"/>
                  </a:lnTo>
                  <a:lnTo>
                    <a:pt x="23" y="88"/>
                  </a:lnTo>
                  <a:lnTo>
                    <a:pt x="22" y="88"/>
                  </a:lnTo>
                  <a:lnTo>
                    <a:pt x="21" y="88"/>
                  </a:lnTo>
                  <a:lnTo>
                    <a:pt x="20" y="89"/>
                  </a:lnTo>
                  <a:lnTo>
                    <a:pt x="19" y="89"/>
                  </a:lnTo>
                  <a:lnTo>
                    <a:pt x="17" y="89"/>
                  </a:lnTo>
                  <a:lnTo>
                    <a:pt x="15" y="89"/>
                  </a:lnTo>
                  <a:lnTo>
                    <a:pt x="14" y="89"/>
                  </a:lnTo>
                  <a:lnTo>
                    <a:pt x="13" y="89"/>
                  </a:lnTo>
                  <a:lnTo>
                    <a:pt x="13" y="88"/>
                  </a:lnTo>
                  <a:lnTo>
                    <a:pt x="13" y="87"/>
                  </a:lnTo>
                  <a:lnTo>
                    <a:pt x="13" y="86"/>
                  </a:lnTo>
                  <a:lnTo>
                    <a:pt x="13" y="85"/>
                  </a:lnTo>
                  <a:lnTo>
                    <a:pt x="14" y="84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3" y="82"/>
                  </a:lnTo>
                  <a:lnTo>
                    <a:pt x="13" y="82"/>
                  </a:lnTo>
                  <a:lnTo>
                    <a:pt x="13" y="83"/>
                  </a:lnTo>
                  <a:lnTo>
                    <a:pt x="13" y="83"/>
                  </a:lnTo>
                  <a:lnTo>
                    <a:pt x="13" y="83"/>
                  </a:lnTo>
                  <a:lnTo>
                    <a:pt x="13" y="84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1" y="84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2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10" y="80"/>
                  </a:lnTo>
                  <a:lnTo>
                    <a:pt x="10" y="79"/>
                  </a:lnTo>
                  <a:lnTo>
                    <a:pt x="10" y="79"/>
                  </a:lnTo>
                  <a:lnTo>
                    <a:pt x="11" y="78"/>
                  </a:lnTo>
                  <a:lnTo>
                    <a:pt x="11" y="77"/>
                  </a:lnTo>
                  <a:lnTo>
                    <a:pt x="11" y="76"/>
                  </a:lnTo>
                  <a:lnTo>
                    <a:pt x="11" y="76"/>
                  </a:lnTo>
                  <a:lnTo>
                    <a:pt x="10" y="75"/>
                  </a:lnTo>
                  <a:lnTo>
                    <a:pt x="10" y="75"/>
                  </a:lnTo>
                  <a:lnTo>
                    <a:pt x="9" y="75"/>
                  </a:lnTo>
                  <a:lnTo>
                    <a:pt x="9" y="75"/>
                  </a:lnTo>
                  <a:lnTo>
                    <a:pt x="8" y="74"/>
                  </a:lnTo>
                  <a:lnTo>
                    <a:pt x="7" y="74"/>
                  </a:lnTo>
                  <a:lnTo>
                    <a:pt x="7" y="74"/>
                  </a:lnTo>
                  <a:lnTo>
                    <a:pt x="7" y="74"/>
                  </a:lnTo>
                  <a:lnTo>
                    <a:pt x="7" y="75"/>
                  </a:lnTo>
                  <a:lnTo>
                    <a:pt x="7" y="76"/>
                  </a:lnTo>
                  <a:lnTo>
                    <a:pt x="7" y="76"/>
                  </a:lnTo>
                  <a:lnTo>
                    <a:pt x="6" y="76"/>
                  </a:lnTo>
                  <a:lnTo>
                    <a:pt x="6" y="76"/>
                  </a:lnTo>
                  <a:lnTo>
                    <a:pt x="6" y="76"/>
                  </a:lnTo>
                  <a:lnTo>
                    <a:pt x="5" y="76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5"/>
                  </a:lnTo>
                  <a:lnTo>
                    <a:pt x="2" y="75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73"/>
                  </a:lnTo>
                  <a:lnTo>
                    <a:pt x="2" y="72"/>
                  </a:lnTo>
                  <a:lnTo>
                    <a:pt x="3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2" y="72"/>
                  </a:lnTo>
                  <a:lnTo>
                    <a:pt x="2" y="71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68"/>
                  </a:lnTo>
                  <a:lnTo>
                    <a:pt x="2" y="68"/>
                  </a:lnTo>
                  <a:lnTo>
                    <a:pt x="2" y="66"/>
                  </a:lnTo>
                  <a:lnTo>
                    <a:pt x="2" y="66"/>
                  </a:lnTo>
                  <a:lnTo>
                    <a:pt x="3" y="65"/>
                  </a:lnTo>
                  <a:lnTo>
                    <a:pt x="3" y="64"/>
                  </a:lnTo>
                  <a:lnTo>
                    <a:pt x="2" y="64"/>
                  </a:lnTo>
                  <a:lnTo>
                    <a:pt x="1" y="64"/>
                  </a:lnTo>
                  <a:lnTo>
                    <a:pt x="0" y="64"/>
                  </a:lnTo>
                  <a:lnTo>
                    <a:pt x="0" y="63"/>
                  </a:lnTo>
                  <a:lnTo>
                    <a:pt x="0" y="62"/>
                  </a:lnTo>
                  <a:lnTo>
                    <a:pt x="0" y="6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59"/>
                  </a:lnTo>
                  <a:lnTo>
                    <a:pt x="3" y="60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2"/>
                  </a:lnTo>
                  <a:lnTo>
                    <a:pt x="5" y="62"/>
                  </a:lnTo>
                  <a:lnTo>
                    <a:pt x="5" y="62"/>
                  </a:lnTo>
                  <a:lnTo>
                    <a:pt x="6" y="61"/>
                  </a:lnTo>
                  <a:lnTo>
                    <a:pt x="6" y="60"/>
                  </a:lnTo>
                  <a:lnTo>
                    <a:pt x="6" y="59"/>
                  </a:lnTo>
                  <a:lnTo>
                    <a:pt x="6" y="59"/>
                  </a:lnTo>
                  <a:lnTo>
                    <a:pt x="8" y="58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9" y="58"/>
                  </a:lnTo>
                  <a:lnTo>
                    <a:pt x="9" y="59"/>
                  </a:lnTo>
                  <a:lnTo>
                    <a:pt x="10" y="59"/>
                  </a:lnTo>
                  <a:lnTo>
                    <a:pt x="11" y="60"/>
                  </a:lnTo>
                  <a:lnTo>
                    <a:pt x="11" y="60"/>
                  </a:lnTo>
                  <a:lnTo>
                    <a:pt x="11" y="59"/>
                  </a:lnTo>
                  <a:lnTo>
                    <a:pt x="12" y="59"/>
                  </a:lnTo>
                  <a:lnTo>
                    <a:pt x="12" y="57"/>
                  </a:lnTo>
                  <a:lnTo>
                    <a:pt x="12" y="56"/>
                  </a:lnTo>
                  <a:lnTo>
                    <a:pt x="12" y="54"/>
                  </a:lnTo>
                  <a:lnTo>
                    <a:pt x="12" y="53"/>
                  </a:lnTo>
                  <a:lnTo>
                    <a:pt x="12" y="53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2" y="51"/>
                  </a:lnTo>
                  <a:lnTo>
                    <a:pt x="12" y="51"/>
                  </a:lnTo>
                  <a:lnTo>
                    <a:pt x="12" y="51"/>
                  </a:lnTo>
                  <a:lnTo>
                    <a:pt x="12" y="50"/>
                  </a:lnTo>
                  <a:lnTo>
                    <a:pt x="12" y="47"/>
                  </a:lnTo>
                  <a:lnTo>
                    <a:pt x="11" y="47"/>
                  </a:lnTo>
                  <a:lnTo>
                    <a:pt x="11" y="47"/>
                  </a:lnTo>
                  <a:lnTo>
                    <a:pt x="11" y="47"/>
                  </a:lnTo>
                  <a:lnTo>
                    <a:pt x="9" y="46"/>
                  </a:lnTo>
                  <a:lnTo>
                    <a:pt x="8" y="45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2"/>
                  </a:lnTo>
                  <a:lnTo>
                    <a:pt x="8" y="41"/>
                  </a:lnTo>
                  <a:lnTo>
                    <a:pt x="8" y="40"/>
                  </a:lnTo>
                  <a:lnTo>
                    <a:pt x="9" y="39"/>
                  </a:lnTo>
                  <a:lnTo>
                    <a:pt x="10" y="38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11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5" y="35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8" y="34"/>
                  </a:lnTo>
                  <a:lnTo>
                    <a:pt x="19" y="35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23" y="34"/>
                  </a:lnTo>
                  <a:lnTo>
                    <a:pt x="24" y="33"/>
                  </a:lnTo>
                  <a:lnTo>
                    <a:pt x="24" y="31"/>
                  </a:lnTo>
                  <a:lnTo>
                    <a:pt x="26" y="29"/>
                  </a:lnTo>
                  <a:lnTo>
                    <a:pt x="27" y="26"/>
                  </a:lnTo>
                  <a:lnTo>
                    <a:pt x="27" y="26"/>
                  </a:lnTo>
                  <a:lnTo>
                    <a:pt x="28" y="25"/>
                  </a:lnTo>
                  <a:lnTo>
                    <a:pt x="29" y="25"/>
                  </a:lnTo>
                  <a:lnTo>
                    <a:pt x="29" y="25"/>
                  </a:lnTo>
                  <a:lnTo>
                    <a:pt x="30" y="24"/>
                  </a:lnTo>
                  <a:lnTo>
                    <a:pt x="30" y="24"/>
                  </a:lnTo>
                  <a:lnTo>
                    <a:pt x="30" y="24"/>
                  </a:lnTo>
                  <a:lnTo>
                    <a:pt x="30" y="23"/>
                  </a:lnTo>
                  <a:lnTo>
                    <a:pt x="32" y="23"/>
                  </a:lnTo>
                  <a:lnTo>
                    <a:pt x="33" y="22"/>
                  </a:lnTo>
                  <a:lnTo>
                    <a:pt x="33" y="20"/>
                  </a:lnTo>
                  <a:lnTo>
                    <a:pt x="33" y="20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35" y="18"/>
                  </a:lnTo>
                  <a:lnTo>
                    <a:pt x="36" y="16"/>
                  </a:lnTo>
                  <a:lnTo>
                    <a:pt x="36" y="16"/>
                  </a:lnTo>
                  <a:lnTo>
                    <a:pt x="36" y="15"/>
                  </a:lnTo>
                  <a:lnTo>
                    <a:pt x="36" y="14"/>
                  </a:lnTo>
                  <a:lnTo>
                    <a:pt x="36" y="12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" name="Clark"/>
            <p:cNvSpPr>
              <a:spLocks/>
            </p:cNvSpPr>
            <p:nvPr/>
          </p:nvSpPr>
          <p:spPr bwMode="auto">
            <a:xfrm>
              <a:off x="212" y="521"/>
              <a:ext cx="119" cy="137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79" y="24"/>
                </a:cxn>
                <a:cxn ang="0">
                  <a:pos x="85" y="25"/>
                </a:cxn>
                <a:cxn ang="0">
                  <a:pos x="88" y="28"/>
                </a:cxn>
                <a:cxn ang="0">
                  <a:pos x="90" y="31"/>
                </a:cxn>
                <a:cxn ang="0">
                  <a:pos x="88" y="37"/>
                </a:cxn>
                <a:cxn ang="0">
                  <a:pos x="90" y="43"/>
                </a:cxn>
                <a:cxn ang="0">
                  <a:pos x="116" y="58"/>
                </a:cxn>
                <a:cxn ang="0">
                  <a:pos x="116" y="75"/>
                </a:cxn>
                <a:cxn ang="0">
                  <a:pos x="106" y="85"/>
                </a:cxn>
                <a:cxn ang="0">
                  <a:pos x="103" y="88"/>
                </a:cxn>
                <a:cxn ang="0">
                  <a:pos x="105" y="91"/>
                </a:cxn>
                <a:cxn ang="0">
                  <a:pos x="107" y="94"/>
                </a:cxn>
                <a:cxn ang="0">
                  <a:pos x="108" y="98"/>
                </a:cxn>
                <a:cxn ang="0">
                  <a:pos x="112" y="98"/>
                </a:cxn>
                <a:cxn ang="0">
                  <a:pos x="112" y="102"/>
                </a:cxn>
                <a:cxn ang="0">
                  <a:pos x="115" y="106"/>
                </a:cxn>
                <a:cxn ang="0">
                  <a:pos x="113" y="112"/>
                </a:cxn>
                <a:cxn ang="0">
                  <a:pos x="116" y="116"/>
                </a:cxn>
                <a:cxn ang="0">
                  <a:pos x="119" y="120"/>
                </a:cxn>
                <a:cxn ang="0">
                  <a:pos x="116" y="124"/>
                </a:cxn>
                <a:cxn ang="0">
                  <a:pos x="115" y="128"/>
                </a:cxn>
                <a:cxn ang="0">
                  <a:pos x="109" y="126"/>
                </a:cxn>
                <a:cxn ang="0">
                  <a:pos x="107" y="130"/>
                </a:cxn>
                <a:cxn ang="0">
                  <a:pos x="97" y="135"/>
                </a:cxn>
                <a:cxn ang="0">
                  <a:pos x="89" y="137"/>
                </a:cxn>
                <a:cxn ang="0">
                  <a:pos x="87" y="135"/>
                </a:cxn>
                <a:cxn ang="0">
                  <a:pos x="83" y="133"/>
                </a:cxn>
                <a:cxn ang="0">
                  <a:pos x="80" y="134"/>
                </a:cxn>
                <a:cxn ang="0">
                  <a:pos x="74" y="135"/>
                </a:cxn>
                <a:cxn ang="0">
                  <a:pos x="71" y="130"/>
                </a:cxn>
                <a:cxn ang="0">
                  <a:pos x="67" y="127"/>
                </a:cxn>
                <a:cxn ang="0">
                  <a:pos x="64" y="129"/>
                </a:cxn>
                <a:cxn ang="0">
                  <a:pos x="57" y="125"/>
                </a:cxn>
                <a:cxn ang="0">
                  <a:pos x="51" y="123"/>
                </a:cxn>
                <a:cxn ang="0">
                  <a:pos x="46" y="121"/>
                </a:cxn>
                <a:cxn ang="0">
                  <a:pos x="43" y="121"/>
                </a:cxn>
                <a:cxn ang="0">
                  <a:pos x="39" y="117"/>
                </a:cxn>
                <a:cxn ang="0">
                  <a:pos x="38" y="110"/>
                </a:cxn>
                <a:cxn ang="0">
                  <a:pos x="36" y="104"/>
                </a:cxn>
                <a:cxn ang="0">
                  <a:pos x="34" y="102"/>
                </a:cxn>
                <a:cxn ang="0">
                  <a:pos x="31" y="98"/>
                </a:cxn>
                <a:cxn ang="0">
                  <a:pos x="28" y="95"/>
                </a:cxn>
                <a:cxn ang="0">
                  <a:pos x="25" y="93"/>
                </a:cxn>
                <a:cxn ang="0">
                  <a:pos x="24" y="89"/>
                </a:cxn>
                <a:cxn ang="0">
                  <a:pos x="19" y="81"/>
                </a:cxn>
                <a:cxn ang="0">
                  <a:pos x="17" y="73"/>
                </a:cxn>
                <a:cxn ang="0">
                  <a:pos x="13" y="65"/>
                </a:cxn>
                <a:cxn ang="0">
                  <a:pos x="11" y="58"/>
                </a:cxn>
                <a:cxn ang="0">
                  <a:pos x="11" y="50"/>
                </a:cxn>
                <a:cxn ang="0">
                  <a:pos x="9" y="50"/>
                </a:cxn>
                <a:cxn ang="0">
                  <a:pos x="9" y="48"/>
                </a:cxn>
                <a:cxn ang="0">
                  <a:pos x="9" y="42"/>
                </a:cxn>
                <a:cxn ang="0">
                  <a:pos x="10" y="39"/>
                </a:cxn>
                <a:cxn ang="0">
                  <a:pos x="10" y="32"/>
                </a:cxn>
                <a:cxn ang="0">
                  <a:pos x="3" y="32"/>
                </a:cxn>
                <a:cxn ang="0">
                  <a:pos x="4" y="10"/>
                </a:cxn>
              </a:cxnLst>
              <a:rect l="0" t="0" r="r" b="b"/>
              <a:pathLst>
                <a:path w="119" h="137">
                  <a:moveTo>
                    <a:pt x="5" y="0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27" y="14"/>
                  </a:lnTo>
                  <a:lnTo>
                    <a:pt x="29" y="14"/>
                  </a:lnTo>
                  <a:lnTo>
                    <a:pt x="48" y="15"/>
                  </a:lnTo>
                  <a:lnTo>
                    <a:pt x="58" y="15"/>
                  </a:lnTo>
                  <a:lnTo>
                    <a:pt x="57" y="22"/>
                  </a:lnTo>
                  <a:lnTo>
                    <a:pt x="70" y="23"/>
                  </a:lnTo>
                  <a:lnTo>
                    <a:pt x="78" y="23"/>
                  </a:lnTo>
                  <a:lnTo>
                    <a:pt x="79" y="23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79" y="25"/>
                  </a:lnTo>
                  <a:lnTo>
                    <a:pt x="79" y="24"/>
                  </a:lnTo>
                  <a:lnTo>
                    <a:pt x="80" y="24"/>
                  </a:lnTo>
                  <a:lnTo>
                    <a:pt x="80" y="24"/>
                  </a:lnTo>
                  <a:lnTo>
                    <a:pt x="80" y="24"/>
                  </a:lnTo>
                  <a:lnTo>
                    <a:pt x="80" y="25"/>
                  </a:lnTo>
                  <a:lnTo>
                    <a:pt x="81" y="25"/>
                  </a:lnTo>
                  <a:lnTo>
                    <a:pt x="81" y="25"/>
                  </a:lnTo>
                  <a:lnTo>
                    <a:pt x="82" y="25"/>
                  </a:lnTo>
                  <a:lnTo>
                    <a:pt x="85" y="24"/>
                  </a:lnTo>
                  <a:lnTo>
                    <a:pt x="85" y="25"/>
                  </a:lnTo>
                  <a:lnTo>
                    <a:pt x="86" y="25"/>
                  </a:lnTo>
                  <a:lnTo>
                    <a:pt x="88" y="24"/>
                  </a:lnTo>
                  <a:lnTo>
                    <a:pt x="89" y="25"/>
                  </a:lnTo>
                  <a:lnTo>
                    <a:pt x="89" y="25"/>
                  </a:lnTo>
                  <a:lnTo>
                    <a:pt x="89" y="26"/>
                  </a:lnTo>
                  <a:lnTo>
                    <a:pt x="89" y="27"/>
                  </a:lnTo>
                  <a:lnTo>
                    <a:pt x="88" y="27"/>
                  </a:lnTo>
                  <a:lnTo>
                    <a:pt x="88" y="28"/>
                  </a:lnTo>
                  <a:lnTo>
                    <a:pt x="88" y="28"/>
                  </a:lnTo>
                  <a:lnTo>
                    <a:pt x="89" y="28"/>
                  </a:lnTo>
                  <a:lnTo>
                    <a:pt x="89" y="28"/>
                  </a:lnTo>
                  <a:lnTo>
                    <a:pt x="90" y="28"/>
                  </a:lnTo>
                  <a:lnTo>
                    <a:pt x="90" y="29"/>
                  </a:lnTo>
                  <a:lnTo>
                    <a:pt x="89" y="29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90" y="31"/>
                  </a:lnTo>
                  <a:lnTo>
                    <a:pt x="90" y="31"/>
                  </a:lnTo>
                  <a:lnTo>
                    <a:pt x="90" y="31"/>
                  </a:lnTo>
                  <a:lnTo>
                    <a:pt x="90" y="32"/>
                  </a:lnTo>
                  <a:lnTo>
                    <a:pt x="90" y="34"/>
                  </a:lnTo>
                  <a:lnTo>
                    <a:pt x="89" y="34"/>
                  </a:lnTo>
                  <a:lnTo>
                    <a:pt x="89" y="34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8" y="37"/>
                  </a:lnTo>
                  <a:lnTo>
                    <a:pt x="87" y="38"/>
                  </a:lnTo>
                  <a:lnTo>
                    <a:pt x="87" y="40"/>
                  </a:lnTo>
                  <a:lnTo>
                    <a:pt x="87" y="43"/>
                  </a:lnTo>
                  <a:lnTo>
                    <a:pt x="88" y="44"/>
                  </a:lnTo>
                  <a:lnTo>
                    <a:pt x="89" y="45"/>
                  </a:lnTo>
                  <a:lnTo>
                    <a:pt x="89" y="45"/>
                  </a:lnTo>
                  <a:lnTo>
                    <a:pt x="89" y="44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8" y="43"/>
                  </a:lnTo>
                  <a:lnTo>
                    <a:pt x="110" y="44"/>
                  </a:lnTo>
                  <a:lnTo>
                    <a:pt x="111" y="44"/>
                  </a:lnTo>
                  <a:lnTo>
                    <a:pt x="111" y="44"/>
                  </a:lnTo>
                  <a:lnTo>
                    <a:pt x="117" y="44"/>
                  </a:lnTo>
                  <a:lnTo>
                    <a:pt x="116" y="58"/>
                  </a:lnTo>
                  <a:lnTo>
                    <a:pt x="116" y="59"/>
                  </a:lnTo>
                  <a:lnTo>
                    <a:pt x="116" y="62"/>
                  </a:lnTo>
                  <a:lnTo>
                    <a:pt x="116" y="64"/>
                  </a:lnTo>
                  <a:lnTo>
                    <a:pt x="116" y="65"/>
                  </a:lnTo>
                  <a:lnTo>
                    <a:pt x="116" y="67"/>
                  </a:lnTo>
                  <a:lnTo>
                    <a:pt x="116" y="72"/>
                  </a:lnTo>
                  <a:lnTo>
                    <a:pt x="116" y="74"/>
                  </a:lnTo>
                  <a:lnTo>
                    <a:pt x="116" y="75"/>
                  </a:lnTo>
                  <a:lnTo>
                    <a:pt x="116" y="75"/>
                  </a:lnTo>
                  <a:lnTo>
                    <a:pt x="116" y="78"/>
                  </a:lnTo>
                  <a:lnTo>
                    <a:pt x="116" y="79"/>
                  </a:lnTo>
                  <a:lnTo>
                    <a:pt x="116" y="86"/>
                  </a:lnTo>
                  <a:lnTo>
                    <a:pt x="113" y="85"/>
                  </a:lnTo>
                  <a:lnTo>
                    <a:pt x="112" y="85"/>
                  </a:lnTo>
                  <a:lnTo>
                    <a:pt x="108" y="85"/>
                  </a:lnTo>
                  <a:lnTo>
                    <a:pt x="107" y="85"/>
                  </a:lnTo>
                  <a:lnTo>
                    <a:pt x="106" y="85"/>
                  </a:lnTo>
                  <a:lnTo>
                    <a:pt x="106" y="85"/>
                  </a:lnTo>
                  <a:lnTo>
                    <a:pt x="105" y="85"/>
                  </a:lnTo>
                  <a:lnTo>
                    <a:pt x="105" y="85"/>
                  </a:lnTo>
                  <a:lnTo>
                    <a:pt x="105" y="86"/>
                  </a:lnTo>
                  <a:lnTo>
                    <a:pt x="104" y="87"/>
                  </a:lnTo>
                  <a:lnTo>
                    <a:pt x="104" y="87"/>
                  </a:lnTo>
                  <a:lnTo>
                    <a:pt x="103" y="87"/>
                  </a:lnTo>
                  <a:lnTo>
                    <a:pt x="103" y="87"/>
                  </a:lnTo>
                  <a:lnTo>
                    <a:pt x="103" y="88"/>
                  </a:lnTo>
                  <a:lnTo>
                    <a:pt x="103" y="88"/>
                  </a:lnTo>
                  <a:lnTo>
                    <a:pt x="103" y="89"/>
                  </a:lnTo>
                  <a:lnTo>
                    <a:pt x="103" y="89"/>
                  </a:lnTo>
                  <a:lnTo>
                    <a:pt x="103" y="89"/>
                  </a:lnTo>
                  <a:lnTo>
                    <a:pt x="104" y="89"/>
                  </a:lnTo>
                  <a:lnTo>
                    <a:pt x="104" y="89"/>
                  </a:lnTo>
                  <a:lnTo>
                    <a:pt x="105" y="89"/>
                  </a:lnTo>
                  <a:lnTo>
                    <a:pt x="105" y="91"/>
                  </a:lnTo>
                  <a:lnTo>
                    <a:pt x="105" y="91"/>
                  </a:lnTo>
                  <a:lnTo>
                    <a:pt x="105" y="91"/>
                  </a:lnTo>
                  <a:lnTo>
                    <a:pt x="106" y="91"/>
                  </a:lnTo>
                  <a:lnTo>
                    <a:pt x="105" y="90"/>
                  </a:lnTo>
                  <a:lnTo>
                    <a:pt x="106" y="89"/>
                  </a:lnTo>
                  <a:lnTo>
                    <a:pt x="107" y="89"/>
                  </a:lnTo>
                  <a:lnTo>
                    <a:pt x="107" y="89"/>
                  </a:lnTo>
                  <a:lnTo>
                    <a:pt x="107" y="90"/>
                  </a:lnTo>
                  <a:lnTo>
                    <a:pt x="107" y="91"/>
                  </a:lnTo>
                  <a:lnTo>
                    <a:pt x="107" y="93"/>
                  </a:lnTo>
                  <a:lnTo>
                    <a:pt x="107" y="94"/>
                  </a:lnTo>
                  <a:lnTo>
                    <a:pt x="107" y="95"/>
                  </a:lnTo>
                  <a:lnTo>
                    <a:pt x="109" y="94"/>
                  </a:lnTo>
                  <a:lnTo>
                    <a:pt x="109" y="95"/>
                  </a:lnTo>
                  <a:lnTo>
                    <a:pt x="109" y="95"/>
                  </a:lnTo>
                  <a:lnTo>
                    <a:pt x="109" y="95"/>
                  </a:lnTo>
                  <a:lnTo>
                    <a:pt x="108" y="96"/>
                  </a:lnTo>
                  <a:lnTo>
                    <a:pt x="108" y="97"/>
                  </a:lnTo>
                  <a:lnTo>
                    <a:pt x="108" y="98"/>
                  </a:lnTo>
                  <a:lnTo>
                    <a:pt x="108" y="98"/>
                  </a:lnTo>
                  <a:lnTo>
                    <a:pt x="108" y="98"/>
                  </a:lnTo>
                  <a:lnTo>
                    <a:pt x="109" y="99"/>
                  </a:lnTo>
                  <a:lnTo>
                    <a:pt x="110" y="99"/>
                  </a:lnTo>
                  <a:lnTo>
                    <a:pt x="110" y="98"/>
                  </a:lnTo>
                  <a:lnTo>
                    <a:pt x="111" y="97"/>
                  </a:lnTo>
                  <a:lnTo>
                    <a:pt x="111" y="97"/>
                  </a:lnTo>
                  <a:lnTo>
                    <a:pt x="111" y="97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2" y="99"/>
                  </a:lnTo>
                  <a:lnTo>
                    <a:pt x="111" y="99"/>
                  </a:lnTo>
                  <a:lnTo>
                    <a:pt x="111" y="99"/>
                  </a:lnTo>
                  <a:lnTo>
                    <a:pt x="111" y="100"/>
                  </a:lnTo>
                  <a:lnTo>
                    <a:pt x="111" y="100"/>
                  </a:lnTo>
                  <a:lnTo>
                    <a:pt x="113" y="102"/>
                  </a:lnTo>
                  <a:lnTo>
                    <a:pt x="113" y="103"/>
                  </a:lnTo>
                  <a:lnTo>
                    <a:pt x="113" y="103"/>
                  </a:lnTo>
                  <a:lnTo>
                    <a:pt x="112" y="102"/>
                  </a:lnTo>
                  <a:lnTo>
                    <a:pt x="112" y="103"/>
                  </a:lnTo>
                  <a:lnTo>
                    <a:pt x="113" y="104"/>
                  </a:lnTo>
                  <a:lnTo>
                    <a:pt x="113" y="104"/>
                  </a:lnTo>
                  <a:lnTo>
                    <a:pt x="114" y="104"/>
                  </a:lnTo>
                  <a:lnTo>
                    <a:pt x="115" y="104"/>
                  </a:lnTo>
                  <a:lnTo>
                    <a:pt x="115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5" y="106"/>
                  </a:lnTo>
                  <a:lnTo>
                    <a:pt x="114" y="106"/>
                  </a:lnTo>
                  <a:lnTo>
                    <a:pt x="113" y="106"/>
                  </a:lnTo>
                  <a:lnTo>
                    <a:pt x="113" y="106"/>
                  </a:lnTo>
                  <a:lnTo>
                    <a:pt x="112" y="108"/>
                  </a:lnTo>
                  <a:lnTo>
                    <a:pt x="112" y="108"/>
                  </a:lnTo>
                  <a:lnTo>
                    <a:pt x="113" y="109"/>
                  </a:lnTo>
                  <a:lnTo>
                    <a:pt x="113" y="111"/>
                  </a:lnTo>
                  <a:lnTo>
                    <a:pt x="113" y="111"/>
                  </a:lnTo>
                  <a:lnTo>
                    <a:pt x="113" y="112"/>
                  </a:lnTo>
                  <a:lnTo>
                    <a:pt x="113" y="113"/>
                  </a:lnTo>
                  <a:lnTo>
                    <a:pt x="114" y="114"/>
                  </a:lnTo>
                  <a:lnTo>
                    <a:pt x="114" y="114"/>
                  </a:lnTo>
                  <a:lnTo>
                    <a:pt x="114" y="114"/>
                  </a:lnTo>
                  <a:lnTo>
                    <a:pt x="113" y="114"/>
                  </a:lnTo>
                  <a:lnTo>
                    <a:pt x="113" y="115"/>
                  </a:lnTo>
                  <a:lnTo>
                    <a:pt x="114" y="116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6" y="116"/>
                  </a:lnTo>
                  <a:lnTo>
                    <a:pt x="117" y="117"/>
                  </a:lnTo>
                  <a:lnTo>
                    <a:pt x="118" y="117"/>
                  </a:lnTo>
                  <a:lnTo>
                    <a:pt x="118" y="118"/>
                  </a:lnTo>
                  <a:lnTo>
                    <a:pt x="118" y="119"/>
                  </a:lnTo>
                  <a:lnTo>
                    <a:pt x="118" y="119"/>
                  </a:lnTo>
                  <a:lnTo>
                    <a:pt x="118" y="119"/>
                  </a:lnTo>
                  <a:lnTo>
                    <a:pt x="119" y="119"/>
                  </a:lnTo>
                  <a:lnTo>
                    <a:pt x="119" y="120"/>
                  </a:lnTo>
                  <a:lnTo>
                    <a:pt x="118" y="121"/>
                  </a:lnTo>
                  <a:lnTo>
                    <a:pt x="118" y="121"/>
                  </a:lnTo>
                  <a:lnTo>
                    <a:pt x="117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5" y="124"/>
                  </a:lnTo>
                  <a:lnTo>
                    <a:pt x="114" y="126"/>
                  </a:lnTo>
                  <a:lnTo>
                    <a:pt x="114" y="126"/>
                  </a:lnTo>
                  <a:lnTo>
                    <a:pt x="114" y="126"/>
                  </a:lnTo>
                  <a:lnTo>
                    <a:pt x="115" y="127"/>
                  </a:lnTo>
                  <a:lnTo>
                    <a:pt x="115" y="127"/>
                  </a:lnTo>
                  <a:lnTo>
                    <a:pt x="116" y="128"/>
                  </a:lnTo>
                  <a:lnTo>
                    <a:pt x="115" y="128"/>
                  </a:lnTo>
                  <a:lnTo>
                    <a:pt x="115" y="128"/>
                  </a:lnTo>
                  <a:lnTo>
                    <a:pt x="114" y="128"/>
                  </a:lnTo>
                  <a:lnTo>
                    <a:pt x="113" y="127"/>
                  </a:lnTo>
                  <a:lnTo>
                    <a:pt x="111" y="125"/>
                  </a:lnTo>
                  <a:lnTo>
                    <a:pt x="111" y="125"/>
                  </a:lnTo>
                  <a:lnTo>
                    <a:pt x="110" y="126"/>
                  </a:lnTo>
                  <a:lnTo>
                    <a:pt x="110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5"/>
                  </a:lnTo>
                  <a:lnTo>
                    <a:pt x="109" y="125"/>
                  </a:lnTo>
                  <a:lnTo>
                    <a:pt x="109" y="124"/>
                  </a:lnTo>
                  <a:lnTo>
                    <a:pt x="109" y="125"/>
                  </a:lnTo>
                  <a:lnTo>
                    <a:pt x="108" y="126"/>
                  </a:lnTo>
                  <a:lnTo>
                    <a:pt x="107" y="127"/>
                  </a:lnTo>
                  <a:lnTo>
                    <a:pt x="107" y="130"/>
                  </a:lnTo>
                  <a:lnTo>
                    <a:pt x="106" y="131"/>
                  </a:lnTo>
                  <a:lnTo>
                    <a:pt x="104" y="131"/>
                  </a:lnTo>
                  <a:lnTo>
                    <a:pt x="102" y="132"/>
                  </a:lnTo>
                  <a:lnTo>
                    <a:pt x="101" y="132"/>
                  </a:lnTo>
                  <a:lnTo>
                    <a:pt x="100" y="133"/>
                  </a:lnTo>
                  <a:lnTo>
                    <a:pt x="99" y="133"/>
                  </a:lnTo>
                  <a:lnTo>
                    <a:pt x="99" y="134"/>
                  </a:lnTo>
                  <a:lnTo>
                    <a:pt x="97" y="135"/>
                  </a:lnTo>
                  <a:lnTo>
                    <a:pt x="97" y="135"/>
                  </a:lnTo>
                  <a:lnTo>
                    <a:pt x="96" y="135"/>
                  </a:lnTo>
                  <a:lnTo>
                    <a:pt x="95" y="135"/>
                  </a:lnTo>
                  <a:lnTo>
                    <a:pt x="95" y="135"/>
                  </a:lnTo>
                  <a:lnTo>
                    <a:pt x="94" y="135"/>
                  </a:lnTo>
                  <a:lnTo>
                    <a:pt x="93" y="136"/>
                  </a:lnTo>
                  <a:lnTo>
                    <a:pt x="92" y="136"/>
                  </a:lnTo>
                  <a:lnTo>
                    <a:pt x="90" y="137"/>
                  </a:lnTo>
                  <a:lnTo>
                    <a:pt x="90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8" y="137"/>
                  </a:lnTo>
                  <a:lnTo>
                    <a:pt x="88" y="137"/>
                  </a:lnTo>
                  <a:lnTo>
                    <a:pt x="87" y="136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6" y="135"/>
                  </a:lnTo>
                  <a:lnTo>
                    <a:pt x="86" y="136"/>
                  </a:lnTo>
                  <a:lnTo>
                    <a:pt x="85" y="135"/>
                  </a:lnTo>
                  <a:lnTo>
                    <a:pt x="83" y="134"/>
                  </a:lnTo>
                  <a:lnTo>
                    <a:pt x="84" y="133"/>
                  </a:lnTo>
                  <a:lnTo>
                    <a:pt x="83" y="133"/>
                  </a:lnTo>
                  <a:lnTo>
                    <a:pt x="82" y="133"/>
                  </a:lnTo>
                  <a:lnTo>
                    <a:pt x="82" y="133"/>
                  </a:lnTo>
                  <a:lnTo>
                    <a:pt x="82" y="133"/>
                  </a:lnTo>
                  <a:lnTo>
                    <a:pt x="81" y="133"/>
                  </a:lnTo>
                  <a:lnTo>
                    <a:pt x="81" y="133"/>
                  </a:lnTo>
                  <a:lnTo>
                    <a:pt x="80" y="133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79" y="135"/>
                  </a:lnTo>
                  <a:lnTo>
                    <a:pt x="79" y="136"/>
                  </a:lnTo>
                  <a:lnTo>
                    <a:pt x="78" y="135"/>
                  </a:lnTo>
                  <a:lnTo>
                    <a:pt x="76" y="135"/>
                  </a:lnTo>
                  <a:lnTo>
                    <a:pt x="76" y="135"/>
                  </a:lnTo>
                  <a:lnTo>
                    <a:pt x="75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4"/>
                  </a:lnTo>
                  <a:lnTo>
                    <a:pt x="73" y="133"/>
                  </a:lnTo>
                  <a:lnTo>
                    <a:pt x="72" y="133"/>
                  </a:lnTo>
                  <a:lnTo>
                    <a:pt x="72" y="132"/>
                  </a:lnTo>
                  <a:lnTo>
                    <a:pt x="71" y="132"/>
                  </a:lnTo>
                  <a:lnTo>
                    <a:pt x="71" y="131"/>
                  </a:lnTo>
                  <a:lnTo>
                    <a:pt x="71" y="130"/>
                  </a:lnTo>
                  <a:lnTo>
                    <a:pt x="70" y="128"/>
                  </a:lnTo>
                  <a:lnTo>
                    <a:pt x="69" y="126"/>
                  </a:lnTo>
                  <a:lnTo>
                    <a:pt x="68" y="126"/>
                  </a:lnTo>
                  <a:lnTo>
                    <a:pt x="68" y="126"/>
                  </a:lnTo>
                  <a:lnTo>
                    <a:pt x="68" y="127"/>
                  </a:lnTo>
                  <a:lnTo>
                    <a:pt x="68" y="127"/>
                  </a:lnTo>
                  <a:lnTo>
                    <a:pt x="67" y="127"/>
                  </a:lnTo>
                  <a:lnTo>
                    <a:pt x="67" y="127"/>
                  </a:lnTo>
                  <a:lnTo>
                    <a:pt x="67" y="127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66" y="128"/>
                  </a:lnTo>
                  <a:lnTo>
                    <a:pt x="66" y="128"/>
                  </a:lnTo>
                  <a:lnTo>
                    <a:pt x="66" y="127"/>
                  </a:lnTo>
                  <a:lnTo>
                    <a:pt x="65" y="127"/>
                  </a:lnTo>
                  <a:lnTo>
                    <a:pt x="65" y="128"/>
                  </a:lnTo>
                  <a:lnTo>
                    <a:pt x="65" y="128"/>
                  </a:lnTo>
                  <a:lnTo>
                    <a:pt x="64" y="129"/>
                  </a:lnTo>
                  <a:lnTo>
                    <a:pt x="62" y="128"/>
                  </a:lnTo>
                  <a:lnTo>
                    <a:pt x="61" y="130"/>
                  </a:lnTo>
                  <a:lnTo>
                    <a:pt x="61" y="130"/>
                  </a:lnTo>
                  <a:lnTo>
                    <a:pt x="60" y="129"/>
                  </a:lnTo>
                  <a:lnTo>
                    <a:pt x="60" y="128"/>
                  </a:lnTo>
                  <a:lnTo>
                    <a:pt x="61" y="128"/>
                  </a:lnTo>
                  <a:lnTo>
                    <a:pt x="60" y="128"/>
                  </a:lnTo>
                  <a:lnTo>
                    <a:pt x="60" y="127"/>
                  </a:lnTo>
                  <a:lnTo>
                    <a:pt x="57" y="125"/>
                  </a:lnTo>
                  <a:lnTo>
                    <a:pt x="56" y="125"/>
                  </a:lnTo>
                  <a:lnTo>
                    <a:pt x="54" y="124"/>
                  </a:lnTo>
                  <a:lnTo>
                    <a:pt x="54" y="123"/>
                  </a:lnTo>
                  <a:lnTo>
                    <a:pt x="54" y="123"/>
                  </a:lnTo>
                  <a:lnTo>
                    <a:pt x="53" y="123"/>
                  </a:lnTo>
                  <a:lnTo>
                    <a:pt x="51" y="123"/>
                  </a:lnTo>
                  <a:lnTo>
                    <a:pt x="51" y="124"/>
                  </a:lnTo>
                  <a:lnTo>
                    <a:pt x="51" y="124"/>
                  </a:lnTo>
                  <a:lnTo>
                    <a:pt x="51" y="123"/>
                  </a:lnTo>
                  <a:lnTo>
                    <a:pt x="51" y="122"/>
                  </a:lnTo>
                  <a:lnTo>
                    <a:pt x="51" y="122"/>
                  </a:lnTo>
                  <a:lnTo>
                    <a:pt x="50" y="123"/>
                  </a:lnTo>
                  <a:lnTo>
                    <a:pt x="48" y="123"/>
                  </a:lnTo>
                  <a:lnTo>
                    <a:pt x="46" y="123"/>
                  </a:lnTo>
                  <a:lnTo>
                    <a:pt x="45" y="122"/>
                  </a:lnTo>
                  <a:lnTo>
                    <a:pt x="45" y="122"/>
                  </a:lnTo>
                  <a:lnTo>
                    <a:pt x="45" y="122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5" y="120"/>
                  </a:lnTo>
                  <a:lnTo>
                    <a:pt x="44" y="120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0"/>
                  </a:lnTo>
                  <a:lnTo>
                    <a:pt x="43" y="120"/>
                  </a:lnTo>
                  <a:lnTo>
                    <a:pt x="42" y="120"/>
                  </a:lnTo>
                  <a:lnTo>
                    <a:pt x="41" y="120"/>
                  </a:lnTo>
                  <a:lnTo>
                    <a:pt x="40" y="119"/>
                  </a:lnTo>
                  <a:lnTo>
                    <a:pt x="39" y="117"/>
                  </a:lnTo>
                  <a:lnTo>
                    <a:pt x="39" y="117"/>
                  </a:lnTo>
                  <a:lnTo>
                    <a:pt x="39" y="116"/>
                  </a:lnTo>
                  <a:lnTo>
                    <a:pt x="39" y="116"/>
                  </a:lnTo>
                  <a:lnTo>
                    <a:pt x="39" y="115"/>
                  </a:lnTo>
                  <a:lnTo>
                    <a:pt x="38" y="115"/>
                  </a:lnTo>
                  <a:lnTo>
                    <a:pt x="38" y="114"/>
                  </a:lnTo>
                  <a:lnTo>
                    <a:pt x="38" y="113"/>
                  </a:lnTo>
                  <a:lnTo>
                    <a:pt x="38" y="113"/>
                  </a:lnTo>
                  <a:lnTo>
                    <a:pt x="37" y="110"/>
                  </a:lnTo>
                  <a:lnTo>
                    <a:pt x="38" y="110"/>
                  </a:lnTo>
                  <a:lnTo>
                    <a:pt x="38" y="109"/>
                  </a:lnTo>
                  <a:lnTo>
                    <a:pt x="38" y="109"/>
                  </a:lnTo>
                  <a:lnTo>
                    <a:pt x="39" y="109"/>
                  </a:lnTo>
                  <a:lnTo>
                    <a:pt x="39" y="108"/>
                  </a:lnTo>
                  <a:lnTo>
                    <a:pt x="38" y="108"/>
                  </a:lnTo>
                  <a:lnTo>
                    <a:pt x="38" y="107"/>
                  </a:lnTo>
                  <a:lnTo>
                    <a:pt x="38" y="106"/>
                  </a:lnTo>
                  <a:lnTo>
                    <a:pt x="36" y="105"/>
                  </a:lnTo>
                  <a:lnTo>
                    <a:pt x="36" y="104"/>
                  </a:lnTo>
                  <a:lnTo>
                    <a:pt x="35" y="104"/>
                  </a:lnTo>
                  <a:lnTo>
                    <a:pt x="35" y="104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34" y="103"/>
                  </a:lnTo>
                  <a:lnTo>
                    <a:pt x="35" y="103"/>
                  </a:lnTo>
                  <a:lnTo>
                    <a:pt x="35" y="102"/>
                  </a:lnTo>
                  <a:lnTo>
                    <a:pt x="34" y="102"/>
                  </a:lnTo>
                  <a:lnTo>
                    <a:pt x="33" y="102"/>
                  </a:lnTo>
                  <a:lnTo>
                    <a:pt x="33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31" y="100"/>
                  </a:lnTo>
                  <a:lnTo>
                    <a:pt x="31" y="99"/>
                  </a:lnTo>
                  <a:lnTo>
                    <a:pt x="31" y="98"/>
                  </a:lnTo>
                  <a:lnTo>
                    <a:pt x="31" y="98"/>
                  </a:lnTo>
                  <a:lnTo>
                    <a:pt x="31" y="98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29" y="98"/>
                  </a:lnTo>
                  <a:lnTo>
                    <a:pt x="29" y="98"/>
                  </a:lnTo>
                  <a:lnTo>
                    <a:pt x="28" y="96"/>
                  </a:lnTo>
                  <a:lnTo>
                    <a:pt x="28" y="95"/>
                  </a:lnTo>
                  <a:lnTo>
                    <a:pt x="27" y="95"/>
                  </a:lnTo>
                  <a:lnTo>
                    <a:pt x="27" y="94"/>
                  </a:lnTo>
                  <a:lnTo>
                    <a:pt x="27" y="94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5" y="93"/>
                  </a:lnTo>
                  <a:lnTo>
                    <a:pt x="24" y="92"/>
                  </a:lnTo>
                  <a:lnTo>
                    <a:pt x="24" y="91"/>
                  </a:lnTo>
                  <a:lnTo>
                    <a:pt x="24" y="91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89"/>
                  </a:lnTo>
                  <a:lnTo>
                    <a:pt x="24" y="89"/>
                  </a:lnTo>
                  <a:lnTo>
                    <a:pt x="24" y="87"/>
                  </a:lnTo>
                  <a:lnTo>
                    <a:pt x="23" y="86"/>
                  </a:lnTo>
                  <a:lnTo>
                    <a:pt x="24" y="85"/>
                  </a:lnTo>
                  <a:lnTo>
                    <a:pt x="23" y="84"/>
                  </a:lnTo>
                  <a:lnTo>
                    <a:pt x="22" y="83"/>
                  </a:lnTo>
                  <a:lnTo>
                    <a:pt x="20" y="81"/>
                  </a:lnTo>
                  <a:lnTo>
                    <a:pt x="20" y="81"/>
                  </a:lnTo>
                  <a:lnTo>
                    <a:pt x="19" y="81"/>
                  </a:lnTo>
                  <a:lnTo>
                    <a:pt x="19" y="81"/>
                  </a:lnTo>
                  <a:lnTo>
                    <a:pt x="19" y="80"/>
                  </a:lnTo>
                  <a:lnTo>
                    <a:pt x="19" y="79"/>
                  </a:lnTo>
                  <a:lnTo>
                    <a:pt x="18" y="79"/>
                  </a:lnTo>
                  <a:lnTo>
                    <a:pt x="18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4"/>
                  </a:lnTo>
                  <a:lnTo>
                    <a:pt x="17" y="73"/>
                  </a:lnTo>
                  <a:lnTo>
                    <a:pt x="16" y="72"/>
                  </a:lnTo>
                  <a:lnTo>
                    <a:pt x="16" y="72"/>
                  </a:lnTo>
                  <a:lnTo>
                    <a:pt x="14" y="71"/>
                  </a:lnTo>
                  <a:lnTo>
                    <a:pt x="13" y="70"/>
                  </a:lnTo>
                  <a:lnTo>
                    <a:pt x="13" y="70"/>
                  </a:lnTo>
                  <a:lnTo>
                    <a:pt x="13" y="69"/>
                  </a:lnTo>
                  <a:lnTo>
                    <a:pt x="13" y="68"/>
                  </a:lnTo>
                  <a:lnTo>
                    <a:pt x="13" y="67"/>
                  </a:lnTo>
                  <a:lnTo>
                    <a:pt x="13" y="65"/>
                  </a:lnTo>
                  <a:lnTo>
                    <a:pt x="12" y="64"/>
                  </a:lnTo>
                  <a:lnTo>
                    <a:pt x="12" y="63"/>
                  </a:lnTo>
                  <a:lnTo>
                    <a:pt x="11" y="63"/>
                  </a:lnTo>
                  <a:lnTo>
                    <a:pt x="11" y="62"/>
                  </a:lnTo>
                  <a:lnTo>
                    <a:pt x="12" y="62"/>
                  </a:lnTo>
                  <a:lnTo>
                    <a:pt x="12" y="62"/>
                  </a:lnTo>
                  <a:lnTo>
                    <a:pt x="12" y="61"/>
                  </a:lnTo>
                  <a:lnTo>
                    <a:pt x="11" y="59"/>
                  </a:lnTo>
                  <a:lnTo>
                    <a:pt x="11" y="58"/>
                  </a:lnTo>
                  <a:lnTo>
                    <a:pt x="11" y="57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11" y="54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10" y="52"/>
                  </a:lnTo>
                  <a:lnTo>
                    <a:pt x="9" y="51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0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49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8" y="48"/>
                  </a:lnTo>
                  <a:lnTo>
                    <a:pt x="8" y="47"/>
                  </a:lnTo>
                  <a:lnTo>
                    <a:pt x="8" y="47"/>
                  </a:lnTo>
                  <a:lnTo>
                    <a:pt x="9" y="47"/>
                  </a:lnTo>
                  <a:lnTo>
                    <a:pt x="9" y="47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10" y="48"/>
                  </a:lnTo>
                  <a:lnTo>
                    <a:pt x="11" y="46"/>
                  </a:lnTo>
                  <a:lnTo>
                    <a:pt x="10" y="45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9" y="44"/>
                  </a:lnTo>
                  <a:lnTo>
                    <a:pt x="9" y="42"/>
                  </a:lnTo>
                  <a:lnTo>
                    <a:pt x="9" y="41"/>
                  </a:lnTo>
                  <a:lnTo>
                    <a:pt x="9" y="40"/>
                  </a:lnTo>
                  <a:lnTo>
                    <a:pt x="10" y="40"/>
                  </a:lnTo>
                  <a:lnTo>
                    <a:pt x="10" y="40"/>
                  </a:lnTo>
                  <a:lnTo>
                    <a:pt x="11" y="40"/>
                  </a:lnTo>
                  <a:lnTo>
                    <a:pt x="10" y="39"/>
                  </a:lnTo>
                  <a:lnTo>
                    <a:pt x="9" y="39"/>
                  </a:lnTo>
                  <a:lnTo>
                    <a:pt x="9" y="39"/>
                  </a:lnTo>
                  <a:lnTo>
                    <a:pt x="10" y="39"/>
                  </a:lnTo>
                  <a:lnTo>
                    <a:pt x="10" y="38"/>
                  </a:lnTo>
                  <a:lnTo>
                    <a:pt x="9" y="37"/>
                  </a:lnTo>
                  <a:lnTo>
                    <a:pt x="8" y="36"/>
                  </a:lnTo>
                  <a:lnTo>
                    <a:pt x="8" y="36"/>
                  </a:lnTo>
                  <a:lnTo>
                    <a:pt x="8" y="35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8" y="32"/>
                  </a:lnTo>
                  <a:lnTo>
                    <a:pt x="7" y="32"/>
                  </a:lnTo>
                  <a:lnTo>
                    <a:pt x="6" y="32"/>
                  </a:lnTo>
                  <a:lnTo>
                    <a:pt x="5" y="31"/>
                  </a:lnTo>
                  <a:lnTo>
                    <a:pt x="4" y="32"/>
                  </a:lnTo>
                  <a:lnTo>
                    <a:pt x="3" y="32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0" y="30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4" y="21"/>
                  </a:lnTo>
                  <a:lnTo>
                    <a:pt x="4" y="18"/>
                  </a:lnTo>
                  <a:lnTo>
                    <a:pt x="4" y="15"/>
                  </a:lnTo>
                  <a:lnTo>
                    <a:pt x="4" y="10"/>
                  </a:lnTo>
                  <a:lnTo>
                    <a:pt x="5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" name="Howard"/>
            <p:cNvSpPr>
              <a:spLocks/>
            </p:cNvSpPr>
            <p:nvPr/>
          </p:nvSpPr>
          <p:spPr bwMode="auto">
            <a:xfrm>
              <a:off x="69" y="517"/>
              <a:ext cx="83" cy="14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1" y="1"/>
                </a:cxn>
                <a:cxn ang="0">
                  <a:pos x="63" y="22"/>
                </a:cxn>
                <a:cxn ang="0">
                  <a:pos x="63" y="36"/>
                </a:cxn>
                <a:cxn ang="0">
                  <a:pos x="73" y="41"/>
                </a:cxn>
                <a:cxn ang="0">
                  <a:pos x="82" y="80"/>
                </a:cxn>
                <a:cxn ang="0">
                  <a:pos x="82" y="93"/>
                </a:cxn>
                <a:cxn ang="0">
                  <a:pos x="81" y="108"/>
                </a:cxn>
                <a:cxn ang="0">
                  <a:pos x="67" y="146"/>
                </a:cxn>
                <a:cxn ang="0">
                  <a:pos x="55" y="143"/>
                </a:cxn>
                <a:cxn ang="0">
                  <a:pos x="55" y="141"/>
                </a:cxn>
                <a:cxn ang="0">
                  <a:pos x="56" y="139"/>
                </a:cxn>
                <a:cxn ang="0">
                  <a:pos x="56" y="138"/>
                </a:cxn>
                <a:cxn ang="0">
                  <a:pos x="55" y="137"/>
                </a:cxn>
                <a:cxn ang="0">
                  <a:pos x="55" y="136"/>
                </a:cxn>
                <a:cxn ang="0">
                  <a:pos x="55" y="136"/>
                </a:cxn>
                <a:cxn ang="0">
                  <a:pos x="53" y="133"/>
                </a:cxn>
                <a:cxn ang="0">
                  <a:pos x="51" y="129"/>
                </a:cxn>
                <a:cxn ang="0">
                  <a:pos x="48" y="126"/>
                </a:cxn>
                <a:cxn ang="0">
                  <a:pos x="48" y="124"/>
                </a:cxn>
                <a:cxn ang="0">
                  <a:pos x="45" y="121"/>
                </a:cxn>
                <a:cxn ang="0">
                  <a:pos x="45" y="121"/>
                </a:cxn>
                <a:cxn ang="0">
                  <a:pos x="45" y="117"/>
                </a:cxn>
                <a:cxn ang="0">
                  <a:pos x="42" y="115"/>
                </a:cxn>
                <a:cxn ang="0">
                  <a:pos x="39" y="113"/>
                </a:cxn>
                <a:cxn ang="0">
                  <a:pos x="38" y="111"/>
                </a:cxn>
                <a:cxn ang="0">
                  <a:pos x="38" y="109"/>
                </a:cxn>
                <a:cxn ang="0">
                  <a:pos x="37" y="107"/>
                </a:cxn>
                <a:cxn ang="0">
                  <a:pos x="35" y="103"/>
                </a:cxn>
                <a:cxn ang="0">
                  <a:pos x="36" y="99"/>
                </a:cxn>
                <a:cxn ang="0">
                  <a:pos x="36" y="96"/>
                </a:cxn>
                <a:cxn ang="0">
                  <a:pos x="37" y="95"/>
                </a:cxn>
                <a:cxn ang="0">
                  <a:pos x="36" y="91"/>
                </a:cxn>
                <a:cxn ang="0">
                  <a:pos x="36" y="86"/>
                </a:cxn>
                <a:cxn ang="0">
                  <a:pos x="34" y="83"/>
                </a:cxn>
                <a:cxn ang="0">
                  <a:pos x="33" y="80"/>
                </a:cxn>
                <a:cxn ang="0">
                  <a:pos x="33" y="74"/>
                </a:cxn>
                <a:cxn ang="0">
                  <a:pos x="34" y="71"/>
                </a:cxn>
                <a:cxn ang="0">
                  <a:pos x="34" y="68"/>
                </a:cxn>
                <a:cxn ang="0">
                  <a:pos x="32" y="68"/>
                </a:cxn>
                <a:cxn ang="0">
                  <a:pos x="31" y="66"/>
                </a:cxn>
                <a:cxn ang="0">
                  <a:pos x="32" y="65"/>
                </a:cxn>
                <a:cxn ang="0">
                  <a:pos x="32" y="61"/>
                </a:cxn>
                <a:cxn ang="0">
                  <a:pos x="33" y="56"/>
                </a:cxn>
                <a:cxn ang="0">
                  <a:pos x="30" y="53"/>
                </a:cxn>
                <a:cxn ang="0">
                  <a:pos x="30" y="52"/>
                </a:cxn>
                <a:cxn ang="0">
                  <a:pos x="31" y="51"/>
                </a:cxn>
                <a:cxn ang="0">
                  <a:pos x="31" y="49"/>
                </a:cxn>
                <a:cxn ang="0">
                  <a:pos x="29" y="47"/>
                </a:cxn>
                <a:cxn ang="0">
                  <a:pos x="30" y="43"/>
                </a:cxn>
                <a:cxn ang="0">
                  <a:pos x="31" y="40"/>
                </a:cxn>
                <a:cxn ang="0">
                  <a:pos x="2" y="39"/>
                </a:cxn>
              </a:cxnLst>
              <a:rect l="0" t="0" r="r" b="b"/>
              <a:pathLst>
                <a:path w="83" h="147">
                  <a:moveTo>
                    <a:pt x="2" y="39"/>
                  </a:moveTo>
                  <a:lnTo>
                    <a:pt x="2" y="30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20" y="1"/>
                  </a:lnTo>
                  <a:lnTo>
                    <a:pt x="29" y="1"/>
                  </a:lnTo>
                  <a:lnTo>
                    <a:pt x="41" y="1"/>
                  </a:lnTo>
                  <a:lnTo>
                    <a:pt x="61" y="1"/>
                  </a:lnTo>
                  <a:lnTo>
                    <a:pt x="61" y="19"/>
                  </a:lnTo>
                  <a:lnTo>
                    <a:pt x="61" y="21"/>
                  </a:lnTo>
                  <a:lnTo>
                    <a:pt x="61" y="22"/>
                  </a:lnTo>
                  <a:lnTo>
                    <a:pt x="63" y="22"/>
                  </a:lnTo>
                  <a:lnTo>
                    <a:pt x="63" y="26"/>
                  </a:lnTo>
                  <a:lnTo>
                    <a:pt x="63" y="29"/>
                  </a:lnTo>
                  <a:lnTo>
                    <a:pt x="63" y="33"/>
                  </a:lnTo>
                  <a:lnTo>
                    <a:pt x="63" y="34"/>
                  </a:lnTo>
                  <a:lnTo>
                    <a:pt x="63" y="36"/>
                  </a:lnTo>
                  <a:lnTo>
                    <a:pt x="63" y="36"/>
                  </a:lnTo>
                  <a:lnTo>
                    <a:pt x="63" y="40"/>
                  </a:lnTo>
                  <a:lnTo>
                    <a:pt x="63" y="41"/>
                  </a:lnTo>
                  <a:lnTo>
                    <a:pt x="66" y="41"/>
                  </a:lnTo>
                  <a:lnTo>
                    <a:pt x="73" y="41"/>
                  </a:lnTo>
                  <a:lnTo>
                    <a:pt x="83" y="41"/>
                  </a:lnTo>
                  <a:lnTo>
                    <a:pt x="83" y="43"/>
                  </a:lnTo>
                  <a:lnTo>
                    <a:pt x="82" y="55"/>
                  </a:lnTo>
                  <a:lnTo>
                    <a:pt x="82" y="68"/>
                  </a:lnTo>
                  <a:lnTo>
                    <a:pt x="82" y="80"/>
                  </a:lnTo>
                  <a:lnTo>
                    <a:pt x="82" y="81"/>
                  </a:lnTo>
                  <a:lnTo>
                    <a:pt x="82" y="84"/>
                  </a:lnTo>
                  <a:lnTo>
                    <a:pt x="82" y="86"/>
                  </a:lnTo>
                  <a:lnTo>
                    <a:pt x="82" y="92"/>
                  </a:lnTo>
                  <a:lnTo>
                    <a:pt x="82" y="93"/>
                  </a:lnTo>
                  <a:lnTo>
                    <a:pt x="82" y="97"/>
                  </a:lnTo>
                  <a:lnTo>
                    <a:pt x="81" y="101"/>
                  </a:lnTo>
                  <a:lnTo>
                    <a:pt x="81" y="103"/>
                  </a:lnTo>
                  <a:lnTo>
                    <a:pt x="81" y="106"/>
                  </a:lnTo>
                  <a:lnTo>
                    <a:pt x="81" y="108"/>
                  </a:lnTo>
                  <a:lnTo>
                    <a:pt x="81" y="119"/>
                  </a:lnTo>
                  <a:lnTo>
                    <a:pt x="81" y="126"/>
                  </a:lnTo>
                  <a:lnTo>
                    <a:pt x="81" y="136"/>
                  </a:lnTo>
                  <a:lnTo>
                    <a:pt x="81" y="147"/>
                  </a:lnTo>
                  <a:lnTo>
                    <a:pt x="67" y="146"/>
                  </a:lnTo>
                  <a:lnTo>
                    <a:pt x="57" y="146"/>
                  </a:lnTo>
                  <a:lnTo>
                    <a:pt x="56" y="146"/>
                  </a:lnTo>
                  <a:lnTo>
                    <a:pt x="56" y="145"/>
                  </a:lnTo>
                  <a:lnTo>
                    <a:pt x="56" y="145"/>
                  </a:lnTo>
                  <a:lnTo>
                    <a:pt x="55" y="143"/>
                  </a:lnTo>
                  <a:lnTo>
                    <a:pt x="55" y="143"/>
                  </a:lnTo>
                  <a:lnTo>
                    <a:pt x="54" y="142"/>
                  </a:lnTo>
                  <a:lnTo>
                    <a:pt x="54" y="142"/>
                  </a:lnTo>
                  <a:lnTo>
                    <a:pt x="55" y="142"/>
                  </a:lnTo>
                  <a:lnTo>
                    <a:pt x="55" y="141"/>
                  </a:lnTo>
                  <a:lnTo>
                    <a:pt x="54" y="141"/>
                  </a:lnTo>
                  <a:lnTo>
                    <a:pt x="54" y="140"/>
                  </a:lnTo>
                  <a:lnTo>
                    <a:pt x="55" y="139"/>
                  </a:lnTo>
                  <a:lnTo>
                    <a:pt x="56" y="140"/>
                  </a:lnTo>
                  <a:lnTo>
                    <a:pt x="56" y="139"/>
                  </a:lnTo>
                  <a:lnTo>
                    <a:pt x="56" y="139"/>
                  </a:lnTo>
                  <a:lnTo>
                    <a:pt x="56" y="139"/>
                  </a:lnTo>
                  <a:lnTo>
                    <a:pt x="55" y="139"/>
                  </a:lnTo>
                  <a:lnTo>
                    <a:pt x="55" y="139"/>
                  </a:lnTo>
                  <a:lnTo>
                    <a:pt x="56" y="138"/>
                  </a:lnTo>
                  <a:lnTo>
                    <a:pt x="56" y="138"/>
                  </a:lnTo>
                  <a:lnTo>
                    <a:pt x="56" y="137"/>
                  </a:lnTo>
                  <a:lnTo>
                    <a:pt x="56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5" y="135"/>
                  </a:lnTo>
                  <a:lnTo>
                    <a:pt x="55" y="135"/>
                  </a:lnTo>
                  <a:lnTo>
                    <a:pt x="55" y="135"/>
                  </a:lnTo>
                  <a:lnTo>
                    <a:pt x="53" y="133"/>
                  </a:lnTo>
                  <a:lnTo>
                    <a:pt x="53" y="133"/>
                  </a:lnTo>
                  <a:lnTo>
                    <a:pt x="53" y="132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1" y="129"/>
                  </a:lnTo>
                  <a:lnTo>
                    <a:pt x="50" y="127"/>
                  </a:lnTo>
                  <a:lnTo>
                    <a:pt x="49" y="127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5"/>
                  </a:lnTo>
                  <a:lnTo>
                    <a:pt x="48" y="124"/>
                  </a:lnTo>
                  <a:lnTo>
                    <a:pt x="48" y="124"/>
                  </a:lnTo>
                  <a:lnTo>
                    <a:pt x="48" y="124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5" y="122"/>
                  </a:lnTo>
                  <a:lnTo>
                    <a:pt x="45" y="121"/>
                  </a:lnTo>
                  <a:lnTo>
                    <a:pt x="45" y="121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5" y="121"/>
                  </a:lnTo>
                  <a:lnTo>
                    <a:pt x="45" y="121"/>
                  </a:lnTo>
                  <a:lnTo>
                    <a:pt x="45" y="120"/>
                  </a:lnTo>
                  <a:lnTo>
                    <a:pt x="44" y="119"/>
                  </a:lnTo>
                  <a:lnTo>
                    <a:pt x="45" y="118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4" y="117"/>
                  </a:lnTo>
                  <a:lnTo>
                    <a:pt x="44" y="117"/>
                  </a:lnTo>
                  <a:lnTo>
                    <a:pt x="42" y="115"/>
                  </a:lnTo>
                  <a:lnTo>
                    <a:pt x="42" y="115"/>
                  </a:lnTo>
                  <a:lnTo>
                    <a:pt x="41" y="115"/>
                  </a:lnTo>
                  <a:lnTo>
                    <a:pt x="40" y="114"/>
                  </a:lnTo>
                  <a:lnTo>
                    <a:pt x="40" y="114"/>
                  </a:lnTo>
                  <a:lnTo>
                    <a:pt x="39" y="113"/>
                  </a:lnTo>
                  <a:lnTo>
                    <a:pt x="39" y="113"/>
                  </a:lnTo>
                  <a:lnTo>
                    <a:pt x="39" y="112"/>
                  </a:lnTo>
                  <a:lnTo>
                    <a:pt x="39" y="111"/>
                  </a:lnTo>
                  <a:lnTo>
                    <a:pt x="38" y="111"/>
                  </a:lnTo>
                  <a:lnTo>
                    <a:pt x="38" y="111"/>
                  </a:lnTo>
                  <a:lnTo>
                    <a:pt x="38" y="110"/>
                  </a:lnTo>
                  <a:lnTo>
                    <a:pt x="38" y="110"/>
                  </a:lnTo>
                  <a:lnTo>
                    <a:pt x="39" y="109"/>
                  </a:lnTo>
                  <a:lnTo>
                    <a:pt x="39" y="109"/>
                  </a:lnTo>
                  <a:lnTo>
                    <a:pt x="38" y="109"/>
                  </a:lnTo>
                  <a:lnTo>
                    <a:pt x="38" y="108"/>
                  </a:lnTo>
                  <a:lnTo>
                    <a:pt x="38" y="108"/>
                  </a:lnTo>
                  <a:lnTo>
                    <a:pt x="37" y="107"/>
                  </a:lnTo>
                  <a:lnTo>
                    <a:pt x="37" y="107"/>
                  </a:lnTo>
                  <a:lnTo>
                    <a:pt x="37" y="107"/>
                  </a:lnTo>
                  <a:lnTo>
                    <a:pt x="37" y="106"/>
                  </a:lnTo>
                  <a:lnTo>
                    <a:pt x="37" y="106"/>
                  </a:lnTo>
                  <a:lnTo>
                    <a:pt x="36" y="106"/>
                  </a:lnTo>
                  <a:lnTo>
                    <a:pt x="36" y="106"/>
                  </a:lnTo>
                  <a:lnTo>
                    <a:pt x="35" y="103"/>
                  </a:lnTo>
                  <a:lnTo>
                    <a:pt x="35" y="102"/>
                  </a:lnTo>
                  <a:lnTo>
                    <a:pt x="35" y="101"/>
                  </a:lnTo>
                  <a:lnTo>
                    <a:pt x="35" y="100"/>
                  </a:lnTo>
                  <a:lnTo>
                    <a:pt x="35" y="100"/>
                  </a:lnTo>
                  <a:lnTo>
                    <a:pt x="36" y="99"/>
                  </a:lnTo>
                  <a:lnTo>
                    <a:pt x="36" y="99"/>
                  </a:lnTo>
                  <a:lnTo>
                    <a:pt x="36" y="98"/>
                  </a:lnTo>
                  <a:lnTo>
                    <a:pt x="36" y="98"/>
                  </a:lnTo>
                  <a:lnTo>
                    <a:pt x="36" y="96"/>
                  </a:lnTo>
                  <a:lnTo>
                    <a:pt x="36" y="96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3"/>
                  </a:lnTo>
                  <a:lnTo>
                    <a:pt x="37" y="93"/>
                  </a:lnTo>
                  <a:lnTo>
                    <a:pt x="37" y="93"/>
                  </a:lnTo>
                  <a:lnTo>
                    <a:pt x="36" y="92"/>
                  </a:lnTo>
                  <a:lnTo>
                    <a:pt x="36" y="91"/>
                  </a:lnTo>
                  <a:lnTo>
                    <a:pt x="36" y="91"/>
                  </a:lnTo>
                  <a:lnTo>
                    <a:pt x="36" y="90"/>
                  </a:lnTo>
                  <a:lnTo>
                    <a:pt x="36" y="89"/>
                  </a:lnTo>
                  <a:lnTo>
                    <a:pt x="36" y="86"/>
                  </a:lnTo>
                  <a:lnTo>
                    <a:pt x="36" y="86"/>
                  </a:lnTo>
                  <a:lnTo>
                    <a:pt x="35" y="86"/>
                  </a:lnTo>
                  <a:lnTo>
                    <a:pt x="35" y="85"/>
                  </a:lnTo>
                  <a:lnTo>
                    <a:pt x="35" y="84"/>
                  </a:lnTo>
                  <a:lnTo>
                    <a:pt x="35" y="83"/>
                  </a:lnTo>
                  <a:lnTo>
                    <a:pt x="34" y="83"/>
                  </a:lnTo>
                  <a:lnTo>
                    <a:pt x="34" y="82"/>
                  </a:lnTo>
                  <a:lnTo>
                    <a:pt x="34" y="82"/>
                  </a:lnTo>
                  <a:lnTo>
                    <a:pt x="34" y="82"/>
                  </a:lnTo>
                  <a:lnTo>
                    <a:pt x="33" y="81"/>
                  </a:lnTo>
                  <a:lnTo>
                    <a:pt x="33" y="80"/>
                  </a:lnTo>
                  <a:lnTo>
                    <a:pt x="32" y="78"/>
                  </a:lnTo>
                  <a:lnTo>
                    <a:pt x="32" y="76"/>
                  </a:lnTo>
                  <a:lnTo>
                    <a:pt x="32" y="75"/>
                  </a:lnTo>
                  <a:lnTo>
                    <a:pt x="33" y="75"/>
                  </a:lnTo>
                  <a:lnTo>
                    <a:pt x="33" y="74"/>
                  </a:lnTo>
                  <a:lnTo>
                    <a:pt x="32" y="73"/>
                  </a:lnTo>
                  <a:lnTo>
                    <a:pt x="32" y="72"/>
                  </a:lnTo>
                  <a:lnTo>
                    <a:pt x="33" y="71"/>
                  </a:lnTo>
                  <a:lnTo>
                    <a:pt x="33" y="71"/>
                  </a:lnTo>
                  <a:lnTo>
                    <a:pt x="34" y="71"/>
                  </a:lnTo>
                  <a:lnTo>
                    <a:pt x="34" y="71"/>
                  </a:lnTo>
                  <a:lnTo>
                    <a:pt x="35" y="71"/>
                  </a:lnTo>
                  <a:lnTo>
                    <a:pt x="35" y="70"/>
                  </a:lnTo>
                  <a:lnTo>
                    <a:pt x="35" y="69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33" y="69"/>
                  </a:lnTo>
                  <a:lnTo>
                    <a:pt x="33" y="69"/>
                  </a:lnTo>
                  <a:lnTo>
                    <a:pt x="32" y="68"/>
                  </a:lnTo>
                  <a:lnTo>
                    <a:pt x="32" y="68"/>
                  </a:lnTo>
                  <a:lnTo>
                    <a:pt x="31" y="68"/>
                  </a:lnTo>
                  <a:lnTo>
                    <a:pt x="31" y="67"/>
                  </a:lnTo>
                  <a:lnTo>
                    <a:pt x="31" y="67"/>
                  </a:lnTo>
                  <a:lnTo>
                    <a:pt x="30" y="67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5"/>
                  </a:lnTo>
                  <a:lnTo>
                    <a:pt x="32" y="65"/>
                  </a:lnTo>
                  <a:lnTo>
                    <a:pt x="32" y="64"/>
                  </a:lnTo>
                  <a:lnTo>
                    <a:pt x="33" y="62"/>
                  </a:lnTo>
                  <a:lnTo>
                    <a:pt x="33" y="61"/>
                  </a:lnTo>
                  <a:lnTo>
                    <a:pt x="33" y="61"/>
                  </a:lnTo>
                  <a:lnTo>
                    <a:pt x="32" y="61"/>
                  </a:lnTo>
                  <a:lnTo>
                    <a:pt x="31" y="60"/>
                  </a:lnTo>
                  <a:lnTo>
                    <a:pt x="31" y="60"/>
                  </a:lnTo>
                  <a:lnTo>
                    <a:pt x="31" y="59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3" y="56"/>
                  </a:lnTo>
                  <a:lnTo>
                    <a:pt x="33" y="55"/>
                  </a:lnTo>
                  <a:lnTo>
                    <a:pt x="33" y="55"/>
                  </a:lnTo>
                  <a:lnTo>
                    <a:pt x="31" y="54"/>
                  </a:lnTo>
                  <a:lnTo>
                    <a:pt x="30" y="53"/>
                  </a:lnTo>
                  <a:lnTo>
                    <a:pt x="29" y="53"/>
                  </a:lnTo>
                  <a:lnTo>
                    <a:pt x="29" y="53"/>
                  </a:lnTo>
                  <a:lnTo>
                    <a:pt x="29" y="52"/>
                  </a:lnTo>
                  <a:lnTo>
                    <a:pt x="29" y="52"/>
                  </a:lnTo>
                  <a:lnTo>
                    <a:pt x="30" y="52"/>
                  </a:lnTo>
                  <a:lnTo>
                    <a:pt x="30" y="52"/>
                  </a:lnTo>
                  <a:lnTo>
                    <a:pt x="31" y="52"/>
                  </a:lnTo>
                  <a:lnTo>
                    <a:pt x="31" y="52"/>
                  </a:lnTo>
                  <a:lnTo>
                    <a:pt x="31" y="52"/>
                  </a:lnTo>
                  <a:lnTo>
                    <a:pt x="31" y="51"/>
                  </a:lnTo>
                  <a:lnTo>
                    <a:pt x="30" y="51"/>
                  </a:lnTo>
                  <a:lnTo>
                    <a:pt x="30" y="51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1" y="49"/>
                  </a:lnTo>
                  <a:lnTo>
                    <a:pt x="31" y="48"/>
                  </a:lnTo>
                  <a:lnTo>
                    <a:pt x="29" y="48"/>
                  </a:lnTo>
                  <a:lnTo>
                    <a:pt x="29" y="47"/>
                  </a:lnTo>
                  <a:lnTo>
                    <a:pt x="29" y="47"/>
                  </a:lnTo>
                  <a:lnTo>
                    <a:pt x="29" y="47"/>
                  </a:lnTo>
                  <a:lnTo>
                    <a:pt x="30" y="47"/>
                  </a:lnTo>
                  <a:lnTo>
                    <a:pt x="30" y="47"/>
                  </a:lnTo>
                  <a:lnTo>
                    <a:pt x="31" y="43"/>
                  </a:lnTo>
                  <a:lnTo>
                    <a:pt x="30" y="43"/>
                  </a:lnTo>
                  <a:lnTo>
                    <a:pt x="30" y="43"/>
                  </a:lnTo>
                  <a:lnTo>
                    <a:pt x="31" y="42"/>
                  </a:lnTo>
                  <a:lnTo>
                    <a:pt x="31" y="41"/>
                  </a:lnTo>
                  <a:lnTo>
                    <a:pt x="31" y="41"/>
                  </a:lnTo>
                  <a:lnTo>
                    <a:pt x="31" y="41"/>
                  </a:lnTo>
                  <a:lnTo>
                    <a:pt x="31" y="40"/>
                  </a:lnTo>
                  <a:lnTo>
                    <a:pt x="30" y="39"/>
                  </a:lnTo>
                  <a:lnTo>
                    <a:pt x="29" y="39"/>
                  </a:lnTo>
                  <a:lnTo>
                    <a:pt x="19" y="39"/>
                  </a:lnTo>
                  <a:lnTo>
                    <a:pt x="13" y="39"/>
                  </a:lnTo>
                  <a:lnTo>
                    <a:pt x="2" y="39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8" name="Lee"/>
            <p:cNvSpPr>
              <a:spLocks/>
            </p:cNvSpPr>
            <p:nvPr/>
          </p:nvSpPr>
          <p:spPr bwMode="auto">
            <a:xfrm>
              <a:off x="668" y="383"/>
              <a:ext cx="131" cy="68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1"/>
                </a:cxn>
                <a:cxn ang="0">
                  <a:pos x="63" y="2"/>
                </a:cxn>
                <a:cxn ang="0">
                  <a:pos x="70" y="2"/>
                </a:cxn>
                <a:cxn ang="0">
                  <a:pos x="83" y="1"/>
                </a:cxn>
                <a:cxn ang="0">
                  <a:pos x="111" y="2"/>
                </a:cxn>
                <a:cxn ang="0">
                  <a:pos x="128" y="2"/>
                </a:cxn>
                <a:cxn ang="0">
                  <a:pos x="131" y="19"/>
                </a:cxn>
                <a:cxn ang="0">
                  <a:pos x="128" y="18"/>
                </a:cxn>
                <a:cxn ang="0">
                  <a:pos x="127" y="13"/>
                </a:cxn>
                <a:cxn ang="0">
                  <a:pos x="126" y="7"/>
                </a:cxn>
                <a:cxn ang="0">
                  <a:pos x="123" y="5"/>
                </a:cxn>
                <a:cxn ang="0">
                  <a:pos x="118" y="7"/>
                </a:cxn>
                <a:cxn ang="0">
                  <a:pos x="117" y="12"/>
                </a:cxn>
                <a:cxn ang="0">
                  <a:pos x="122" y="21"/>
                </a:cxn>
                <a:cxn ang="0">
                  <a:pos x="120" y="26"/>
                </a:cxn>
                <a:cxn ang="0">
                  <a:pos x="119" y="29"/>
                </a:cxn>
                <a:cxn ang="0">
                  <a:pos x="123" y="39"/>
                </a:cxn>
                <a:cxn ang="0">
                  <a:pos x="122" y="43"/>
                </a:cxn>
                <a:cxn ang="0">
                  <a:pos x="114" y="45"/>
                </a:cxn>
                <a:cxn ang="0">
                  <a:pos x="110" y="40"/>
                </a:cxn>
                <a:cxn ang="0">
                  <a:pos x="113" y="35"/>
                </a:cxn>
                <a:cxn ang="0">
                  <a:pos x="113" y="31"/>
                </a:cxn>
                <a:cxn ang="0">
                  <a:pos x="108" y="27"/>
                </a:cxn>
                <a:cxn ang="0">
                  <a:pos x="105" y="31"/>
                </a:cxn>
                <a:cxn ang="0">
                  <a:pos x="106" y="35"/>
                </a:cxn>
                <a:cxn ang="0">
                  <a:pos x="105" y="40"/>
                </a:cxn>
                <a:cxn ang="0">
                  <a:pos x="102" y="41"/>
                </a:cxn>
                <a:cxn ang="0">
                  <a:pos x="101" y="44"/>
                </a:cxn>
                <a:cxn ang="0">
                  <a:pos x="105" y="50"/>
                </a:cxn>
                <a:cxn ang="0">
                  <a:pos x="112" y="51"/>
                </a:cxn>
                <a:cxn ang="0">
                  <a:pos x="118" y="51"/>
                </a:cxn>
                <a:cxn ang="0">
                  <a:pos x="121" y="54"/>
                </a:cxn>
                <a:cxn ang="0">
                  <a:pos x="118" y="61"/>
                </a:cxn>
                <a:cxn ang="0">
                  <a:pos x="112" y="66"/>
                </a:cxn>
                <a:cxn ang="0">
                  <a:pos x="107" y="68"/>
                </a:cxn>
                <a:cxn ang="0">
                  <a:pos x="104" y="65"/>
                </a:cxn>
                <a:cxn ang="0">
                  <a:pos x="104" y="60"/>
                </a:cxn>
                <a:cxn ang="0">
                  <a:pos x="106" y="55"/>
                </a:cxn>
                <a:cxn ang="0">
                  <a:pos x="104" y="51"/>
                </a:cxn>
                <a:cxn ang="0">
                  <a:pos x="100" y="54"/>
                </a:cxn>
                <a:cxn ang="0">
                  <a:pos x="97" y="59"/>
                </a:cxn>
                <a:cxn ang="0">
                  <a:pos x="98" y="64"/>
                </a:cxn>
                <a:cxn ang="0">
                  <a:pos x="82" y="65"/>
                </a:cxn>
                <a:cxn ang="0">
                  <a:pos x="66" y="65"/>
                </a:cxn>
                <a:cxn ang="0">
                  <a:pos x="54" y="65"/>
                </a:cxn>
                <a:cxn ang="0">
                  <a:pos x="41" y="64"/>
                </a:cxn>
                <a:cxn ang="0">
                  <a:pos x="15" y="64"/>
                </a:cxn>
                <a:cxn ang="0">
                  <a:pos x="10" y="43"/>
                </a:cxn>
                <a:cxn ang="0">
                  <a:pos x="0" y="25"/>
                </a:cxn>
                <a:cxn ang="0">
                  <a:pos x="0" y="0"/>
                </a:cxn>
              </a:cxnLst>
              <a:rect l="0" t="0" r="r" b="b"/>
              <a:pathLst>
                <a:path w="131" h="68">
                  <a:moveTo>
                    <a:pt x="3" y="0"/>
                  </a:moveTo>
                  <a:lnTo>
                    <a:pt x="7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3" y="1"/>
                  </a:lnTo>
                  <a:lnTo>
                    <a:pt x="30" y="1"/>
                  </a:lnTo>
                  <a:lnTo>
                    <a:pt x="33" y="1"/>
                  </a:lnTo>
                  <a:lnTo>
                    <a:pt x="37" y="1"/>
                  </a:lnTo>
                  <a:lnTo>
                    <a:pt x="57" y="1"/>
                  </a:lnTo>
                  <a:lnTo>
                    <a:pt x="63" y="2"/>
                  </a:lnTo>
                  <a:lnTo>
                    <a:pt x="63" y="2"/>
                  </a:lnTo>
                  <a:lnTo>
                    <a:pt x="67" y="2"/>
                  </a:lnTo>
                  <a:lnTo>
                    <a:pt x="68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7" y="2"/>
                  </a:lnTo>
                  <a:lnTo>
                    <a:pt x="79" y="1"/>
                  </a:lnTo>
                  <a:lnTo>
                    <a:pt x="83" y="1"/>
                  </a:lnTo>
                  <a:lnTo>
                    <a:pt x="91" y="1"/>
                  </a:lnTo>
                  <a:lnTo>
                    <a:pt x="103" y="2"/>
                  </a:lnTo>
                  <a:lnTo>
                    <a:pt x="104" y="2"/>
                  </a:lnTo>
                  <a:lnTo>
                    <a:pt x="111" y="2"/>
                  </a:lnTo>
                  <a:lnTo>
                    <a:pt x="114" y="2"/>
                  </a:lnTo>
                  <a:lnTo>
                    <a:pt x="120" y="2"/>
                  </a:lnTo>
                  <a:lnTo>
                    <a:pt x="123" y="2"/>
                  </a:lnTo>
                  <a:lnTo>
                    <a:pt x="128" y="2"/>
                  </a:lnTo>
                  <a:lnTo>
                    <a:pt x="131" y="2"/>
                  </a:lnTo>
                  <a:lnTo>
                    <a:pt x="131" y="7"/>
                  </a:lnTo>
                  <a:lnTo>
                    <a:pt x="131" y="14"/>
                  </a:lnTo>
                  <a:lnTo>
                    <a:pt x="131" y="19"/>
                  </a:lnTo>
                  <a:lnTo>
                    <a:pt x="131" y="19"/>
                  </a:lnTo>
                  <a:lnTo>
                    <a:pt x="130" y="19"/>
                  </a:lnTo>
                  <a:lnTo>
                    <a:pt x="129" y="19"/>
                  </a:lnTo>
                  <a:lnTo>
                    <a:pt x="128" y="18"/>
                  </a:lnTo>
                  <a:lnTo>
                    <a:pt x="128" y="17"/>
                  </a:lnTo>
                  <a:lnTo>
                    <a:pt x="127" y="15"/>
                  </a:lnTo>
                  <a:lnTo>
                    <a:pt x="127" y="14"/>
                  </a:lnTo>
                  <a:lnTo>
                    <a:pt x="127" y="13"/>
                  </a:lnTo>
                  <a:lnTo>
                    <a:pt x="127" y="11"/>
                  </a:lnTo>
                  <a:lnTo>
                    <a:pt x="128" y="11"/>
                  </a:lnTo>
                  <a:lnTo>
                    <a:pt x="127" y="10"/>
                  </a:lnTo>
                  <a:lnTo>
                    <a:pt x="126" y="7"/>
                  </a:lnTo>
                  <a:lnTo>
                    <a:pt x="126" y="6"/>
                  </a:lnTo>
                  <a:lnTo>
                    <a:pt x="125" y="6"/>
                  </a:lnTo>
                  <a:lnTo>
                    <a:pt x="124" y="5"/>
                  </a:lnTo>
                  <a:lnTo>
                    <a:pt x="123" y="5"/>
                  </a:lnTo>
                  <a:lnTo>
                    <a:pt x="122" y="5"/>
                  </a:lnTo>
                  <a:lnTo>
                    <a:pt x="120" y="5"/>
                  </a:lnTo>
                  <a:lnTo>
                    <a:pt x="118" y="6"/>
                  </a:lnTo>
                  <a:lnTo>
                    <a:pt x="118" y="7"/>
                  </a:lnTo>
                  <a:lnTo>
                    <a:pt x="117" y="8"/>
                  </a:lnTo>
                  <a:lnTo>
                    <a:pt x="117" y="9"/>
                  </a:lnTo>
                  <a:lnTo>
                    <a:pt x="117" y="10"/>
                  </a:lnTo>
                  <a:lnTo>
                    <a:pt x="117" y="12"/>
                  </a:lnTo>
                  <a:lnTo>
                    <a:pt x="117" y="13"/>
                  </a:lnTo>
                  <a:lnTo>
                    <a:pt x="119" y="15"/>
                  </a:lnTo>
                  <a:lnTo>
                    <a:pt x="121" y="18"/>
                  </a:lnTo>
                  <a:lnTo>
                    <a:pt x="122" y="21"/>
                  </a:lnTo>
                  <a:lnTo>
                    <a:pt x="122" y="22"/>
                  </a:lnTo>
                  <a:lnTo>
                    <a:pt x="122" y="23"/>
                  </a:lnTo>
                  <a:lnTo>
                    <a:pt x="120" y="24"/>
                  </a:lnTo>
                  <a:lnTo>
                    <a:pt x="120" y="26"/>
                  </a:lnTo>
                  <a:lnTo>
                    <a:pt x="119" y="26"/>
                  </a:lnTo>
                  <a:lnTo>
                    <a:pt x="119" y="27"/>
                  </a:lnTo>
                  <a:lnTo>
                    <a:pt x="119" y="28"/>
                  </a:lnTo>
                  <a:lnTo>
                    <a:pt x="119" y="29"/>
                  </a:lnTo>
                  <a:lnTo>
                    <a:pt x="120" y="31"/>
                  </a:lnTo>
                  <a:lnTo>
                    <a:pt x="122" y="35"/>
                  </a:lnTo>
                  <a:lnTo>
                    <a:pt x="123" y="38"/>
                  </a:lnTo>
                  <a:lnTo>
                    <a:pt x="123" y="39"/>
                  </a:lnTo>
                  <a:lnTo>
                    <a:pt x="123" y="40"/>
                  </a:lnTo>
                  <a:lnTo>
                    <a:pt x="123" y="41"/>
                  </a:lnTo>
                  <a:lnTo>
                    <a:pt x="122" y="42"/>
                  </a:lnTo>
                  <a:lnTo>
                    <a:pt x="122" y="43"/>
                  </a:lnTo>
                  <a:lnTo>
                    <a:pt x="120" y="44"/>
                  </a:lnTo>
                  <a:lnTo>
                    <a:pt x="118" y="45"/>
                  </a:lnTo>
                  <a:lnTo>
                    <a:pt x="116" y="45"/>
                  </a:lnTo>
                  <a:lnTo>
                    <a:pt x="114" y="45"/>
                  </a:lnTo>
                  <a:lnTo>
                    <a:pt x="111" y="44"/>
                  </a:lnTo>
                  <a:lnTo>
                    <a:pt x="111" y="43"/>
                  </a:lnTo>
                  <a:lnTo>
                    <a:pt x="110" y="42"/>
                  </a:lnTo>
                  <a:lnTo>
                    <a:pt x="110" y="40"/>
                  </a:lnTo>
                  <a:lnTo>
                    <a:pt x="110" y="39"/>
                  </a:lnTo>
                  <a:lnTo>
                    <a:pt x="110" y="38"/>
                  </a:lnTo>
                  <a:lnTo>
                    <a:pt x="111" y="37"/>
                  </a:lnTo>
                  <a:lnTo>
                    <a:pt x="113" y="35"/>
                  </a:lnTo>
                  <a:lnTo>
                    <a:pt x="114" y="34"/>
                  </a:lnTo>
                  <a:lnTo>
                    <a:pt x="114" y="34"/>
                  </a:lnTo>
                  <a:lnTo>
                    <a:pt x="114" y="33"/>
                  </a:lnTo>
                  <a:lnTo>
                    <a:pt x="113" y="31"/>
                  </a:lnTo>
                  <a:lnTo>
                    <a:pt x="111" y="27"/>
                  </a:lnTo>
                  <a:lnTo>
                    <a:pt x="111" y="26"/>
                  </a:lnTo>
                  <a:lnTo>
                    <a:pt x="109" y="26"/>
                  </a:lnTo>
                  <a:lnTo>
                    <a:pt x="108" y="27"/>
                  </a:lnTo>
                  <a:lnTo>
                    <a:pt x="107" y="27"/>
                  </a:lnTo>
                  <a:lnTo>
                    <a:pt x="106" y="28"/>
                  </a:lnTo>
                  <a:lnTo>
                    <a:pt x="105" y="29"/>
                  </a:lnTo>
                  <a:lnTo>
                    <a:pt x="105" y="31"/>
                  </a:lnTo>
                  <a:lnTo>
                    <a:pt x="105" y="31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6" y="35"/>
                  </a:lnTo>
                  <a:lnTo>
                    <a:pt x="106" y="38"/>
                  </a:lnTo>
                  <a:lnTo>
                    <a:pt x="105" y="39"/>
                  </a:lnTo>
                  <a:lnTo>
                    <a:pt x="105" y="40"/>
                  </a:lnTo>
                  <a:lnTo>
                    <a:pt x="105" y="40"/>
                  </a:lnTo>
                  <a:lnTo>
                    <a:pt x="104" y="40"/>
                  </a:lnTo>
                  <a:lnTo>
                    <a:pt x="104" y="41"/>
                  </a:lnTo>
                  <a:lnTo>
                    <a:pt x="103" y="41"/>
                  </a:lnTo>
                  <a:lnTo>
                    <a:pt x="102" y="41"/>
                  </a:lnTo>
                  <a:lnTo>
                    <a:pt x="102" y="42"/>
                  </a:lnTo>
                  <a:lnTo>
                    <a:pt x="102" y="42"/>
                  </a:lnTo>
                  <a:lnTo>
                    <a:pt x="101" y="43"/>
                  </a:lnTo>
                  <a:lnTo>
                    <a:pt x="101" y="44"/>
                  </a:lnTo>
                  <a:lnTo>
                    <a:pt x="101" y="45"/>
                  </a:lnTo>
                  <a:lnTo>
                    <a:pt x="101" y="45"/>
                  </a:lnTo>
                  <a:lnTo>
                    <a:pt x="102" y="46"/>
                  </a:lnTo>
                  <a:lnTo>
                    <a:pt x="105" y="50"/>
                  </a:lnTo>
                  <a:lnTo>
                    <a:pt x="107" y="51"/>
                  </a:lnTo>
                  <a:lnTo>
                    <a:pt x="108" y="52"/>
                  </a:lnTo>
                  <a:lnTo>
                    <a:pt x="110" y="52"/>
                  </a:lnTo>
                  <a:lnTo>
                    <a:pt x="112" y="51"/>
                  </a:lnTo>
                  <a:lnTo>
                    <a:pt x="115" y="51"/>
                  </a:lnTo>
                  <a:lnTo>
                    <a:pt x="117" y="51"/>
                  </a:lnTo>
                  <a:lnTo>
                    <a:pt x="118" y="51"/>
                  </a:lnTo>
                  <a:lnTo>
                    <a:pt x="118" y="51"/>
                  </a:lnTo>
                  <a:lnTo>
                    <a:pt x="119" y="51"/>
                  </a:lnTo>
                  <a:lnTo>
                    <a:pt x="120" y="52"/>
                  </a:lnTo>
                  <a:lnTo>
                    <a:pt x="121" y="53"/>
                  </a:lnTo>
                  <a:lnTo>
                    <a:pt x="121" y="54"/>
                  </a:lnTo>
                  <a:lnTo>
                    <a:pt x="121" y="55"/>
                  </a:lnTo>
                  <a:lnTo>
                    <a:pt x="120" y="57"/>
                  </a:lnTo>
                  <a:lnTo>
                    <a:pt x="120" y="58"/>
                  </a:lnTo>
                  <a:lnTo>
                    <a:pt x="118" y="61"/>
                  </a:lnTo>
                  <a:lnTo>
                    <a:pt x="116" y="62"/>
                  </a:lnTo>
                  <a:lnTo>
                    <a:pt x="115" y="63"/>
                  </a:lnTo>
                  <a:lnTo>
                    <a:pt x="113" y="65"/>
                  </a:lnTo>
                  <a:lnTo>
                    <a:pt x="112" y="66"/>
                  </a:lnTo>
                  <a:lnTo>
                    <a:pt x="111" y="68"/>
                  </a:lnTo>
                  <a:lnTo>
                    <a:pt x="109" y="68"/>
                  </a:lnTo>
                  <a:lnTo>
                    <a:pt x="108" y="68"/>
                  </a:lnTo>
                  <a:lnTo>
                    <a:pt x="107" y="68"/>
                  </a:lnTo>
                  <a:lnTo>
                    <a:pt x="105" y="68"/>
                  </a:lnTo>
                  <a:lnTo>
                    <a:pt x="105" y="67"/>
                  </a:lnTo>
                  <a:lnTo>
                    <a:pt x="104" y="66"/>
                  </a:lnTo>
                  <a:lnTo>
                    <a:pt x="104" y="65"/>
                  </a:lnTo>
                  <a:lnTo>
                    <a:pt x="104" y="64"/>
                  </a:lnTo>
                  <a:lnTo>
                    <a:pt x="104" y="62"/>
                  </a:lnTo>
                  <a:lnTo>
                    <a:pt x="104" y="61"/>
                  </a:lnTo>
                  <a:lnTo>
                    <a:pt x="104" y="60"/>
                  </a:lnTo>
                  <a:lnTo>
                    <a:pt x="106" y="58"/>
                  </a:lnTo>
                  <a:lnTo>
                    <a:pt x="107" y="57"/>
                  </a:lnTo>
                  <a:lnTo>
                    <a:pt x="107" y="55"/>
                  </a:lnTo>
                  <a:lnTo>
                    <a:pt x="106" y="55"/>
                  </a:lnTo>
                  <a:lnTo>
                    <a:pt x="106" y="53"/>
                  </a:lnTo>
                  <a:lnTo>
                    <a:pt x="105" y="53"/>
                  </a:lnTo>
                  <a:lnTo>
                    <a:pt x="104" y="52"/>
                  </a:lnTo>
                  <a:lnTo>
                    <a:pt x="104" y="51"/>
                  </a:lnTo>
                  <a:lnTo>
                    <a:pt x="104" y="51"/>
                  </a:lnTo>
                  <a:lnTo>
                    <a:pt x="102" y="52"/>
                  </a:lnTo>
                  <a:lnTo>
                    <a:pt x="101" y="53"/>
                  </a:lnTo>
                  <a:lnTo>
                    <a:pt x="100" y="54"/>
                  </a:lnTo>
                  <a:lnTo>
                    <a:pt x="99" y="55"/>
                  </a:lnTo>
                  <a:lnTo>
                    <a:pt x="98" y="56"/>
                  </a:lnTo>
                  <a:lnTo>
                    <a:pt x="97" y="58"/>
                  </a:lnTo>
                  <a:lnTo>
                    <a:pt x="97" y="59"/>
                  </a:lnTo>
                  <a:lnTo>
                    <a:pt x="97" y="59"/>
                  </a:lnTo>
                  <a:lnTo>
                    <a:pt x="98" y="63"/>
                  </a:lnTo>
                  <a:lnTo>
                    <a:pt x="98" y="64"/>
                  </a:lnTo>
                  <a:lnTo>
                    <a:pt x="98" y="64"/>
                  </a:lnTo>
                  <a:lnTo>
                    <a:pt x="98" y="65"/>
                  </a:lnTo>
                  <a:lnTo>
                    <a:pt x="98" y="65"/>
                  </a:lnTo>
                  <a:lnTo>
                    <a:pt x="90" y="65"/>
                  </a:lnTo>
                  <a:lnTo>
                    <a:pt x="82" y="65"/>
                  </a:lnTo>
                  <a:lnTo>
                    <a:pt x="80" y="65"/>
                  </a:lnTo>
                  <a:lnTo>
                    <a:pt x="76" y="65"/>
                  </a:lnTo>
                  <a:lnTo>
                    <a:pt x="69" y="65"/>
                  </a:lnTo>
                  <a:lnTo>
                    <a:pt x="66" y="65"/>
                  </a:lnTo>
                  <a:lnTo>
                    <a:pt x="63" y="65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4" y="65"/>
                  </a:lnTo>
                  <a:lnTo>
                    <a:pt x="50" y="64"/>
                  </a:lnTo>
                  <a:lnTo>
                    <a:pt x="44" y="64"/>
                  </a:lnTo>
                  <a:lnTo>
                    <a:pt x="43" y="64"/>
                  </a:lnTo>
                  <a:lnTo>
                    <a:pt x="41" y="64"/>
                  </a:lnTo>
                  <a:lnTo>
                    <a:pt x="33" y="64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15" y="64"/>
                  </a:lnTo>
                  <a:lnTo>
                    <a:pt x="9" y="64"/>
                  </a:lnTo>
                  <a:lnTo>
                    <a:pt x="9" y="61"/>
                  </a:lnTo>
                  <a:lnTo>
                    <a:pt x="9" y="50"/>
                  </a:lnTo>
                  <a:lnTo>
                    <a:pt x="10" y="43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9" name="Pulaski"/>
            <p:cNvSpPr>
              <a:spLocks/>
            </p:cNvSpPr>
            <p:nvPr/>
          </p:nvSpPr>
          <p:spPr bwMode="auto">
            <a:xfrm>
              <a:off x="354" y="358"/>
              <a:ext cx="138" cy="127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113" y="1"/>
                </a:cxn>
                <a:cxn ang="0">
                  <a:pos x="120" y="1"/>
                </a:cxn>
                <a:cxn ang="0">
                  <a:pos x="130" y="1"/>
                </a:cxn>
                <a:cxn ang="0">
                  <a:pos x="129" y="15"/>
                </a:cxn>
                <a:cxn ang="0">
                  <a:pos x="129" y="18"/>
                </a:cxn>
                <a:cxn ang="0">
                  <a:pos x="129" y="34"/>
                </a:cxn>
                <a:cxn ang="0">
                  <a:pos x="129" y="39"/>
                </a:cxn>
                <a:cxn ang="0">
                  <a:pos x="129" y="43"/>
                </a:cxn>
                <a:cxn ang="0">
                  <a:pos x="128" y="67"/>
                </a:cxn>
                <a:cxn ang="0">
                  <a:pos x="127" y="72"/>
                </a:cxn>
                <a:cxn ang="0">
                  <a:pos x="125" y="75"/>
                </a:cxn>
                <a:cxn ang="0">
                  <a:pos x="125" y="76"/>
                </a:cxn>
                <a:cxn ang="0">
                  <a:pos x="124" y="84"/>
                </a:cxn>
                <a:cxn ang="0">
                  <a:pos x="123" y="89"/>
                </a:cxn>
                <a:cxn ang="0">
                  <a:pos x="123" y="95"/>
                </a:cxn>
                <a:cxn ang="0">
                  <a:pos x="138" y="109"/>
                </a:cxn>
                <a:cxn ang="0">
                  <a:pos x="138" y="121"/>
                </a:cxn>
                <a:cxn ang="0">
                  <a:pos x="138" y="127"/>
                </a:cxn>
                <a:cxn ang="0">
                  <a:pos x="128" y="126"/>
                </a:cxn>
                <a:cxn ang="0">
                  <a:pos x="104" y="126"/>
                </a:cxn>
                <a:cxn ang="0">
                  <a:pos x="97" y="112"/>
                </a:cxn>
                <a:cxn ang="0">
                  <a:pos x="81" y="104"/>
                </a:cxn>
                <a:cxn ang="0">
                  <a:pos x="77" y="94"/>
                </a:cxn>
                <a:cxn ang="0">
                  <a:pos x="65" y="94"/>
                </a:cxn>
                <a:cxn ang="0">
                  <a:pos x="59" y="90"/>
                </a:cxn>
                <a:cxn ang="0">
                  <a:pos x="59" y="83"/>
                </a:cxn>
                <a:cxn ang="0">
                  <a:pos x="49" y="79"/>
                </a:cxn>
                <a:cxn ang="0">
                  <a:pos x="43" y="79"/>
                </a:cxn>
                <a:cxn ang="0">
                  <a:pos x="39" y="65"/>
                </a:cxn>
                <a:cxn ang="0">
                  <a:pos x="19" y="60"/>
                </a:cxn>
                <a:cxn ang="0">
                  <a:pos x="19" y="49"/>
                </a:cxn>
                <a:cxn ang="0">
                  <a:pos x="0" y="39"/>
                </a:cxn>
                <a:cxn ang="0">
                  <a:pos x="20" y="25"/>
                </a:cxn>
                <a:cxn ang="0">
                  <a:pos x="20" y="18"/>
                </a:cxn>
                <a:cxn ang="0">
                  <a:pos x="34" y="19"/>
                </a:cxn>
                <a:cxn ang="0">
                  <a:pos x="41" y="15"/>
                </a:cxn>
                <a:cxn ang="0">
                  <a:pos x="49" y="15"/>
                </a:cxn>
                <a:cxn ang="0">
                  <a:pos x="53" y="17"/>
                </a:cxn>
                <a:cxn ang="0">
                  <a:pos x="55" y="21"/>
                </a:cxn>
                <a:cxn ang="0">
                  <a:pos x="55" y="23"/>
                </a:cxn>
                <a:cxn ang="0">
                  <a:pos x="58" y="29"/>
                </a:cxn>
                <a:cxn ang="0">
                  <a:pos x="56" y="34"/>
                </a:cxn>
                <a:cxn ang="0">
                  <a:pos x="55" y="37"/>
                </a:cxn>
                <a:cxn ang="0">
                  <a:pos x="56" y="39"/>
                </a:cxn>
                <a:cxn ang="0">
                  <a:pos x="60" y="40"/>
                </a:cxn>
                <a:cxn ang="0">
                  <a:pos x="58" y="38"/>
                </a:cxn>
                <a:cxn ang="0">
                  <a:pos x="59" y="36"/>
                </a:cxn>
                <a:cxn ang="0">
                  <a:pos x="59" y="33"/>
                </a:cxn>
                <a:cxn ang="0">
                  <a:pos x="58" y="31"/>
                </a:cxn>
                <a:cxn ang="0">
                  <a:pos x="58" y="28"/>
                </a:cxn>
                <a:cxn ang="0">
                  <a:pos x="58" y="27"/>
                </a:cxn>
                <a:cxn ang="0">
                  <a:pos x="60" y="26"/>
                </a:cxn>
                <a:cxn ang="0">
                  <a:pos x="63" y="25"/>
                </a:cxn>
                <a:cxn ang="0">
                  <a:pos x="64" y="24"/>
                </a:cxn>
                <a:cxn ang="0">
                  <a:pos x="64" y="21"/>
                </a:cxn>
                <a:cxn ang="0">
                  <a:pos x="69" y="20"/>
                </a:cxn>
                <a:cxn ang="0">
                  <a:pos x="96" y="21"/>
                </a:cxn>
                <a:cxn ang="0">
                  <a:pos x="100" y="10"/>
                </a:cxn>
              </a:cxnLst>
              <a:rect l="0" t="0" r="r" b="b"/>
              <a:pathLst>
                <a:path w="138" h="127">
                  <a:moveTo>
                    <a:pt x="100" y="3"/>
                  </a:moveTo>
                  <a:lnTo>
                    <a:pt x="100" y="0"/>
                  </a:lnTo>
                  <a:lnTo>
                    <a:pt x="104" y="0"/>
                  </a:lnTo>
                  <a:lnTo>
                    <a:pt x="109" y="0"/>
                  </a:lnTo>
                  <a:lnTo>
                    <a:pt x="110" y="0"/>
                  </a:lnTo>
                  <a:lnTo>
                    <a:pt x="113" y="1"/>
                  </a:lnTo>
                  <a:lnTo>
                    <a:pt x="117" y="1"/>
                  </a:lnTo>
                  <a:lnTo>
                    <a:pt x="117" y="1"/>
                  </a:lnTo>
                  <a:lnTo>
                    <a:pt x="120" y="1"/>
                  </a:lnTo>
                  <a:lnTo>
                    <a:pt x="125" y="1"/>
                  </a:lnTo>
                  <a:lnTo>
                    <a:pt x="126" y="1"/>
                  </a:lnTo>
                  <a:lnTo>
                    <a:pt x="130" y="1"/>
                  </a:lnTo>
                  <a:lnTo>
                    <a:pt x="130" y="3"/>
                  </a:lnTo>
                  <a:lnTo>
                    <a:pt x="130" y="9"/>
                  </a:lnTo>
                  <a:lnTo>
                    <a:pt x="129" y="15"/>
                  </a:lnTo>
                  <a:lnTo>
                    <a:pt x="129" y="17"/>
                  </a:lnTo>
                  <a:lnTo>
                    <a:pt x="129" y="18"/>
                  </a:lnTo>
                  <a:lnTo>
                    <a:pt x="129" y="18"/>
                  </a:lnTo>
                  <a:lnTo>
                    <a:pt x="129" y="20"/>
                  </a:lnTo>
                  <a:lnTo>
                    <a:pt x="129" y="22"/>
                  </a:lnTo>
                  <a:lnTo>
                    <a:pt x="129" y="34"/>
                  </a:lnTo>
                  <a:lnTo>
                    <a:pt x="129" y="36"/>
                  </a:lnTo>
                  <a:lnTo>
                    <a:pt x="129" y="37"/>
                  </a:lnTo>
                  <a:lnTo>
                    <a:pt x="129" y="39"/>
                  </a:lnTo>
                  <a:lnTo>
                    <a:pt x="129" y="41"/>
                  </a:lnTo>
                  <a:lnTo>
                    <a:pt x="129" y="42"/>
                  </a:lnTo>
                  <a:lnTo>
                    <a:pt x="129" y="43"/>
                  </a:lnTo>
                  <a:lnTo>
                    <a:pt x="128" y="54"/>
                  </a:lnTo>
                  <a:lnTo>
                    <a:pt x="128" y="65"/>
                  </a:lnTo>
                  <a:lnTo>
                    <a:pt x="128" y="67"/>
                  </a:lnTo>
                  <a:lnTo>
                    <a:pt x="128" y="69"/>
                  </a:lnTo>
                  <a:lnTo>
                    <a:pt x="127" y="71"/>
                  </a:lnTo>
                  <a:lnTo>
                    <a:pt x="127" y="72"/>
                  </a:lnTo>
                  <a:lnTo>
                    <a:pt x="126" y="73"/>
                  </a:lnTo>
                  <a:lnTo>
                    <a:pt x="125" y="73"/>
                  </a:lnTo>
                  <a:lnTo>
                    <a:pt x="125" y="75"/>
                  </a:lnTo>
                  <a:lnTo>
                    <a:pt x="126" y="75"/>
                  </a:lnTo>
                  <a:lnTo>
                    <a:pt x="125" y="76"/>
                  </a:lnTo>
                  <a:lnTo>
                    <a:pt x="125" y="76"/>
                  </a:lnTo>
                  <a:lnTo>
                    <a:pt x="125" y="79"/>
                  </a:lnTo>
                  <a:lnTo>
                    <a:pt x="125" y="81"/>
                  </a:lnTo>
                  <a:lnTo>
                    <a:pt x="124" y="84"/>
                  </a:lnTo>
                  <a:lnTo>
                    <a:pt x="124" y="84"/>
                  </a:lnTo>
                  <a:lnTo>
                    <a:pt x="125" y="86"/>
                  </a:lnTo>
                  <a:lnTo>
                    <a:pt x="123" y="89"/>
                  </a:lnTo>
                  <a:lnTo>
                    <a:pt x="122" y="93"/>
                  </a:lnTo>
                  <a:lnTo>
                    <a:pt x="122" y="95"/>
                  </a:lnTo>
                  <a:lnTo>
                    <a:pt x="123" y="95"/>
                  </a:lnTo>
                  <a:lnTo>
                    <a:pt x="131" y="95"/>
                  </a:lnTo>
                  <a:lnTo>
                    <a:pt x="138" y="95"/>
                  </a:lnTo>
                  <a:lnTo>
                    <a:pt x="138" y="109"/>
                  </a:lnTo>
                  <a:lnTo>
                    <a:pt x="138" y="111"/>
                  </a:lnTo>
                  <a:lnTo>
                    <a:pt x="138" y="115"/>
                  </a:lnTo>
                  <a:lnTo>
                    <a:pt x="138" y="121"/>
                  </a:lnTo>
                  <a:lnTo>
                    <a:pt x="138" y="121"/>
                  </a:lnTo>
                  <a:lnTo>
                    <a:pt x="138" y="122"/>
                  </a:lnTo>
                  <a:lnTo>
                    <a:pt x="138" y="127"/>
                  </a:lnTo>
                  <a:lnTo>
                    <a:pt x="131" y="126"/>
                  </a:lnTo>
                  <a:lnTo>
                    <a:pt x="130" y="126"/>
                  </a:lnTo>
                  <a:lnTo>
                    <a:pt x="128" y="126"/>
                  </a:lnTo>
                  <a:lnTo>
                    <a:pt x="125" y="126"/>
                  </a:lnTo>
                  <a:lnTo>
                    <a:pt x="124" y="126"/>
                  </a:lnTo>
                  <a:lnTo>
                    <a:pt x="104" y="126"/>
                  </a:lnTo>
                  <a:lnTo>
                    <a:pt x="97" y="126"/>
                  </a:lnTo>
                  <a:lnTo>
                    <a:pt x="97" y="121"/>
                  </a:lnTo>
                  <a:lnTo>
                    <a:pt x="97" y="112"/>
                  </a:lnTo>
                  <a:lnTo>
                    <a:pt x="97" y="105"/>
                  </a:lnTo>
                  <a:lnTo>
                    <a:pt x="92" y="104"/>
                  </a:lnTo>
                  <a:lnTo>
                    <a:pt x="81" y="104"/>
                  </a:lnTo>
                  <a:lnTo>
                    <a:pt x="77" y="104"/>
                  </a:lnTo>
                  <a:lnTo>
                    <a:pt x="77" y="95"/>
                  </a:lnTo>
                  <a:lnTo>
                    <a:pt x="77" y="94"/>
                  </a:lnTo>
                  <a:lnTo>
                    <a:pt x="77" y="94"/>
                  </a:lnTo>
                  <a:lnTo>
                    <a:pt x="71" y="94"/>
                  </a:lnTo>
                  <a:lnTo>
                    <a:pt x="65" y="94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0"/>
                  </a:lnTo>
                  <a:lnTo>
                    <a:pt x="59" y="89"/>
                  </a:lnTo>
                  <a:lnTo>
                    <a:pt x="59" y="89"/>
                  </a:lnTo>
                  <a:lnTo>
                    <a:pt x="59" y="83"/>
                  </a:lnTo>
                  <a:lnTo>
                    <a:pt x="56" y="82"/>
                  </a:lnTo>
                  <a:lnTo>
                    <a:pt x="48" y="82"/>
                  </a:lnTo>
                  <a:lnTo>
                    <a:pt x="49" y="79"/>
                  </a:lnTo>
                  <a:lnTo>
                    <a:pt x="47" y="79"/>
                  </a:lnTo>
                  <a:lnTo>
                    <a:pt x="45" y="79"/>
                  </a:lnTo>
                  <a:lnTo>
                    <a:pt x="43" y="79"/>
                  </a:lnTo>
                  <a:lnTo>
                    <a:pt x="38" y="78"/>
                  </a:lnTo>
                  <a:lnTo>
                    <a:pt x="39" y="70"/>
                  </a:lnTo>
                  <a:lnTo>
                    <a:pt x="39" y="65"/>
                  </a:lnTo>
                  <a:lnTo>
                    <a:pt x="39" y="64"/>
                  </a:lnTo>
                  <a:lnTo>
                    <a:pt x="39" y="61"/>
                  </a:lnTo>
                  <a:lnTo>
                    <a:pt x="19" y="60"/>
                  </a:lnTo>
                  <a:lnTo>
                    <a:pt x="19" y="55"/>
                  </a:lnTo>
                  <a:lnTo>
                    <a:pt x="19" y="54"/>
                  </a:lnTo>
                  <a:lnTo>
                    <a:pt x="19" y="49"/>
                  </a:lnTo>
                  <a:lnTo>
                    <a:pt x="19" y="39"/>
                  </a:lnTo>
                  <a:lnTo>
                    <a:pt x="3" y="39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0" y="25"/>
                  </a:lnTo>
                  <a:lnTo>
                    <a:pt x="20" y="25"/>
                  </a:lnTo>
                  <a:lnTo>
                    <a:pt x="20" y="25"/>
                  </a:lnTo>
                  <a:lnTo>
                    <a:pt x="20" y="23"/>
                  </a:lnTo>
                  <a:lnTo>
                    <a:pt x="20" y="18"/>
                  </a:lnTo>
                  <a:lnTo>
                    <a:pt x="21" y="18"/>
                  </a:lnTo>
                  <a:lnTo>
                    <a:pt x="32" y="19"/>
                  </a:lnTo>
                  <a:lnTo>
                    <a:pt x="34" y="19"/>
                  </a:lnTo>
                  <a:lnTo>
                    <a:pt x="40" y="19"/>
                  </a:lnTo>
                  <a:lnTo>
                    <a:pt x="40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6" y="15"/>
                  </a:lnTo>
                  <a:lnTo>
                    <a:pt x="49" y="15"/>
                  </a:lnTo>
                  <a:lnTo>
                    <a:pt x="50" y="15"/>
                  </a:lnTo>
                  <a:lnTo>
                    <a:pt x="51" y="15"/>
                  </a:lnTo>
                  <a:lnTo>
                    <a:pt x="53" y="17"/>
                  </a:lnTo>
                  <a:lnTo>
                    <a:pt x="54" y="18"/>
                  </a:lnTo>
                  <a:lnTo>
                    <a:pt x="55" y="21"/>
                  </a:lnTo>
                  <a:lnTo>
                    <a:pt x="55" y="21"/>
                  </a:lnTo>
                  <a:lnTo>
                    <a:pt x="55" y="22"/>
                  </a:lnTo>
                  <a:lnTo>
                    <a:pt x="55" y="23"/>
                  </a:lnTo>
                  <a:lnTo>
                    <a:pt x="55" y="23"/>
                  </a:lnTo>
                  <a:lnTo>
                    <a:pt x="57" y="26"/>
                  </a:lnTo>
                  <a:lnTo>
                    <a:pt x="57" y="27"/>
                  </a:lnTo>
                  <a:lnTo>
                    <a:pt x="58" y="29"/>
                  </a:lnTo>
                  <a:lnTo>
                    <a:pt x="57" y="30"/>
                  </a:lnTo>
                  <a:lnTo>
                    <a:pt x="56" y="32"/>
                  </a:lnTo>
                  <a:lnTo>
                    <a:pt x="56" y="34"/>
                  </a:lnTo>
                  <a:lnTo>
                    <a:pt x="55" y="35"/>
                  </a:lnTo>
                  <a:lnTo>
                    <a:pt x="55" y="36"/>
                  </a:lnTo>
                  <a:lnTo>
                    <a:pt x="55" y="37"/>
                  </a:lnTo>
                  <a:lnTo>
                    <a:pt x="55" y="38"/>
                  </a:lnTo>
                  <a:lnTo>
                    <a:pt x="56" y="38"/>
                  </a:lnTo>
                  <a:lnTo>
                    <a:pt x="56" y="39"/>
                  </a:lnTo>
                  <a:lnTo>
                    <a:pt x="58" y="40"/>
                  </a:lnTo>
                  <a:lnTo>
                    <a:pt x="60" y="41"/>
                  </a:lnTo>
                  <a:lnTo>
                    <a:pt x="60" y="40"/>
                  </a:lnTo>
                  <a:lnTo>
                    <a:pt x="59" y="40"/>
                  </a:lnTo>
                  <a:lnTo>
                    <a:pt x="59" y="39"/>
                  </a:lnTo>
                  <a:lnTo>
                    <a:pt x="58" y="38"/>
                  </a:lnTo>
                  <a:lnTo>
                    <a:pt x="58" y="37"/>
                  </a:lnTo>
                  <a:lnTo>
                    <a:pt x="59" y="37"/>
                  </a:lnTo>
                  <a:lnTo>
                    <a:pt x="59" y="36"/>
                  </a:lnTo>
                  <a:lnTo>
                    <a:pt x="59" y="35"/>
                  </a:lnTo>
                  <a:lnTo>
                    <a:pt x="59" y="34"/>
                  </a:lnTo>
                  <a:lnTo>
                    <a:pt x="59" y="33"/>
                  </a:lnTo>
                  <a:lnTo>
                    <a:pt x="59" y="32"/>
                  </a:lnTo>
                  <a:lnTo>
                    <a:pt x="58" y="32"/>
                  </a:lnTo>
                  <a:lnTo>
                    <a:pt x="58" y="31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8" y="27"/>
                  </a:lnTo>
                  <a:lnTo>
                    <a:pt x="60" y="27"/>
                  </a:lnTo>
                  <a:lnTo>
                    <a:pt x="61" y="27"/>
                  </a:lnTo>
                  <a:lnTo>
                    <a:pt x="60" y="26"/>
                  </a:lnTo>
                  <a:lnTo>
                    <a:pt x="62" y="25"/>
                  </a:lnTo>
                  <a:lnTo>
                    <a:pt x="63" y="25"/>
                  </a:lnTo>
                  <a:lnTo>
                    <a:pt x="63" y="25"/>
                  </a:lnTo>
                  <a:lnTo>
                    <a:pt x="64" y="25"/>
                  </a:lnTo>
                  <a:lnTo>
                    <a:pt x="64" y="24"/>
                  </a:lnTo>
                  <a:lnTo>
                    <a:pt x="64" y="24"/>
                  </a:lnTo>
                  <a:lnTo>
                    <a:pt x="65" y="22"/>
                  </a:lnTo>
                  <a:lnTo>
                    <a:pt x="65" y="21"/>
                  </a:lnTo>
                  <a:lnTo>
                    <a:pt x="64" y="21"/>
                  </a:lnTo>
                  <a:lnTo>
                    <a:pt x="63" y="20"/>
                  </a:lnTo>
                  <a:lnTo>
                    <a:pt x="66" y="20"/>
                  </a:lnTo>
                  <a:lnTo>
                    <a:pt x="69" y="20"/>
                  </a:lnTo>
                  <a:lnTo>
                    <a:pt x="83" y="21"/>
                  </a:lnTo>
                  <a:lnTo>
                    <a:pt x="96" y="21"/>
                  </a:lnTo>
                  <a:lnTo>
                    <a:pt x="96" y="21"/>
                  </a:lnTo>
                  <a:lnTo>
                    <a:pt x="100" y="21"/>
                  </a:lnTo>
                  <a:lnTo>
                    <a:pt x="100" y="16"/>
                  </a:lnTo>
                  <a:lnTo>
                    <a:pt x="100" y="10"/>
                  </a:lnTo>
                  <a:lnTo>
                    <a:pt x="100" y="3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0" name="Logan"/>
            <p:cNvSpPr>
              <a:spLocks/>
            </p:cNvSpPr>
            <p:nvPr/>
          </p:nvSpPr>
          <p:spPr bwMode="auto">
            <a:xfrm>
              <a:off x="91" y="258"/>
              <a:ext cx="163" cy="99"/>
            </a:xfrm>
            <a:custGeom>
              <a:avLst/>
              <a:gdLst/>
              <a:ahLst/>
              <a:cxnLst>
                <a:cxn ang="0">
                  <a:pos x="65" y="6"/>
                </a:cxn>
                <a:cxn ang="0">
                  <a:pos x="71" y="12"/>
                </a:cxn>
                <a:cxn ang="0">
                  <a:pos x="73" y="15"/>
                </a:cxn>
                <a:cxn ang="0">
                  <a:pos x="77" y="14"/>
                </a:cxn>
                <a:cxn ang="0">
                  <a:pos x="82" y="13"/>
                </a:cxn>
                <a:cxn ang="0">
                  <a:pos x="85" y="13"/>
                </a:cxn>
                <a:cxn ang="0">
                  <a:pos x="88" y="9"/>
                </a:cxn>
                <a:cxn ang="0">
                  <a:pos x="89" y="6"/>
                </a:cxn>
                <a:cxn ang="0">
                  <a:pos x="93" y="9"/>
                </a:cxn>
                <a:cxn ang="0">
                  <a:pos x="98" y="11"/>
                </a:cxn>
                <a:cxn ang="0">
                  <a:pos x="103" y="11"/>
                </a:cxn>
                <a:cxn ang="0">
                  <a:pos x="106" y="9"/>
                </a:cxn>
                <a:cxn ang="0">
                  <a:pos x="111" y="7"/>
                </a:cxn>
                <a:cxn ang="0">
                  <a:pos x="116" y="5"/>
                </a:cxn>
                <a:cxn ang="0">
                  <a:pos x="120" y="8"/>
                </a:cxn>
                <a:cxn ang="0">
                  <a:pos x="125" y="6"/>
                </a:cxn>
                <a:cxn ang="0">
                  <a:pos x="128" y="2"/>
                </a:cxn>
                <a:cxn ang="0">
                  <a:pos x="133" y="0"/>
                </a:cxn>
                <a:cxn ang="0">
                  <a:pos x="135" y="3"/>
                </a:cxn>
                <a:cxn ang="0">
                  <a:pos x="136" y="8"/>
                </a:cxn>
                <a:cxn ang="0">
                  <a:pos x="137" y="15"/>
                </a:cxn>
                <a:cxn ang="0">
                  <a:pos x="141" y="19"/>
                </a:cxn>
                <a:cxn ang="0">
                  <a:pos x="140" y="21"/>
                </a:cxn>
                <a:cxn ang="0">
                  <a:pos x="136" y="22"/>
                </a:cxn>
                <a:cxn ang="0">
                  <a:pos x="137" y="25"/>
                </a:cxn>
                <a:cxn ang="0">
                  <a:pos x="143" y="24"/>
                </a:cxn>
                <a:cxn ang="0">
                  <a:pos x="151" y="22"/>
                </a:cxn>
                <a:cxn ang="0">
                  <a:pos x="155" y="22"/>
                </a:cxn>
                <a:cxn ang="0">
                  <a:pos x="163" y="27"/>
                </a:cxn>
                <a:cxn ang="0">
                  <a:pos x="156" y="53"/>
                </a:cxn>
                <a:cxn ang="0">
                  <a:pos x="126" y="53"/>
                </a:cxn>
                <a:cxn ang="0">
                  <a:pos x="122" y="60"/>
                </a:cxn>
                <a:cxn ang="0">
                  <a:pos x="116" y="65"/>
                </a:cxn>
                <a:cxn ang="0">
                  <a:pos x="91" y="68"/>
                </a:cxn>
                <a:cxn ang="0">
                  <a:pos x="82" y="74"/>
                </a:cxn>
                <a:cxn ang="0">
                  <a:pos x="82" y="92"/>
                </a:cxn>
                <a:cxn ang="0">
                  <a:pos x="53" y="98"/>
                </a:cxn>
                <a:cxn ang="0">
                  <a:pos x="22" y="97"/>
                </a:cxn>
                <a:cxn ang="0">
                  <a:pos x="6" y="90"/>
                </a:cxn>
                <a:cxn ang="0">
                  <a:pos x="3" y="90"/>
                </a:cxn>
                <a:cxn ang="0">
                  <a:pos x="0" y="73"/>
                </a:cxn>
                <a:cxn ang="0">
                  <a:pos x="10" y="69"/>
                </a:cxn>
                <a:cxn ang="0">
                  <a:pos x="21" y="61"/>
                </a:cxn>
                <a:cxn ang="0">
                  <a:pos x="21" y="51"/>
                </a:cxn>
                <a:cxn ang="0">
                  <a:pos x="27" y="48"/>
                </a:cxn>
                <a:cxn ang="0">
                  <a:pos x="42" y="48"/>
                </a:cxn>
                <a:cxn ang="0">
                  <a:pos x="42" y="27"/>
                </a:cxn>
                <a:cxn ang="0">
                  <a:pos x="63" y="16"/>
                </a:cxn>
              </a:cxnLst>
              <a:rect l="0" t="0" r="r" b="b"/>
              <a:pathLst>
                <a:path w="163" h="99">
                  <a:moveTo>
                    <a:pt x="63" y="16"/>
                  </a:moveTo>
                  <a:lnTo>
                    <a:pt x="63" y="0"/>
                  </a:lnTo>
                  <a:lnTo>
                    <a:pt x="64" y="3"/>
                  </a:lnTo>
                  <a:lnTo>
                    <a:pt x="65" y="6"/>
                  </a:lnTo>
                  <a:lnTo>
                    <a:pt x="66" y="7"/>
                  </a:lnTo>
                  <a:lnTo>
                    <a:pt x="67" y="8"/>
                  </a:lnTo>
                  <a:lnTo>
                    <a:pt x="69" y="10"/>
                  </a:lnTo>
                  <a:lnTo>
                    <a:pt x="71" y="12"/>
                  </a:lnTo>
                  <a:lnTo>
                    <a:pt x="72" y="12"/>
                  </a:lnTo>
                  <a:lnTo>
                    <a:pt x="72" y="13"/>
                  </a:lnTo>
                  <a:lnTo>
                    <a:pt x="73" y="14"/>
                  </a:lnTo>
                  <a:lnTo>
                    <a:pt x="73" y="15"/>
                  </a:lnTo>
                  <a:lnTo>
                    <a:pt x="74" y="16"/>
                  </a:lnTo>
                  <a:lnTo>
                    <a:pt x="75" y="16"/>
                  </a:lnTo>
                  <a:lnTo>
                    <a:pt x="76" y="15"/>
                  </a:lnTo>
                  <a:lnTo>
                    <a:pt x="77" y="14"/>
                  </a:lnTo>
                  <a:lnTo>
                    <a:pt x="78" y="14"/>
                  </a:lnTo>
                  <a:lnTo>
                    <a:pt x="80" y="15"/>
                  </a:lnTo>
                  <a:lnTo>
                    <a:pt x="81" y="14"/>
                  </a:lnTo>
                  <a:lnTo>
                    <a:pt x="82" y="13"/>
                  </a:lnTo>
                  <a:lnTo>
                    <a:pt x="82" y="13"/>
                  </a:lnTo>
                  <a:lnTo>
                    <a:pt x="83" y="13"/>
                  </a:lnTo>
                  <a:lnTo>
                    <a:pt x="84" y="13"/>
                  </a:lnTo>
                  <a:lnTo>
                    <a:pt x="85" y="13"/>
                  </a:lnTo>
                  <a:lnTo>
                    <a:pt x="86" y="12"/>
                  </a:lnTo>
                  <a:lnTo>
                    <a:pt x="87" y="11"/>
                  </a:lnTo>
                  <a:lnTo>
                    <a:pt x="87" y="10"/>
                  </a:lnTo>
                  <a:lnTo>
                    <a:pt x="88" y="9"/>
                  </a:lnTo>
                  <a:lnTo>
                    <a:pt x="88" y="7"/>
                  </a:lnTo>
                  <a:lnTo>
                    <a:pt x="88" y="6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1" y="6"/>
                  </a:lnTo>
                  <a:lnTo>
                    <a:pt x="93" y="9"/>
                  </a:lnTo>
                  <a:lnTo>
                    <a:pt x="93" y="10"/>
                  </a:lnTo>
                  <a:lnTo>
                    <a:pt x="94" y="10"/>
                  </a:lnTo>
                  <a:lnTo>
                    <a:pt x="95" y="10"/>
                  </a:lnTo>
                  <a:lnTo>
                    <a:pt x="98" y="11"/>
                  </a:lnTo>
                  <a:lnTo>
                    <a:pt x="100" y="11"/>
                  </a:lnTo>
                  <a:lnTo>
                    <a:pt x="101" y="11"/>
                  </a:lnTo>
                  <a:lnTo>
                    <a:pt x="102" y="11"/>
                  </a:lnTo>
                  <a:lnTo>
                    <a:pt x="103" y="11"/>
                  </a:lnTo>
                  <a:lnTo>
                    <a:pt x="105" y="10"/>
                  </a:lnTo>
                  <a:lnTo>
                    <a:pt x="106" y="10"/>
                  </a:lnTo>
                  <a:lnTo>
                    <a:pt x="106" y="9"/>
                  </a:lnTo>
                  <a:lnTo>
                    <a:pt x="106" y="9"/>
                  </a:lnTo>
                  <a:lnTo>
                    <a:pt x="108" y="8"/>
                  </a:lnTo>
                  <a:lnTo>
                    <a:pt x="109" y="8"/>
                  </a:lnTo>
                  <a:lnTo>
                    <a:pt x="110" y="7"/>
                  </a:lnTo>
                  <a:lnTo>
                    <a:pt x="111" y="7"/>
                  </a:lnTo>
                  <a:lnTo>
                    <a:pt x="112" y="7"/>
                  </a:lnTo>
                  <a:lnTo>
                    <a:pt x="113" y="6"/>
                  </a:lnTo>
                  <a:lnTo>
                    <a:pt x="115" y="5"/>
                  </a:lnTo>
                  <a:lnTo>
                    <a:pt x="116" y="5"/>
                  </a:lnTo>
                  <a:lnTo>
                    <a:pt x="117" y="5"/>
                  </a:lnTo>
                  <a:lnTo>
                    <a:pt x="118" y="7"/>
                  </a:lnTo>
                  <a:lnTo>
                    <a:pt x="119" y="7"/>
                  </a:lnTo>
                  <a:lnTo>
                    <a:pt x="120" y="8"/>
                  </a:lnTo>
                  <a:lnTo>
                    <a:pt x="121" y="8"/>
                  </a:lnTo>
                  <a:lnTo>
                    <a:pt x="122" y="8"/>
                  </a:lnTo>
                  <a:lnTo>
                    <a:pt x="123" y="7"/>
                  </a:lnTo>
                  <a:lnTo>
                    <a:pt x="125" y="6"/>
                  </a:lnTo>
                  <a:lnTo>
                    <a:pt x="126" y="5"/>
                  </a:lnTo>
                  <a:lnTo>
                    <a:pt x="126" y="5"/>
                  </a:lnTo>
                  <a:lnTo>
                    <a:pt x="126" y="4"/>
                  </a:lnTo>
                  <a:lnTo>
                    <a:pt x="128" y="2"/>
                  </a:lnTo>
                  <a:lnTo>
                    <a:pt x="128" y="1"/>
                  </a:lnTo>
                  <a:lnTo>
                    <a:pt x="130" y="1"/>
                  </a:lnTo>
                  <a:lnTo>
                    <a:pt x="132" y="0"/>
                  </a:lnTo>
                  <a:lnTo>
                    <a:pt x="133" y="0"/>
                  </a:lnTo>
                  <a:lnTo>
                    <a:pt x="133" y="1"/>
                  </a:lnTo>
                  <a:lnTo>
                    <a:pt x="134" y="1"/>
                  </a:lnTo>
                  <a:lnTo>
                    <a:pt x="135" y="1"/>
                  </a:lnTo>
                  <a:lnTo>
                    <a:pt x="135" y="3"/>
                  </a:lnTo>
                  <a:lnTo>
                    <a:pt x="135" y="4"/>
                  </a:lnTo>
                  <a:lnTo>
                    <a:pt x="136" y="5"/>
                  </a:lnTo>
                  <a:lnTo>
                    <a:pt x="136" y="6"/>
                  </a:lnTo>
                  <a:lnTo>
                    <a:pt x="136" y="8"/>
                  </a:lnTo>
                  <a:lnTo>
                    <a:pt x="135" y="8"/>
                  </a:lnTo>
                  <a:lnTo>
                    <a:pt x="136" y="10"/>
                  </a:lnTo>
                  <a:lnTo>
                    <a:pt x="136" y="12"/>
                  </a:lnTo>
                  <a:lnTo>
                    <a:pt x="137" y="15"/>
                  </a:lnTo>
                  <a:lnTo>
                    <a:pt x="138" y="16"/>
                  </a:lnTo>
                  <a:lnTo>
                    <a:pt x="139" y="17"/>
                  </a:lnTo>
                  <a:lnTo>
                    <a:pt x="139" y="17"/>
                  </a:lnTo>
                  <a:lnTo>
                    <a:pt x="141" y="19"/>
                  </a:lnTo>
                  <a:lnTo>
                    <a:pt x="141" y="19"/>
                  </a:lnTo>
                  <a:lnTo>
                    <a:pt x="141" y="20"/>
                  </a:lnTo>
                  <a:lnTo>
                    <a:pt x="141" y="21"/>
                  </a:lnTo>
                  <a:lnTo>
                    <a:pt x="140" y="21"/>
                  </a:lnTo>
                  <a:lnTo>
                    <a:pt x="139" y="21"/>
                  </a:lnTo>
                  <a:lnTo>
                    <a:pt x="137" y="21"/>
                  </a:lnTo>
                  <a:lnTo>
                    <a:pt x="137" y="22"/>
                  </a:lnTo>
                  <a:lnTo>
                    <a:pt x="136" y="22"/>
                  </a:lnTo>
                  <a:lnTo>
                    <a:pt x="136" y="23"/>
                  </a:lnTo>
                  <a:lnTo>
                    <a:pt x="136" y="24"/>
                  </a:lnTo>
                  <a:lnTo>
                    <a:pt x="136" y="24"/>
                  </a:lnTo>
                  <a:lnTo>
                    <a:pt x="137" y="25"/>
                  </a:lnTo>
                  <a:lnTo>
                    <a:pt x="137" y="25"/>
                  </a:lnTo>
                  <a:lnTo>
                    <a:pt x="138" y="25"/>
                  </a:lnTo>
                  <a:lnTo>
                    <a:pt x="143" y="24"/>
                  </a:lnTo>
                  <a:lnTo>
                    <a:pt x="143" y="24"/>
                  </a:lnTo>
                  <a:lnTo>
                    <a:pt x="144" y="24"/>
                  </a:lnTo>
                  <a:lnTo>
                    <a:pt x="146" y="24"/>
                  </a:lnTo>
                  <a:lnTo>
                    <a:pt x="147" y="24"/>
                  </a:lnTo>
                  <a:lnTo>
                    <a:pt x="151" y="22"/>
                  </a:lnTo>
                  <a:lnTo>
                    <a:pt x="153" y="21"/>
                  </a:lnTo>
                  <a:lnTo>
                    <a:pt x="154" y="21"/>
                  </a:lnTo>
                  <a:lnTo>
                    <a:pt x="154" y="21"/>
                  </a:lnTo>
                  <a:lnTo>
                    <a:pt x="155" y="22"/>
                  </a:lnTo>
                  <a:lnTo>
                    <a:pt x="157" y="23"/>
                  </a:lnTo>
                  <a:lnTo>
                    <a:pt x="159" y="25"/>
                  </a:lnTo>
                  <a:lnTo>
                    <a:pt x="161" y="25"/>
                  </a:lnTo>
                  <a:lnTo>
                    <a:pt x="163" y="27"/>
                  </a:lnTo>
                  <a:lnTo>
                    <a:pt x="163" y="27"/>
                  </a:lnTo>
                  <a:lnTo>
                    <a:pt x="163" y="36"/>
                  </a:lnTo>
                  <a:lnTo>
                    <a:pt x="163" y="52"/>
                  </a:lnTo>
                  <a:lnTo>
                    <a:pt x="156" y="53"/>
                  </a:lnTo>
                  <a:lnTo>
                    <a:pt x="137" y="52"/>
                  </a:lnTo>
                  <a:lnTo>
                    <a:pt x="130" y="51"/>
                  </a:lnTo>
                  <a:lnTo>
                    <a:pt x="130" y="53"/>
                  </a:lnTo>
                  <a:lnTo>
                    <a:pt x="126" y="53"/>
                  </a:lnTo>
                  <a:lnTo>
                    <a:pt x="126" y="55"/>
                  </a:lnTo>
                  <a:lnTo>
                    <a:pt x="124" y="55"/>
                  </a:lnTo>
                  <a:lnTo>
                    <a:pt x="124" y="60"/>
                  </a:lnTo>
                  <a:lnTo>
                    <a:pt x="122" y="60"/>
                  </a:lnTo>
                  <a:lnTo>
                    <a:pt x="122" y="62"/>
                  </a:lnTo>
                  <a:lnTo>
                    <a:pt x="119" y="62"/>
                  </a:lnTo>
                  <a:lnTo>
                    <a:pt x="119" y="65"/>
                  </a:lnTo>
                  <a:lnTo>
                    <a:pt x="116" y="65"/>
                  </a:lnTo>
                  <a:lnTo>
                    <a:pt x="116" y="69"/>
                  </a:lnTo>
                  <a:lnTo>
                    <a:pt x="109" y="68"/>
                  </a:lnTo>
                  <a:lnTo>
                    <a:pt x="102" y="68"/>
                  </a:lnTo>
                  <a:lnTo>
                    <a:pt x="91" y="68"/>
                  </a:lnTo>
                  <a:lnTo>
                    <a:pt x="91" y="71"/>
                  </a:lnTo>
                  <a:lnTo>
                    <a:pt x="82" y="71"/>
                  </a:lnTo>
                  <a:lnTo>
                    <a:pt x="82" y="72"/>
                  </a:lnTo>
                  <a:lnTo>
                    <a:pt x="82" y="74"/>
                  </a:lnTo>
                  <a:lnTo>
                    <a:pt x="82" y="79"/>
                  </a:lnTo>
                  <a:lnTo>
                    <a:pt x="82" y="80"/>
                  </a:lnTo>
                  <a:lnTo>
                    <a:pt x="82" y="85"/>
                  </a:lnTo>
                  <a:lnTo>
                    <a:pt x="82" y="92"/>
                  </a:lnTo>
                  <a:lnTo>
                    <a:pt x="83" y="92"/>
                  </a:lnTo>
                  <a:lnTo>
                    <a:pt x="83" y="99"/>
                  </a:lnTo>
                  <a:lnTo>
                    <a:pt x="63" y="99"/>
                  </a:lnTo>
                  <a:lnTo>
                    <a:pt x="53" y="98"/>
                  </a:lnTo>
                  <a:lnTo>
                    <a:pt x="43" y="98"/>
                  </a:lnTo>
                  <a:lnTo>
                    <a:pt x="43" y="98"/>
                  </a:lnTo>
                  <a:lnTo>
                    <a:pt x="30" y="97"/>
                  </a:lnTo>
                  <a:lnTo>
                    <a:pt x="22" y="97"/>
                  </a:lnTo>
                  <a:lnTo>
                    <a:pt x="22" y="97"/>
                  </a:lnTo>
                  <a:lnTo>
                    <a:pt x="12" y="97"/>
                  </a:lnTo>
                  <a:lnTo>
                    <a:pt x="13" y="91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3" y="90"/>
                  </a:lnTo>
                  <a:lnTo>
                    <a:pt x="0" y="90"/>
                  </a:lnTo>
                  <a:lnTo>
                    <a:pt x="0" y="87"/>
                  </a:lnTo>
                  <a:lnTo>
                    <a:pt x="0" y="80"/>
                  </a:lnTo>
                  <a:lnTo>
                    <a:pt x="0" y="73"/>
                  </a:lnTo>
                  <a:lnTo>
                    <a:pt x="0" y="71"/>
                  </a:lnTo>
                  <a:lnTo>
                    <a:pt x="0" y="69"/>
                  </a:lnTo>
                  <a:lnTo>
                    <a:pt x="4" y="69"/>
                  </a:lnTo>
                  <a:lnTo>
                    <a:pt x="10" y="69"/>
                  </a:lnTo>
                  <a:lnTo>
                    <a:pt x="13" y="69"/>
                  </a:lnTo>
                  <a:lnTo>
                    <a:pt x="20" y="69"/>
                  </a:lnTo>
                  <a:lnTo>
                    <a:pt x="21" y="62"/>
                  </a:lnTo>
                  <a:lnTo>
                    <a:pt x="21" y="61"/>
                  </a:lnTo>
                  <a:lnTo>
                    <a:pt x="21" y="59"/>
                  </a:lnTo>
                  <a:lnTo>
                    <a:pt x="21" y="53"/>
                  </a:lnTo>
                  <a:lnTo>
                    <a:pt x="21" y="52"/>
                  </a:lnTo>
                  <a:lnTo>
                    <a:pt x="21" y="51"/>
                  </a:lnTo>
                  <a:lnTo>
                    <a:pt x="21" y="48"/>
                  </a:lnTo>
                  <a:lnTo>
                    <a:pt x="25" y="48"/>
                  </a:lnTo>
                  <a:lnTo>
                    <a:pt x="26" y="48"/>
                  </a:lnTo>
                  <a:lnTo>
                    <a:pt x="27" y="48"/>
                  </a:lnTo>
                  <a:lnTo>
                    <a:pt x="28" y="48"/>
                  </a:lnTo>
                  <a:lnTo>
                    <a:pt x="35" y="48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42" y="47"/>
                  </a:lnTo>
                  <a:lnTo>
                    <a:pt x="42" y="45"/>
                  </a:lnTo>
                  <a:lnTo>
                    <a:pt x="42" y="41"/>
                  </a:lnTo>
                  <a:lnTo>
                    <a:pt x="42" y="27"/>
                  </a:lnTo>
                  <a:lnTo>
                    <a:pt x="52" y="27"/>
                  </a:lnTo>
                  <a:lnTo>
                    <a:pt x="63" y="28"/>
                  </a:lnTo>
                  <a:lnTo>
                    <a:pt x="63" y="19"/>
                  </a:lnTo>
                  <a:lnTo>
                    <a:pt x="63" y="16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1" name="Van Buren"/>
            <p:cNvSpPr>
              <a:spLocks/>
            </p:cNvSpPr>
            <p:nvPr/>
          </p:nvSpPr>
          <p:spPr bwMode="auto">
            <a:xfrm>
              <a:off x="336" y="171"/>
              <a:ext cx="115" cy="10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65" y="0"/>
                </a:cxn>
                <a:cxn ang="0">
                  <a:pos x="82" y="0"/>
                </a:cxn>
                <a:cxn ang="0">
                  <a:pos x="82" y="18"/>
                </a:cxn>
                <a:cxn ang="0">
                  <a:pos x="89" y="18"/>
                </a:cxn>
                <a:cxn ang="0">
                  <a:pos x="113" y="19"/>
                </a:cxn>
                <a:cxn ang="0">
                  <a:pos x="115" y="19"/>
                </a:cxn>
                <a:cxn ang="0">
                  <a:pos x="115" y="38"/>
                </a:cxn>
                <a:cxn ang="0">
                  <a:pos x="115" y="40"/>
                </a:cxn>
                <a:cxn ang="0">
                  <a:pos x="114" y="61"/>
                </a:cxn>
                <a:cxn ang="0">
                  <a:pos x="114" y="71"/>
                </a:cxn>
                <a:cxn ang="0">
                  <a:pos x="113" y="88"/>
                </a:cxn>
                <a:cxn ang="0">
                  <a:pos x="113" y="103"/>
                </a:cxn>
                <a:cxn ang="0">
                  <a:pos x="104" y="103"/>
                </a:cxn>
                <a:cxn ang="0">
                  <a:pos x="100" y="103"/>
                </a:cxn>
                <a:cxn ang="0">
                  <a:pos x="98" y="103"/>
                </a:cxn>
                <a:cxn ang="0">
                  <a:pos x="85" y="102"/>
                </a:cxn>
                <a:cxn ang="0">
                  <a:pos x="80" y="102"/>
                </a:cxn>
                <a:cxn ang="0">
                  <a:pos x="70" y="102"/>
                </a:cxn>
                <a:cxn ang="0">
                  <a:pos x="70" y="101"/>
                </a:cxn>
                <a:cxn ang="0">
                  <a:pos x="70" y="95"/>
                </a:cxn>
                <a:cxn ang="0">
                  <a:pos x="70" y="93"/>
                </a:cxn>
                <a:cxn ang="0">
                  <a:pos x="70" y="84"/>
                </a:cxn>
                <a:cxn ang="0">
                  <a:pos x="70" y="81"/>
                </a:cxn>
                <a:cxn ang="0">
                  <a:pos x="60" y="80"/>
                </a:cxn>
                <a:cxn ang="0">
                  <a:pos x="47" y="80"/>
                </a:cxn>
                <a:cxn ang="0">
                  <a:pos x="38" y="80"/>
                </a:cxn>
                <a:cxn ang="0">
                  <a:pos x="36" y="80"/>
                </a:cxn>
                <a:cxn ang="0">
                  <a:pos x="33" y="80"/>
                </a:cxn>
                <a:cxn ang="0">
                  <a:pos x="29" y="80"/>
                </a:cxn>
                <a:cxn ang="0">
                  <a:pos x="13" y="79"/>
                </a:cxn>
                <a:cxn ang="0">
                  <a:pos x="0" y="72"/>
                </a:cxn>
                <a:cxn ang="0">
                  <a:pos x="0" y="58"/>
                </a:cxn>
                <a:cxn ang="0">
                  <a:pos x="7" y="51"/>
                </a:cxn>
                <a:cxn ang="0">
                  <a:pos x="7" y="40"/>
                </a:cxn>
                <a:cxn ang="0">
                  <a:pos x="7" y="31"/>
                </a:cxn>
                <a:cxn ang="0">
                  <a:pos x="7" y="20"/>
                </a:cxn>
                <a:cxn ang="0">
                  <a:pos x="7" y="16"/>
                </a:cxn>
                <a:cxn ang="0">
                  <a:pos x="17" y="17"/>
                </a:cxn>
                <a:cxn ang="0">
                  <a:pos x="25" y="17"/>
                </a:cxn>
                <a:cxn ang="0">
                  <a:pos x="32" y="17"/>
                </a:cxn>
                <a:cxn ang="0">
                  <a:pos x="41" y="17"/>
                </a:cxn>
                <a:cxn ang="0">
                  <a:pos x="41" y="11"/>
                </a:cxn>
                <a:cxn ang="0">
                  <a:pos x="42" y="0"/>
                </a:cxn>
              </a:cxnLst>
              <a:rect l="0" t="0" r="r" b="b"/>
              <a:pathLst>
                <a:path w="115" h="103">
                  <a:moveTo>
                    <a:pt x="45" y="0"/>
                  </a:moveTo>
                  <a:lnTo>
                    <a:pt x="56" y="0"/>
                  </a:lnTo>
                  <a:lnTo>
                    <a:pt x="59" y="0"/>
                  </a:lnTo>
                  <a:lnTo>
                    <a:pt x="65" y="0"/>
                  </a:lnTo>
                  <a:lnTo>
                    <a:pt x="66" y="0"/>
                  </a:lnTo>
                  <a:lnTo>
                    <a:pt x="82" y="0"/>
                  </a:lnTo>
                  <a:lnTo>
                    <a:pt x="82" y="18"/>
                  </a:lnTo>
                  <a:lnTo>
                    <a:pt x="82" y="18"/>
                  </a:lnTo>
                  <a:lnTo>
                    <a:pt x="85" y="18"/>
                  </a:lnTo>
                  <a:lnTo>
                    <a:pt x="89" y="18"/>
                  </a:lnTo>
                  <a:lnTo>
                    <a:pt x="99" y="18"/>
                  </a:lnTo>
                  <a:lnTo>
                    <a:pt x="113" y="19"/>
                  </a:lnTo>
                  <a:lnTo>
                    <a:pt x="113" y="19"/>
                  </a:lnTo>
                  <a:lnTo>
                    <a:pt x="115" y="19"/>
                  </a:lnTo>
                  <a:lnTo>
                    <a:pt x="115" y="36"/>
                  </a:lnTo>
                  <a:lnTo>
                    <a:pt x="115" y="38"/>
                  </a:lnTo>
                  <a:lnTo>
                    <a:pt x="115" y="39"/>
                  </a:lnTo>
                  <a:lnTo>
                    <a:pt x="115" y="40"/>
                  </a:lnTo>
                  <a:lnTo>
                    <a:pt x="115" y="61"/>
                  </a:lnTo>
                  <a:lnTo>
                    <a:pt x="114" y="61"/>
                  </a:lnTo>
                  <a:lnTo>
                    <a:pt x="114" y="69"/>
                  </a:lnTo>
                  <a:lnTo>
                    <a:pt x="114" y="71"/>
                  </a:lnTo>
                  <a:lnTo>
                    <a:pt x="114" y="82"/>
                  </a:lnTo>
                  <a:lnTo>
                    <a:pt x="113" y="88"/>
                  </a:lnTo>
                  <a:lnTo>
                    <a:pt x="113" y="92"/>
                  </a:lnTo>
                  <a:lnTo>
                    <a:pt x="113" y="103"/>
                  </a:lnTo>
                  <a:lnTo>
                    <a:pt x="106" y="103"/>
                  </a:lnTo>
                  <a:lnTo>
                    <a:pt x="104" y="103"/>
                  </a:lnTo>
                  <a:lnTo>
                    <a:pt x="101" y="103"/>
                  </a:lnTo>
                  <a:lnTo>
                    <a:pt x="100" y="103"/>
                  </a:lnTo>
                  <a:lnTo>
                    <a:pt x="100" y="103"/>
                  </a:lnTo>
                  <a:lnTo>
                    <a:pt x="98" y="103"/>
                  </a:lnTo>
                  <a:lnTo>
                    <a:pt x="87" y="102"/>
                  </a:lnTo>
                  <a:lnTo>
                    <a:pt x="85" y="102"/>
                  </a:lnTo>
                  <a:lnTo>
                    <a:pt x="85" y="102"/>
                  </a:lnTo>
                  <a:lnTo>
                    <a:pt x="80" y="102"/>
                  </a:lnTo>
                  <a:lnTo>
                    <a:pt x="80" y="102"/>
                  </a:lnTo>
                  <a:lnTo>
                    <a:pt x="70" y="102"/>
                  </a:lnTo>
                  <a:lnTo>
                    <a:pt x="70" y="102"/>
                  </a:lnTo>
                  <a:lnTo>
                    <a:pt x="70" y="101"/>
                  </a:lnTo>
                  <a:lnTo>
                    <a:pt x="70" y="98"/>
                  </a:lnTo>
                  <a:lnTo>
                    <a:pt x="70" y="95"/>
                  </a:lnTo>
                  <a:lnTo>
                    <a:pt x="70" y="95"/>
                  </a:lnTo>
                  <a:lnTo>
                    <a:pt x="70" y="93"/>
                  </a:lnTo>
                  <a:lnTo>
                    <a:pt x="70" y="91"/>
                  </a:lnTo>
                  <a:lnTo>
                    <a:pt x="70" y="84"/>
                  </a:lnTo>
                  <a:lnTo>
                    <a:pt x="70" y="84"/>
                  </a:lnTo>
                  <a:lnTo>
                    <a:pt x="70" y="81"/>
                  </a:lnTo>
                  <a:lnTo>
                    <a:pt x="63" y="80"/>
                  </a:lnTo>
                  <a:lnTo>
                    <a:pt x="60" y="80"/>
                  </a:lnTo>
                  <a:lnTo>
                    <a:pt x="54" y="80"/>
                  </a:lnTo>
                  <a:lnTo>
                    <a:pt x="47" y="80"/>
                  </a:lnTo>
                  <a:lnTo>
                    <a:pt x="38" y="80"/>
                  </a:lnTo>
                  <a:lnTo>
                    <a:pt x="38" y="80"/>
                  </a:lnTo>
                  <a:lnTo>
                    <a:pt x="37" y="80"/>
                  </a:lnTo>
                  <a:lnTo>
                    <a:pt x="36" y="80"/>
                  </a:lnTo>
                  <a:lnTo>
                    <a:pt x="33" y="80"/>
                  </a:lnTo>
                  <a:lnTo>
                    <a:pt x="33" y="80"/>
                  </a:lnTo>
                  <a:lnTo>
                    <a:pt x="29" y="80"/>
                  </a:lnTo>
                  <a:lnTo>
                    <a:pt x="29" y="80"/>
                  </a:lnTo>
                  <a:lnTo>
                    <a:pt x="28" y="80"/>
                  </a:lnTo>
                  <a:lnTo>
                    <a:pt x="13" y="79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0" y="58"/>
                  </a:lnTo>
                  <a:lnTo>
                    <a:pt x="7" y="58"/>
                  </a:lnTo>
                  <a:lnTo>
                    <a:pt x="7" y="5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7"/>
                  </a:lnTo>
                  <a:lnTo>
                    <a:pt x="7" y="31"/>
                  </a:lnTo>
                  <a:lnTo>
                    <a:pt x="7" y="27"/>
                  </a:lnTo>
                  <a:lnTo>
                    <a:pt x="7" y="20"/>
                  </a:lnTo>
                  <a:lnTo>
                    <a:pt x="7" y="18"/>
                  </a:lnTo>
                  <a:lnTo>
                    <a:pt x="7" y="16"/>
                  </a:lnTo>
                  <a:lnTo>
                    <a:pt x="11" y="16"/>
                  </a:lnTo>
                  <a:lnTo>
                    <a:pt x="17" y="17"/>
                  </a:lnTo>
                  <a:lnTo>
                    <a:pt x="21" y="17"/>
                  </a:lnTo>
                  <a:lnTo>
                    <a:pt x="25" y="17"/>
                  </a:lnTo>
                  <a:lnTo>
                    <a:pt x="29" y="17"/>
                  </a:lnTo>
                  <a:lnTo>
                    <a:pt x="32" y="17"/>
                  </a:lnTo>
                  <a:lnTo>
                    <a:pt x="33" y="17"/>
                  </a:lnTo>
                  <a:lnTo>
                    <a:pt x="41" y="17"/>
                  </a:lnTo>
                  <a:lnTo>
                    <a:pt x="41" y="11"/>
                  </a:lnTo>
                  <a:lnTo>
                    <a:pt x="41" y="11"/>
                  </a:lnTo>
                  <a:lnTo>
                    <a:pt x="41" y="10"/>
                  </a:lnTo>
                  <a:lnTo>
                    <a:pt x="42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2" name="Faulkner"/>
            <p:cNvSpPr>
              <a:spLocks/>
            </p:cNvSpPr>
            <p:nvPr/>
          </p:nvSpPr>
          <p:spPr bwMode="auto">
            <a:xfrm>
              <a:off x="384" y="273"/>
              <a:ext cx="92" cy="12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52" y="1"/>
                </a:cxn>
                <a:cxn ang="0">
                  <a:pos x="58" y="1"/>
                </a:cxn>
                <a:cxn ang="0">
                  <a:pos x="74" y="1"/>
                </a:cxn>
                <a:cxn ang="0">
                  <a:pos x="89" y="1"/>
                </a:cxn>
                <a:cxn ang="0">
                  <a:pos x="91" y="41"/>
                </a:cxn>
                <a:cxn ang="0">
                  <a:pos x="91" y="49"/>
                </a:cxn>
                <a:cxn ang="0">
                  <a:pos x="91" y="59"/>
                </a:cxn>
                <a:cxn ang="0">
                  <a:pos x="91" y="73"/>
                </a:cxn>
                <a:cxn ang="0">
                  <a:pos x="83" y="86"/>
                </a:cxn>
                <a:cxn ang="0">
                  <a:pos x="70" y="85"/>
                </a:cxn>
                <a:cxn ang="0">
                  <a:pos x="70" y="106"/>
                </a:cxn>
                <a:cxn ang="0">
                  <a:pos x="39" y="105"/>
                </a:cxn>
                <a:cxn ang="0">
                  <a:pos x="35" y="106"/>
                </a:cxn>
                <a:cxn ang="0">
                  <a:pos x="34" y="110"/>
                </a:cxn>
                <a:cxn ang="0">
                  <a:pos x="30" y="111"/>
                </a:cxn>
                <a:cxn ang="0">
                  <a:pos x="28" y="112"/>
                </a:cxn>
                <a:cxn ang="0">
                  <a:pos x="28" y="115"/>
                </a:cxn>
                <a:cxn ang="0">
                  <a:pos x="29" y="118"/>
                </a:cxn>
                <a:cxn ang="0">
                  <a:pos x="29" y="122"/>
                </a:cxn>
                <a:cxn ang="0">
                  <a:pos x="29" y="125"/>
                </a:cxn>
                <a:cxn ang="0">
                  <a:pos x="26" y="124"/>
                </a:cxn>
                <a:cxn ang="0">
                  <a:pos x="25" y="121"/>
                </a:cxn>
                <a:cxn ang="0">
                  <a:pos x="27" y="115"/>
                </a:cxn>
                <a:cxn ang="0">
                  <a:pos x="25" y="108"/>
                </a:cxn>
                <a:cxn ang="0">
                  <a:pos x="25" y="106"/>
                </a:cxn>
                <a:cxn ang="0">
                  <a:pos x="20" y="100"/>
                </a:cxn>
                <a:cxn ang="0">
                  <a:pos x="11" y="100"/>
                </a:cxn>
                <a:cxn ang="0">
                  <a:pos x="3" y="96"/>
                </a:cxn>
                <a:cxn ang="0">
                  <a:pos x="0" y="89"/>
                </a:cxn>
                <a:cxn ang="0">
                  <a:pos x="3" y="83"/>
                </a:cxn>
                <a:cxn ang="0">
                  <a:pos x="8" y="78"/>
                </a:cxn>
                <a:cxn ang="0">
                  <a:pos x="10" y="73"/>
                </a:cxn>
                <a:cxn ang="0">
                  <a:pos x="10" y="67"/>
                </a:cxn>
                <a:cxn ang="0">
                  <a:pos x="9" y="62"/>
                </a:cxn>
                <a:cxn ang="0">
                  <a:pos x="9" y="59"/>
                </a:cxn>
                <a:cxn ang="0">
                  <a:pos x="12" y="61"/>
                </a:cxn>
                <a:cxn ang="0">
                  <a:pos x="13" y="61"/>
                </a:cxn>
                <a:cxn ang="0">
                  <a:pos x="15" y="58"/>
                </a:cxn>
                <a:cxn ang="0">
                  <a:pos x="17" y="55"/>
                </a:cxn>
                <a:cxn ang="0">
                  <a:pos x="17" y="49"/>
                </a:cxn>
                <a:cxn ang="0">
                  <a:pos x="18" y="48"/>
                </a:cxn>
                <a:cxn ang="0">
                  <a:pos x="16" y="45"/>
                </a:cxn>
                <a:cxn ang="0">
                  <a:pos x="14" y="43"/>
                </a:cxn>
                <a:cxn ang="0">
                  <a:pos x="13" y="39"/>
                </a:cxn>
                <a:cxn ang="0">
                  <a:pos x="14" y="37"/>
                </a:cxn>
                <a:cxn ang="0">
                  <a:pos x="15" y="36"/>
                </a:cxn>
                <a:cxn ang="0">
                  <a:pos x="13" y="36"/>
                </a:cxn>
                <a:cxn ang="0">
                  <a:pos x="13" y="33"/>
                </a:cxn>
                <a:cxn ang="0">
                  <a:pos x="16" y="31"/>
                </a:cxn>
                <a:cxn ang="0">
                  <a:pos x="16" y="29"/>
                </a:cxn>
                <a:cxn ang="0">
                  <a:pos x="17" y="31"/>
                </a:cxn>
                <a:cxn ang="0">
                  <a:pos x="18" y="29"/>
                </a:cxn>
                <a:cxn ang="0">
                  <a:pos x="16" y="28"/>
                </a:cxn>
                <a:cxn ang="0">
                  <a:pos x="16" y="26"/>
                </a:cxn>
                <a:cxn ang="0">
                  <a:pos x="19" y="24"/>
                </a:cxn>
                <a:cxn ang="0">
                  <a:pos x="21" y="23"/>
                </a:cxn>
                <a:cxn ang="0">
                  <a:pos x="21" y="21"/>
                </a:cxn>
                <a:cxn ang="0">
                  <a:pos x="22" y="6"/>
                </a:cxn>
              </a:cxnLst>
              <a:rect l="0" t="0" r="r" b="b"/>
              <a:pathLst>
                <a:path w="92" h="126">
                  <a:moveTo>
                    <a:pt x="22" y="0"/>
                  </a:moveTo>
                  <a:lnTo>
                    <a:pt x="32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50" y="1"/>
                  </a:lnTo>
                  <a:lnTo>
                    <a:pt x="52" y="1"/>
                  </a:lnTo>
                  <a:lnTo>
                    <a:pt x="52" y="1"/>
                  </a:lnTo>
                  <a:lnTo>
                    <a:pt x="53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65" y="1"/>
                  </a:lnTo>
                  <a:lnTo>
                    <a:pt x="69" y="1"/>
                  </a:lnTo>
                  <a:lnTo>
                    <a:pt x="70" y="1"/>
                  </a:lnTo>
                  <a:lnTo>
                    <a:pt x="74" y="1"/>
                  </a:lnTo>
                  <a:lnTo>
                    <a:pt x="75" y="1"/>
                  </a:lnTo>
                  <a:lnTo>
                    <a:pt x="79" y="1"/>
                  </a:lnTo>
                  <a:lnTo>
                    <a:pt x="85" y="1"/>
                  </a:lnTo>
                  <a:lnTo>
                    <a:pt x="89" y="1"/>
                  </a:lnTo>
                  <a:lnTo>
                    <a:pt x="92" y="1"/>
                  </a:lnTo>
                  <a:lnTo>
                    <a:pt x="91" y="24"/>
                  </a:lnTo>
                  <a:lnTo>
                    <a:pt x="91" y="33"/>
                  </a:lnTo>
                  <a:lnTo>
                    <a:pt x="91" y="41"/>
                  </a:lnTo>
                  <a:lnTo>
                    <a:pt x="91" y="44"/>
                  </a:lnTo>
                  <a:lnTo>
                    <a:pt x="91" y="47"/>
                  </a:lnTo>
                  <a:lnTo>
                    <a:pt x="91" y="47"/>
                  </a:lnTo>
                  <a:lnTo>
                    <a:pt x="91" y="49"/>
                  </a:lnTo>
                  <a:lnTo>
                    <a:pt x="91" y="52"/>
                  </a:lnTo>
                  <a:lnTo>
                    <a:pt x="91" y="55"/>
                  </a:lnTo>
                  <a:lnTo>
                    <a:pt x="91" y="58"/>
                  </a:lnTo>
                  <a:lnTo>
                    <a:pt x="91" y="59"/>
                  </a:lnTo>
                  <a:lnTo>
                    <a:pt x="91" y="63"/>
                  </a:lnTo>
                  <a:lnTo>
                    <a:pt x="91" y="65"/>
                  </a:lnTo>
                  <a:lnTo>
                    <a:pt x="91" y="68"/>
                  </a:lnTo>
                  <a:lnTo>
                    <a:pt x="91" y="73"/>
                  </a:lnTo>
                  <a:lnTo>
                    <a:pt x="90" y="86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83" y="86"/>
                  </a:lnTo>
                  <a:lnTo>
                    <a:pt x="80" y="85"/>
                  </a:lnTo>
                  <a:lnTo>
                    <a:pt x="79" y="85"/>
                  </a:lnTo>
                  <a:lnTo>
                    <a:pt x="74" y="85"/>
                  </a:lnTo>
                  <a:lnTo>
                    <a:pt x="70" y="85"/>
                  </a:lnTo>
                  <a:lnTo>
                    <a:pt x="70" y="88"/>
                  </a:lnTo>
                  <a:lnTo>
                    <a:pt x="70" y="95"/>
                  </a:lnTo>
                  <a:lnTo>
                    <a:pt x="70" y="101"/>
                  </a:lnTo>
                  <a:lnTo>
                    <a:pt x="70" y="106"/>
                  </a:lnTo>
                  <a:lnTo>
                    <a:pt x="66" y="106"/>
                  </a:lnTo>
                  <a:lnTo>
                    <a:pt x="66" y="106"/>
                  </a:lnTo>
                  <a:lnTo>
                    <a:pt x="53" y="106"/>
                  </a:lnTo>
                  <a:lnTo>
                    <a:pt x="39" y="105"/>
                  </a:lnTo>
                  <a:lnTo>
                    <a:pt x="36" y="105"/>
                  </a:lnTo>
                  <a:lnTo>
                    <a:pt x="33" y="105"/>
                  </a:lnTo>
                  <a:lnTo>
                    <a:pt x="34" y="106"/>
                  </a:lnTo>
                  <a:lnTo>
                    <a:pt x="35" y="106"/>
                  </a:lnTo>
                  <a:lnTo>
                    <a:pt x="35" y="107"/>
                  </a:lnTo>
                  <a:lnTo>
                    <a:pt x="34" y="109"/>
                  </a:lnTo>
                  <a:lnTo>
                    <a:pt x="34" y="109"/>
                  </a:lnTo>
                  <a:lnTo>
                    <a:pt x="34" y="110"/>
                  </a:lnTo>
                  <a:lnTo>
                    <a:pt x="33" y="110"/>
                  </a:lnTo>
                  <a:lnTo>
                    <a:pt x="33" y="110"/>
                  </a:lnTo>
                  <a:lnTo>
                    <a:pt x="32" y="110"/>
                  </a:lnTo>
                  <a:lnTo>
                    <a:pt x="30" y="111"/>
                  </a:lnTo>
                  <a:lnTo>
                    <a:pt x="31" y="112"/>
                  </a:lnTo>
                  <a:lnTo>
                    <a:pt x="30" y="112"/>
                  </a:lnTo>
                  <a:lnTo>
                    <a:pt x="28" y="112"/>
                  </a:lnTo>
                  <a:lnTo>
                    <a:pt x="28" y="112"/>
                  </a:lnTo>
                  <a:lnTo>
                    <a:pt x="28" y="113"/>
                  </a:lnTo>
                  <a:lnTo>
                    <a:pt x="28" y="113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6"/>
                  </a:lnTo>
                  <a:lnTo>
                    <a:pt x="28" y="117"/>
                  </a:lnTo>
                  <a:lnTo>
                    <a:pt x="29" y="117"/>
                  </a:lnTo>
                  <a:lnTo>
                    <a:pt x="29" y="118"/>
                  </a:lnTo>
                  <a:lnTo>
                    <a:pt x="29" y="119"/>
                  </a:lnTo>
                  <a:lnTo>
                    <a:pt x="29" y="120"/>
                  </a:lnTo>
                  <a:lnTo>
                    <a:pt x="29" y="121"/>
                  </a:lnTo>
                  <a:lnTo>
                    <a:pt x="29" y="122"/>
                  </a:lnTo>
                  <a:lnTo>
                    <a:pt x="28" y="122"/>
                  </a:lnTo>
                  <a:lnTo>
                    <a:pt x="28" y="123"/>
                  </a:lnTo>
                  <a:lnTo>
                    <a:pt x="29" y="124"/>
                  </a:lnTo>
                  <a:lnTo>
                    <a:pt x="29" y="125"/>
                  </a:lnTo>
                  <a:lnTo>
                    <a:pt x="30" y="125"/>
                  </a:lnTo>
                  <a:lnTo>
                    <a:pt x="30" y="126"/>
                  </a:lnTo>
                  <a:lnTo>
                    <a:pt x="28" y="125"/>
                  </a:lnTo>
                  <a:lnTo>
                    <a:pt x="26" y="124"/>
                  </a:lnTo>
                  <a:lnTo>
                    <a:pt x="26" y="123"/>
                  </a:lnTo>
                  <a:lnTo>
                    <a:pt x="25" y="123"/>
                  </a:lnTo>
                  <a:lnTo>
                    <a:pt x="25" y="122"/>
                  </a:lnTo>
                  <a:lnTo>
                    <a:pt x="25" y="121"/>
                  </a:lnTo>
                  <a:lnTo>
                    <a:pt x="25" y="120"/>
                  </a:lnTo>
                  <a:lnTo>
                    <a:pt x="26" y="119"/>
                  </a:lnTo>
                  <a:lnTo>
                    <a:pt x="26" y="117"/>
                  </a:lnTo>
                  <a:lnTo>
                    <a:pt x="27" y="115"/>
                  </a:lnTo>
                  <a:lnTo>
                    <a:pt x="28" y="114"/>
                  </a:lnTo>
                  <a:lnTo>
                    <a:pt x="27" y="112"/>
                  </a:lnTo>
                  <a:lnTo>
                    <a:pt x="27" y="111"/>
                  </a:lnTo>
                  <a:lnTo>
                    <a:pt x="25" y="108"/>
                  </a:lnTo>
                  <a:lnTo>
                    <a:pt x="25" y="108"/>
                  </a:lnTo>
                  <a:lnTo>
                    <a:pt x="25" y="107"/>
                  </a:lnTo>
                  <a:lnTo>
                    <a:pt x="25" y="106"/>
                  </a:lnTo>
                  <a:lnTo>
                    <a:pt x="25" y="106"/>
                  </a:lnTo>
                  <a:lnTo>
                    <a:pt x="24" y="103"/>
                  </a:lnTo>
                  <a:lnTo>
                    <a:pt x="23" y="102"/>
                  </a:lnTo>
                  <a:lnTo>
                    <a:pt x="21" y="100"/>
                  </a:lnTo>
                  <a:lnTo>
                    <a:pt x="20" y="100"/>
                  </a:lnTo>
                  <a:lnTo>
                    <a:pt x="19" y="100"/>
                  </a:lnTo>
                  <a:lnTo>
                    <a:pt x="16" y="100"/>
                  </a:lnTo>
                  <a:lnTo>
                    <a:pt x="15" y="100"/>
                  </a:lnTo>
                  <a:lnTo>
                    <a:pt x="11" y="100"/>
                  </a:lnTo>
                  <a:lnTo>
                    <a:pt x="10" y="100"/>
                  </a:lnTo>
                  <a:lnTo>
                    <a:pt x="7" y="99"/>
                  </a:lnTo>
                  <a:lnTo>
                    <a:pt x="4" y="97"/>
                  </a:lnTo>
                  <a:lnTo>
                    <a:pt x="3" y="96"/>
                  </a:lnTo>
                  <a:lnTo>
                    <a:pt x="2" y="94"/>
                  </a:lnTo>
                  <a:lnTo>
                    <a:pt x="0" y="91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0" y="86"/>
                  </a:lnTo>
                  <a:lnTo>
                    <a:pt x="2" y="84"/>
                  </a:lnTo>
                  <a:lnTo>
                    <a:pt x="3" y="83"/>
                  </a:lnTo>
                  <a:lnTo>
                    <a:pt x="5" y="82"/>
                  </a:lnTo>
                  <a:lnTo>
                    <a:pt x="6" y="81"/>
                  </a:lnTo>
                  <a:lnTo>
                    <a:pt x="7" y="80"/>
                  </a:lnTo>
                  <a:lnTo>
                    <a:pt x="8" y="78"/>
                  </a:lnTo>
                  <a:lnTo>
                    <a:pt x="9" y="77"/>
                  </a:lnTo>
                  <a:lnTo>
                    <a:pt x="9" y="75"/>
                  </a:lnTo>
                  <a:lnTo>
                    <a:pt x="10" y="74"/>
                  </a:lnTo>
                  <a:lnTo>
                    <a:pt x="10" y="73"/>
                  </a:lnTo>
                  <a:lnTo>
                    <a:pt x="10" y="71"/>
                  </a:lnTo>
                  <a:lnTo>
                    <a:pt x="11" y="70"/>
                  </a:lnTo>
                  <a:lnTo>
                    <a:pt x="11" y="69"/>
                  </a:lnTo>
                  <a:lnTo>
                    <a:pt x="10" y="67"/>
                  </a:lnTo>
                  <a:lnTo>
                    <a:pt x="10" y="66"/>
                  </a:lnTo>
                  <a:lnTo>
                    <a:pt x="9" y="64"/>
                  </a:lnTo>
                  <a:lnTo>
                    <a:pt x="9" y="63"/>
                  </a:lnTo>
                  <a:lnTo>
                    <a:pt x="9" y="62"/>
                  </a:lnTo>
                  <a:lnTo>
                    <a:pt x="8" y="61"/>
                  </a:lnTo>
                  <a:lnTo>
                    <a:pt x="8" y="61"/>
                  </a:lnTo>
                  <a:lnTo>
                    <a:pt x="8" y="60"/>
                  </a:lnTo>
                  <a:lnTo>
                    <a:pt x="9" y="59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2" y="61"/>
                  </a:lnTo>
                  <a:lnTo>
                    <a:pt x="12" y="61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4" y="61"/>
                  </a:lnTo>
                  <a:lnTo>
                    <a:pt x="14" y="60"/>
                  </a:lnTo>
                  <a:lnTo>
                    <a:pt x="15" y="58"/>
                  </a:lnTo>
                  <a:lnTo>
                    <a:pt x="15" y="58"/>
                  </a:lnTo>
                  <a:lnTo>
                    <a:pt x="15" y="57"/>
                  </a:lnTo>
                  <a:lnTo>
                    <a:pt x="16" y="56"/>
                  </a:lnTo>
                  <a:lnTo>
                    <a:pt x="17" y="56"/>
                  </a:lnTo>
                  <a:lnTo>
                    <a:pt x="17" y="55"/>
                  </a:lnTo>
                  <a:lnTo>
                    <a:pt x="17" y="54"/>
                  </a:lnTo>
                  <a:lnTo>
                    <a:pt x="17" y="53"/>
                  </a:lnTo>
                  <a:lnTo>
                    <a:pt x="18" y="50"/>
                  </a:lnTo>
                  <a:lnTo>
                    <a:pt x="17" y="49"/>
                  </a:lnTo>
                  <a:lnTo>
                    <a:pt x="17" y="48"/>
                  </a:lnTo>
                  <a:lnTo>
                    <a:pt x="17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16" y="45"/>
                  </a:lnTo>
                  <a:lnTo>
                    <a:pt x="15" y="44"/>
                  </a:lnTo>
                  <a:lnTo>
                    <a:pt x="15" y="44"/>
                  </a:lnTo>
                  <a:lnTo>
                    <a:pt x="14" y="43"/>
                  </a:lnTo>
                  <a:lnTo>
                    <a:pt x="14" y="4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13" y="39"/>
                  </a:lnTo>
                  <a:lnTo>
                    <a:pt x="13" y="38"/>
                  </a:lnTo>
                  <a:lnTo>
                    <a:pt x="13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5" y="37"/>
                  </a:lnTo>
                  <a:lnTo>
                    <a:pt x="15" y="36"/>
                  </a:lnTo>
                  <a:lnTo>
                    <a:pt x="14" y="35"/>
                  </a:lnTo>
                  <a:lnTo>
                    <a:pt x="13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2" y="35"/>
                  </a:lnTo>
                  <a:lnTo>
                    <a:pt x="12" y="34"/>
                  </a:lnTo>
                  <a:lnTo>
                    <a:pt x="13" y="34"/>
                  </a:lnTo>
                  <a:lnTo>
                    <a:pt x="13" y="33"/>
                  </a:lnTo>
                  <a:lnTo>
                    <a:pt x="15" y="32"/>
                  </a:lnTo>
                  <a:lnTo>
                    <a:pt x="15" y="32"/>
                  </a:lnTo>
                  <a:lnTo>
                    <a:pt x="16" y="32"/>
                  </a:lnTo>
                  <a:lnTo>
                    <a:pt x="16" y="31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6" y="29"/>
                  </a:lnTo>
                  <a:lnTo>
                    <a:pt x="17" y="29"/>
                  </a:lnTo>
                  <a:lnTo>
                    <a:pt x="17" y="30"/>
                  </a:lnTo>
                  <a:lnTo>
                    <a:pt x="17" y="30"/>
                  </a:lnTo>
                  <a:lnTo>
                    <a:pt x="17" y="31"/>
                  </a:lnTo>
                  <a:lnTo>
                    <a:pt x="17" y="31"/>
                  </a:lnTo>
                  <a:lnTo>
                    <a:pt x="17" y="30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7" y="29"/>
                  </a:lnTo>
                  <a:lnTo>
                    <a:pt x="17" y="2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6" y="27"/>
                  </a:lnTo>
                  <a:lnTo>
                    <a:pt x="16" y="26"/>
                  </a:lnTo>
                  <a:lnTo>
                    <a:pt x="17" y="27"/>
                  </a:lnTo>
                  <a:lnTo>
                    <a:pt x="19" y="25"/>
                  </a:lnTo>
                  <a:lnTo>
                    <a:pt x="19" y="24"/>
                  </a:lnTo>
                  <a:lnTo>
                    <a:pt x="19" y="24"/>
                  </a:lnTo>
                  <a:lnTo>
                    <a:pt x="19" y="23"/>
                  </a:lnTo>
                  <a:lnTo>
                    <a:pt x="20" y="22"/>
                  </a:lnTo>
                  <a:lnTo>
                    <a:pt x="20" y="23"/>
                  </a:lnTo>
                  <a:lnTo>
                    <a:pt x="21" y="23"/>
                  </a:lnTo>
                  <a:lnTo>
                    <a:pt x="21" y="22"/>
                  </a:lnTo>
                  <a:lnTo>
                    <a:pt x="21" y="22"/>
                  </a:lnTo>
                  <a:lnTo>
                    <a:pt x="21" y="22"/>
                  </a:lnTo>
                  <a:lnTo>
                    <a:pt x="21" y="21"/>
                  </a:lnTo>
                  <a:lnTo>
                    <a:pt x="21" y="21"/>
                  </a:lnTo>
                  <a:lnTo>
                    <a:pt x="21" y="10"/>
                  </a:lnTo>
                  <a:lnTo>
                    <a:pt x="21" y="9"/>
                  </a:lnTo>
                  <a:lnTo>
                    <a:pt x="22" y="6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3" name="Pope"/>
            <p:cNvSpPr>
              <a:spLocks/>
            </p:cNvSpPr>
            <p:nvPr/>
          </p:nvSpPr>
          <p:spPr bwMode="auto">
            <a:xfrm>
              <a:off x="250" y="186"/>
              <a:ext cx="93" cy="147"/>
            </a:xfrm>
            <a:custGeom>
              <a:avLst/>
              <a:gdLst/>
              <a:ahLst/>
              <a:cxnLst>
                <a:cxn ang="0">
                  <a:pos x="59" y="1"/>
                </a:cxn>
                <a:cxn ang="0">
                  <a:pos x="88" y="1"/>
                </a:cxn>
                <a:cxn ang="0">
                  <a:pos x="93" y="3"/>
                </a:cxn>
                <a:cxn ang="0">
                  <a:pos x="93" y="16"/>
                </a:cxn>
                <a:cxn ang="0">
                  <a:pos x="93" y="26"/>
                </a:cxn>
                <a:cxn ang="0">
                  <a:pos x="86" y="43"/>
                </a:cxn>
                <a:cxn ang="0">
                  <a:pos x="86" y="64"/>
                </a:cxn>
                <a:cxn ang="0">
                  <a:pos x="85" y="113"/>
                </a:cxn>
                <a:cxn ang="0">
                  <a:pos x="85" y="124"/>
                </a:cxn>
                <a:cxn ang="0">
                  <a:pos x="83" y="134"/>
                </a:cxn>
                <a:cxn ang="0">
                  <a:pos x="77" y="134"/>
                </a:cxn>
                <a:cxn ang="0">
                  <a:pos x="74" y="134"/>
                </a:cxn>
                <a:cxn ang="0">
                  <a:pos x="70" y="134"/>
                </a:cxn>
                <a:cxn ang="0">
                  <a:pos x="66" y="135"/>
                </a:cxn>
                <a:cxn ang="0">
                  <a:pos x="59" y="135"/>
                </a:cxn>
                <a:cxn ang="0">
                  <a:pos x="52" y="137"/>
                </a:cxn>
                <a:cxn ang="0">
                  <a:pos x="52" y="139"/>
                </a:cxn>
                <a:cxn ang="0">
                  <a:pos x="52" y="144"/>
                </a:cxn>
                <a:cxn ang="0">
                  <a:pos x="49" y="147"/>
                </a:cxn>
                <a:cxn ang="0">
                  <a:pos x="45" y="147"/>
                </a:cxn>
                <a:cxn ang="0">
                  <a:pos x="40" y="144"/>
                </a:cxn>
                <a:cxn ang="0">
                  <a:pos x="40" y="141"/>
                </a:cxn>
                <a:cxn ang="0">
                  <a:pos x="41" y="139"/>
                </a:cxn>
                <a:cxn ang="0">
                  <a:pos x="41" y="136"/>
                </a:cxn>
                <a:cxn ang="0">
                  <a:pos x="43" y="134"/>
                </a:cxn>
                <a:cxn ang="0">
                  <a:pos x="42" y="132"/>
                </a:cxn>
                <a:cxn ang="0">
                  <a:pos x="39" y="134"/>
                </a:cxn>
                <a:cxn ang="0">
                  <a:pos x="36" y="134"/>
                </a:cxn>
                <a:cxn ang="0">
                  <a:pos x="33" y="132"/>
                </a:cxn>
                <a:cxn ang="0">
                  <a:pos x="31" y="127"/>
                </a:cxn>
                <a:cxn ang="0">
                  <a:pos x="29" y="121"/>
                </a:cxn>
                <a:cxn ang="0">
                  <a:pos x="25" y="115"/>
                </a:cxn>
                <a:cxn ang="0">
                  <a:pos x="21" y="110"/>
                </a:cxn>
                <a:cxn ang="0">
                  <a:pos x="14" y="110"/>
                </a:cxn>
                <a:cxn ang="0">
                  <a:pos x="10" y="108"/>
                </a:cxn>
                <a:cxn ang="0">
                  <a:pos x="10" y="105"/>
                </a:cxn>
                <a:cxn ang="0">
                  <a:pos x="8" y="101"/>
                </a:cxn>
                <a:cxn ang="0">
                  <a:pos x="2" y="97"/>
                </a:cxn>
                <a:cxn ang="0">
                  <a:pos x="0" y="95"/>
                </a:cxn>
                <a:cxn ang="0">
                  <a:pos x="1" y="83"/>
                </a:cxn>
                <a:cxn ang="0">
                  <a:pos x="1" y="77"/>
                </a:cxn>
                <a:cxn ang="0">
                  <a:pos x="1" y="62"/>
                </a:cxn>
                <a:cxn ang="0">
                  <a:pos x="15" y="57"/>
                </a:cxn>
                <a:cxn ang="0">
                  <a:pos x="15" y="41"/>
                </a:cxn>
                <a:cxn ang="0">
                  <a:pos x="15" y="37"/>
                </a:cxn>
                <a:cxn ang="0">
                  <a:pos x="22" y="31"/>
                </a:cxn>
                <a:cxn ang="0">
                  <a:pos x="26" y="25"/>
                </a:cxn>
                <a:cxn ang="0">
                  <a:pos x="30" y="0"/>
                </a:cxn>
              </a:cxnLst>
              <a:rect l="0" t="0" r="r" b="b"/>
              <a:pathLst>
                <a:path w="93" h="147">
                  <a:moveTo>
                    <a:pt x="54" y="1"/>
                  </a:moveTo>
                  <a:lnTo>
                    <a:pt x="57" y="1"/>
                  </a:lnTo>
                  <a:lnTo>
                    <a:pt x="59" y="1"/>
                  </a:lnTo>
                  <a:lnTo>
                    <a:pt x="67" y="1"/>
                  </a:lnTo>
                  <a:lnTo>
                    <a:pt x="73" y="1"/>
                  </a:lnTo>
                  <a:lnTo>
                    <a:pt x="88" y="1"/>
                  </a:lnTo>
                  <a:lnTo>
                    <a:pt x="89" y="1"/>
                  </a:lnTo>
                  <a:lnTo>
                    <a:pt x="93" y="1"/>
                  </a:lnTo>
                  <a:lnTo>
                    <a:pt x="93" y="3"/>
                  </a:lnTo>
                  <a:lnTo>
                    <a:pt x="93" y="5"/>
                  </a:lnTo>
                  <a:lnTo>
                    <a:pt x="93" y="12"/>
                  </a:lnTo>
                  <a:lnTo>
                    <a:pt x="93" y="16"/>
                  </a:lnTo>
                  <a:lnTo>
                    <a:pt x="93" y="22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36"/>
                  </a:lnTo>
                  <a:lnTo>
                    <a:pt x="93" y="43"/>
                  </a:lnTo>
                  <a:lnTo>
                    <a:pt x="86" y="43"/>
                  </a:lnTo>
                  <a:lnTo>
                    <a:pt x="86" y="51"/>
                  </a:lnTo>
                  <a:lnTo>
                    <a:pt x="86" y="57"/>
                  </a:lnTo>
                  <a:lnTo>
                    <a:pt x="86" y="64"/>
                  </a:lnTo>
                  <a:lnTo>
                    <a:pt x="86" y="85"/>
                  </a:lnTo>
                  <a:lnTo>
                    <a:pt x="85" y="109"/>
                  </a:lnTo>
                  <a:lnTo>
                    <a:pt x="85" y="113"/>
                  </a:lnTo>
                  <a:lnTo>
                    <a:pt x="85" y="113"/>
                  </a:lnTo>
                  <a:lnTo>
                    <a:pt x="85" y="115"/>
                  </a:lnTo>
                  <a:lnTo>
                    <a:pt x="85" y="124"/>
                  </a:lnTo>
                  <a:lnTo>
                    <a:pt x="85" y="134"/>
                  </a:lnTo>
                  <a:lnTo>
                    <a:pt x="84" y="134"/>
                  </a:lnTo>
                  <a:lnTo>
                    <a:pt x="83" y="134"/>
                  </a:lnTo>
                  <a:lnTo>
                    <a:pt x="82" y="134"/>
                  </a:lnTo>
                  <a:lnTo>
                    <a:pt x="81" y="134"/>
                  </a:lnTo>
                  <a:lnTo>
                    <a:pt x="77" y="134"/>
                  </a:lnTo>
                  <a:lnTo>
                    <a:pt x="76" y="134"/>
                  </a:lnTo>
                  <a:lnTo>
                    <a:pt x="75" y="134"/>
                  </a:lnTo>
                  <a:lnTo>
                    <a:pt x="74" y="134"/>
                  </a:lnTo>
                  <a:lnTo>
                    <a:pt x="73" y="133"/>
                  </a:lnTo>
                  <a:lnTo>
                    <a:pt x="72" y="133"/>
                  </a:lnTo>
                  <a:lnTo>
                    <a:pt x="70" y="134"/>
                  </a:lnTo>
                  <a:lnTo>
                    <a:pt x="68" y="135"/>
                  </a:lnTo>
                  <a:lnTo>
                    <a:pt x="67" y="135"/>
                  </a:lnTo>
                  <a:lnTo>
                    <a:pt x="66" y="135"/>
                  </a:lnTo>
                  <a:lnTo>
                    <a:pt x="66" y="135"/>
                  </a:lnTo>
                  <a:lnTo>
                    <a:pt x="64" y="134"/>
                  </a:lnTo>
                  <a:lnTo>
                    <a:pt x="59" y="135"/>
                  </a:lnTo>
                  <a:lnTo>
                    <a:pt x="57" y="135"/>
                  </a:lnTo>
                  <a:lnTo>
                    <a:pt x="53" y="136"/>
                  </a:lnTo>
                  <a:lnTo>
                    <a:pt x="52" y="137"/>
                  </a:lnTo>
                  <a:lnTo>
                    <a:pt x="52" y="137"/>
                  </a:lnTo>
                  <a:lnTo>
                    <a:pt x="52" y="138"/>
                  </a:lnTo>
                  <a:lnTo>
                    <a:pt x="52" y="139"/>
                  </a:lnTo>
                  <a:lnTo>
                    <a:pt x="52" y="140"/>
                  </a:lnTo>
                  <a:lnTo>
                    <a:pt x="52" y="141"/>
                  </a:lnTo>
                  <a:lnTo>
                    <a:pt x="52" y="144"/>
                  </a:lnTo>
                  <a:lnTo>
                    <a:pt x="52" y="145"/>
                  </a:lnTo>
                  <a:lnTo>
                    <a:pt x="51" y="145"/>
                  </a:lnTo>
                  <a:lnTo>
                    <a:pt x="49" y="147"/>
                  </a:lnTo>
                  <a:lnTo>
                    <a:pt x="48" y="147"/>
                  </a:lnTo>
                  <a:lnTo>
                    <a:pt x="46" y="147"/>
                  </a:lnTo>
                  <a:lnTo>
                    <a:pt x="45" y="147"/>
                  </a:lnTo>
                  <a:lnTo>
                    <a:pt x="44" y="147"/>
                  </a:lnTo>
                  <a:lnTo>
                    <a:pt x="41" y="145"/>
                  </a:lnTo>
                  <a:lnTo>
                    <a:pt x="40" y="144"/>
                  </a:lnTo>
                  <a:lnTo>
                    <a:pt x="40" y="143"/>
                  </a:lnTo>
                  <a:lnTo>
                    <a:pt x="40" y="142"/>
                  </a:lnTo>
                  <a:lnTo>
                    <a:pt x="40" y="141"/>
                  </a:lnTo>
                  <a:lnTo>
                    <a:pt x="40" y="141"/>
                  </a:lnTo>
                  <a:lnTo>
                    <a:pt x="41" y="139"/>
                  </a:lnTo>
                  <a:lnTo>
                    <a:pt x="41" y="139"/>
                  </a:lnTo>
                  <a:lnTo>
                    <a:pt x="41" y="138"/>
                  </a:lnTo>
                  <a:lnTo>
                    <a:pt x="41" y="136"/>
                  </a:lnTo>
                  <a:lnTo>
                    <a:pt x="41" y="136"/>
                  </a:lnTo>
                  <a:lnTo>
                    <a:pt x="43" y="135"/>
                  </a:lnTo>
                  <a:lnTo>
                    <a:pt x="43" y="134"/>
                  </a:lnTo>
                  <a:lnTo>
                    <a:pt x="43" y="134"/>
                  </a:lnTo>
                  <a:lnTo>
                    <a:pt x="43" y="133"/>
                  </a:lnTo>
                  <a:lnTo>
                    <a:pt x="43" y="132"/>
                  </a:lnTo>
                  <a:lnTo>
                    <a:pt x="42" y="132"/>
                  </a:lnTo>
                  <a:lnTo>
                    <a:pt x="41" y="132"/>
                  </a:lnTo>
                  <a:lnTo>
                    <a:pt x="41" y="132"/>
                  </a:lnTo>
                  <a:lnTo>
                    <a:pt x="39" y="134"/>
                  </a:lnTo>
                  <a:lnTo>
                    <a:pt x="38" y="134"/>
                  </a:lnTo>
                  <a:lnTo>
                    <a:pt x="36" y="134"/>
                  </a:lnTo>
                  <a:lnTo>
                    <a:pt x="36" y="134"/>
                  </a:lnTo>
                  <a:lnTo>
                    <a:pt x="34" y="134"/>
                  </a:lnTo>
                  <a:lnTo>
                    <a:pt x="34" y="133"/>
                  </a:lnTo>
                  <a:lnTo>
                    <a:pt x="33" y="132"/>
                  </a:lnTo>
                  <a:lnTo>
                    <a:pt x="32" y="130"/>
                  </a:lnTo>
                  <a:lnTo>
                    <a:pt x="31" y="129"/>
                  </a:lnTo>
                  <a:lnTo>
                    <a:pt x="31" y="127"/>
                  </a:lnTo>
                  <a:lnTo>
                    <a:pt x="31" y="126"/>
                  </a:lnTo>
                  <a:lnTo>
                    <a:pt x="31" y="125"/>
                  </a:lnTo>
                  <a:lnTo>
                    <a:pt x="29" y="121"/>
                  </a:lnTo>
                  <a:lnTo>
                    <a:pt x="28" y="119"/>
                  </a:lnTo>
                  <a:lnTo>
                    <a:pt x="27" y="117"/>
                  </a:lnTo>
                  <a:lnTo>
                    <a:pt x="25" y="115"/>
                  </a:lnTo>
                  <a:lnTo>
                    <a:pt x="24" y="114"/>
                  </a:lnTo>
                  <a:lnTo>
                    <a:pt x="22" y="112"/>
                  </a:lnTo>
                  <a:lnTo>
                    <a:pt x="21" y="110"/>
                  </a:lnTo>
                  <a:lnTo>
                    <a:pt x="20" y="110"/>
                  </a:lnTo>
                  <a:lnTo>
                    <a:pt x="18" y="110"/>
                  </a:lnTo>
                  <a:lnTo>
                    <a:pt x="14" y="110"/>
                  </a:lnTo>
                  <a:lnTo>
                    <a:pt x="13" y="110"/>
                  </a:lnTo>
                  <a:lnTo>
                    <a:pt x="11" y="109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7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0" y="104"/>
                  </a:lnTo>
                  <a:lnTo>
                    <a:pt x="8" y="101"/>
                  </a:lnTo>
                  <a:lnTo>
                    <a:pt x="4" y="99"/>
                  </a:lnTo>
                  <a:lnTo>
                    <a:pt x="4" y="99"/>
                  </a:lnTo>
                  <a:lnTo>
                    <a:pt x="2" y="97"/>
                  </a:lnTo>
                  <a:lnTo>
                    <a:pt x="0" y="97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1" y="88"/>
                  </a:lnTo>
                  <a:lnTo>
                    <a:pt x="1" y="83"/>
                  </a:lnTo>
                  <a:lnTo>
                    <a:pt x="1" y="78"/>
                  </a:lnTo>
                  <a:lnTo>
                    <a:pt x="1" y="77"/>
                  </a:lnTo>
                  <a:lnTo>
                    <a:pt x="1" y="77"/>
                  </a:lnTo>
                  <a:lnTo>
                    <a:pt x="1" y="66"/>
                  </a:lnTo>
                  <a:lnTo>
                    <a:pt x="1" y="65"/>
                  </a:lnTo>
                  <a:lnTo>
                    <a:pt x="1" y="62"/>
                  </a:lnTo>
                  <a:lnTo>
                    <a:pt x="12" y="62"/>
                  </a:lnTo>
                  <a:lnTo>
                    <a:pt x="15" y="63"/>
                  </a:lnTo>
                  <a:lnTo>
                    <a:pt x="15" y="57"/>
                  </a:lnTo>
                  <a:lnTo>
                    <a:pt x="15" y="51"/>
                  </a:lnTo>
                  <a:lnTo>
                    <a:pt x="15" y="47"/>
                  </a:lnTo>
                  <a:lnTo>
                    <a:pt x="15" y="41"/>
                  </a:lnTo>
                  <a:lnTo>
                    <a:pt x="15" y="41"/>
                  </a:lnTo>
                  <a:lnTo>
                    <a:pt x="15" y="39"/>
                  </a:lnTo>
                  <a:lnTo>
                    <a:pt x="15" y="37"/>
                  </a:lnTo>
                  <a:lnTo>
                    <a:pt x="15" y="31"/>
                  </a:lnTo>
                  <a:lnTo>
                    <a:pt x="20" y="31"/>
                  </a:lnTo>
                  <a:lnTo>
                    <a:pt x="22" y="31"/>
                  </a:lnTo>
                  <a:lnTo>
                    <a:pt x="25" y="31"/>
                  </a:lnTo>
                  <a:lnTo>
                    <a:pt x="26" y="28"/>
                  </a:lnTo>
                  <a:lnTo>
                    <a:pt x="26" y="25"/>
                  </a:lnTo>
                  <a:lnTo>
                    <a:pt x="26" y="16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4" name="Jackson"/>
            <p:cNvSpPr>
              <a:spLocks/>
            </p:cNvSpPr>
            <p:nvPr/>
          </p:nvSpPr>
          <p:spPr bwMode="auto">
            <a:xfrm>
              <a:off x="576" y="147"/>
              <a:ext cx="105" cy="129"/>
            </a:xfrm>
            <a:custGeom>
              <a:avLst/>
              <a:gdLst/>
              <a:ahLst/>
              <a:cxnLst>
                <a:cxn ang="0">
                  <a:pos x="105" y="1"/>
                </a:cxn>
                <a:cxn ang="0">
                  <a:pos x="105" y="17"/>
                </a:cxn>
                <a:cxn ang="0">
                  <a:pos x="104" y="33"/>
                </a:cxn>
                <a:cxn ang="0">
                  <a:pos x="104" y="58"/>
                </a:cxn>
                <a:cxn ang="0">
                  <a:pos x="104" y="83"/>
                </a:cxn>
                <a:cxn ang="0">
                  <a:pos x="103" y="112"/>
                </a:cxn>
                <a:cxn ang="0">
                  <a:pos x="102" y="129"/>
                </a:cxn>
                <a:cxn ang="0">
                  <a:pos x="84" y="128"/>
                </a:cxn>
                <a:cxn ang="0">
                  <a:pos x="78" y="128"/>
                </a:cxn>
                <a:cxn ang="0">
                  <a:pos x="63" y="107"/>
                </a:cxn>
                <a:cxn ang="0">
                  <a:pos x="23" y="108"/>
                </a:cxn>
                <a:cxn ang="0">
                  <a:pos x="0" y="95"/>
                </a:cxn>
                <a:cxn ang="0">
                  <a:pos x="6" y="87"/>
                </a:cxn>
                <a:cxn ang="0">
                  <a:pos x="41" y="88"/>
                </a:cxn>
                <a:cxn ang="0">
                  <a:pos x="42" y="60"/>
                </a:cxn>
                <a:cxn ang="0">
                  <a:pos x="45" y="61"/>
                </a:cxn>
                <a:cxn ang="0">
                  <a:pos x="50" y="60"/>
                </a:cxn>
                <a:cxn ang="0">
                  <a:pos x="49" y="58"/>
                </a:cxn>
                <a:cxn ang="0">
                  <a:pos x="46" y="56"/>
                </a:cxn>
                <a:cxn ang="0">
                  <a:pos x="46" y="54"/>
                </a:cxn>
                <a:cxn ang="0">
                  <a:pos x="46" y="53"/>
                </a:cxn>
                <a:cxn ang="0">
                  <a:pos x="45" y="51"/>
                </a:cxn>
                <a:cxn ang="0">
                  <a:pos x="44" y="47"/>
                </a:cxn>
                <a:cxn ang="0">
                  <a:pos x="44" y="45"/>
                </a:cxn>
                <a:cxn ang="0">
                  <a:pos x="45" y="43"/>
                </a:cxn>
                <a:cxn ang="0">
                  <a:pos x="46" y="41"/>
                </a:cxn>
                <a:cxn ang="0">
                  <a:pos x="47" y="43"/>
                </a:cxn>
                <a:cxn ang="0">
                  <a:pos x="48" y="40"/>
                </a:cxn>
                <a:cxn ang="0">
                  <a:pos x="49" y="37"/>
                </a:cxn>
                <a:cxn ang="0">
                  <a:pos x="49" y="34"/>
                </a:cxn>
                <a:cxn ang="0">
                  <a:pos x="50" y="32"/>
                </a:cxn>
                <a:cxn ang="0">
                  <a:pos x="52" y="31"/>
                </a:cxn>
                <a:cxn ang="0">
                  <a:pos x="54" y="30"/>
                </a:cxn>
                <a:cxn ang="0">
                  <a:pos x="56" y="29"/>
                </a:cxn>
                <a:cxn ang="0">
                  <a:pos x="58" y="28"/>
                </a:cxn>
                <a:cxn ang="0">
                  <a:pos x="57" y="27"/>
                </a:cxn>
                <a:cxn ang="0">
                  <a:pos x="58" y="25"/>
                </a:cxn>
                <a:cxn ang="0">
                  <a:pos x="58" y="23"/>
                </a:cxn>
                <a:cxn ang="0">
                  <a:pos x="64" y="22"/>
                </a:cxn>
                <a:cxn ang="0">
                  <a:pos x="63" y="21"/>
                </a:cxn>
                <a:cxn ang="0">
                  <a:pos x="61" y="20"/>
                </a:cxn>
                <a:cxn ang="0">
                  <a:pos x="63" y="19"/>
                </a:cxn>
                <a:cxn ang="0">
                  <a:pos x="67" y="19"/>
                </a:cxn>
                <a:cxn ang="0">
                  <a:pos x="66" y="18"/>
                </a:cxn>
                <a:cxn ang="0">
                  <a:pos x="66" y="16"/>
                </a:cxn>
                <a:cxn ang="0">
                  <a:pos x="64" y="13"/>
                </a:cxn>
                <a:cxn ang="0">
                  <a:pos x="66" y="14"/>
                </a:cxn>
                <a:cxn ang="0">
                  <a:pos x="68" y="11"/>
                </a:cxn>
                <a:cxn ang="0">
                  <a:pos x="71" y="10"/>
                </a:cxn>
                <a:cxn ang="0">
                  <a:pos x="69" y="10"/>
                </a:cxn>
                <a:cxn ang="0">
                  <a:pos x="70" y="8"/>
                </a:cxn>
                <a:cxn ang="0">
                  <a:pos x="70" y="4"/>
                </a:cxn>
                <a:cxn ang="0">
                  <a:pos x="71" y="2"/>
                </a:cxn>
                <a:cxn ang="0">
                  <a:pos x="72" y="4"/>
                </a:cxn>
                <a:cxn ang="0">
                  <a:pos x="71" y="1"/>
                </a:cxn>
              </a:cxnLst>
              <a:rect l="0" t="0" r="r" b="b"/>
              <a:pathLst>
                <a:path w="105" h="129">
                  <a:moveTo>
                    <a:pt x="73" y="0"/>
                  </a:moveTo>
                  <a:lnTo>
                    <a:pt x="84" y="0"/>
                  </a:lnTo>
                  <a:lnTo>
                    <a:pt x="86" y="0"/>
                  </a:lnTo>
                  <a:lnTo>
                    <a:pt x="93" y="1"/>
                  </a:lnTo>
                  <a:lnTo>
                    <a:pt x="105" y="1"/>
                  </a:lnTo>
                  <a:lnTo>
                    <a:pt x="105" y="8"/>
                  </a:lnTo>
                  <a:lnTo>
                    <a:pt x="105" y="8"/>
                  </a:lnTo>
                  <a:lnTo>
                    <a:pt x="105" y="15"/>
                  </a:lnTo>
                  <a:lnTo>
                    <a:pt x="105" y="16"/>
                  </a:lnTo>
                  <a:lnTo>
                    <a:pt x="105" y="17"/>
                  </a:lnTo>
                  <a:lnTo>
                    <a:pt x="104" y="23"/>
                  </a:lnTo>
                  <a:lnTo>
                    <a:pt x="104" y="24"/>
                  </a:lnTo>
                  <a:lnTo>
                    <a:pt x="104" y="27"/>
                  </a:lnTo>
                  <a:lnTo>
                    <a:pt x="104" y="28"/>
                  </a:lnTo>
                  <a:lnTo>
                    <a:pt x="104" y="33"/>
                  </a:lnTo>
                  <a:lnTo>
                    <a:pt x="104" y="40"/>
                  </a:lnTo>
                  <a:lnTo>
                    <a:pt x="104" y="43"/>
                  </a:lnTo>
                  <a:lnTo>
                    <a:pt x="104" y="49"/>
                  </a:lnTo>
                  <a:lnTo>
                    <a:pt x="104" y="53"/>
                  </a:lnTo>
                  <a:lnTo>
                    <a:pt x="104" y="58"/>
                  </a:lnTo>
                  <a:lnTo>
                    <a:pt x="104" y="69"/>
                  </a:lnTo>
                  <a:lnTo>
                    <a:pt x="104" y="73"/>
                  </a:lnTo>
                  <a:lnTo>
                    <a:pt x="104" y="76"/>
                  </a:lnTo>
                  <a:lnTo>
                    <a:pt x="104" y="79"/>
                  </a:lnTo>
                  <a:lnTo>
                    <a:pt x="104" y="83"/>
                  </a:lnTo>
                  <a:lnTo>
                    <a:pt x="104" y="90"/>
                  </a:lnTo>
                  <a:lnTo>
                    <a:pt x="103" y="97"/>
                  </a:lnTo>
                  <a:lnTo>
                    <a:pt x="103" y="104"/>
                  </a:lnTo>
                  <a:lnTo>
                    <a:pt x="103" y="108"/>
                  </a:lnTo>
                  <a:lnTo>
                    <a:pt x="103" y="112"/>
                  </a:lnTo>
                  <a:lnTo>
                    <a:pt x="103" y="119"/>
                  </a:lnTo>
                  <a:lnTo>
                    <a:pt x="103" y="122"/>
                  </a:lnTo>
                  <a:lnTo>
                    <a:pt x="103" y="123"/>
                  </a:lnTo>
                  <a:lnTo>
                    <a:pt x="103" y="129"/>
                  </a:lnTo>
                  <a:lnTo>
                    <a:pt x="102" y="129"/>
                  </a:lnTo>
                  <a:lnTo>
                    <a:pt x="102" y="129"/>
                  </a:lnTo>
                  <a:lnTo>
                    <a:pt x="99" y="129"/>
                  </a:lnTo>
                  <a:lnTo>
                    <a:pt x="89" y="129"/>
                  </a:lnTo>
                  <a:lnTo>
                    <a:pt x="86" y="129"/>
                  </a:lnTo>
                  <a:lnTo>
                    <a:pt x="84" y="128"/>
                  </a:lnTo>
                  <a:lnTo>
                    <a:pt x="81" y="128"/>
                  </a:lnTo>
                  <a:lnTo>
                    <a:pt x="79" y="128"/>
                  </a:lnTo>
                  <a:lnTo>
                    <a:pt x="79" y="128"/>
                  </a:lnTo>
                  <a:lnTo>
                    <a:pt x="78" y="128"/>
                  </a:lnTo>
                  <a:lnTo>
                    <a:pt x="78" y="128"/>
                  </a:lnTo>
                  <a:lnTo>
                    <a:pt x="74" y="128"/>
                  </a:lnTo>
                  <a:lnTo>
                    <a:pt x="71" y="128"/>
                  </a:lnTo>
                  <a:lnTo>
                    <a:pt x="63" y="128"/>
                  </a:lnTo>
                  <a:lnTo>
                    <a:pt x="63" y="117"/>
                  </a:lnTo>
                  <a:lnTo>
                    <a:pt x="63" y="107"/>
                  </a:lnTo>
                  <a:lnTo>
                    <a:pt x="45" y="107"/>
                  </a:lnTo>
                  <a:lnTo>
                    <a:pt x="45" y="109"/>
                  </a:lnTo>
                  <a:lnTo>
                    <a:pt x="34" y="108"/>
                  </a:lnTo>
                  <a:lnTo>
                    <a:pt x="29" y="108"/>
                  </a:lnTo>
                  <a:lnTo>
                    <a:pt x="23" y="108"/>
                  </a:lnTo>
                  <a:lnTo>
                    <a:pt x="17" y="108"/>
                  </a:lnTo>
                  <a:lnTo>
                    <a:pt x="10" y="108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5"/>
                  </a:lnTo>
                  <a:lnTo>
                    <a:pt x="0" y="93"/>
                  </a:lnTo>
                  <a:lnTo>
                    <a:pt x="0" y="92"/>
                  </a:lnTo>
                  <a:lnTo>
                    <a:pt x="1" y="87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16" y="87"/>
                  </a:lnTo>
                  <a:lnTo>
                    <a:pt x="17" y="87"/>
                  </a:lnTo>
                  <a:lnTo>
                    <a:pt x="37" y="88"/>
                  </a:lnTo>
                  <a:lnTo>
                    <a:pt x="38" y="88"/>
                  </a:lnTo>
                  <a:lnTo>
                    <a:pt x="41" y="88"/>
                  </a:lnTo>
                  <a:lnTo>
                    <a:pt x="41" y="73"/>
                  </a:lnTo>
                  <a:lnTo>
                    <a:pt x="41" y="67"/>
                  </a:lnTo>
                  <a:lnTo>
                    <a:pt x="41" y="65"/>
                  </a:lnTo>
                  <a:lnTo>
                    <a:pt x="41" y="60"/>
                  </a:lnTo>
                  <a:lnTo>
                    <a:pt x="42" y="60"/>
                  </a:lnTo>
                  <a:lnTo>
                    <a:pt x="43" y="60"/>
                  </a:lnTo>
                  <a:lnTo>
                    <a:pt x="44" y="60"/>
                  </a:lnTo>
                  <a:lnTo>
                    <a:pt x="44" y="61"/>
                  </a:lnTo>
                  <a:lnTo>
                    <a:pt x="45" y="61"/>
                  </a:lnTo>
                  <a:lnTo>
                    <a:pt x="45" y="61"/>
                  </a:lnTo>
                  <a:lnTo>
                    <a:pt x="47" y="60"/>
                  </a:lnTo>
                  <a:lnTo>
                    <a:pt x="49" y="61"/>
                  </a:lnTo>
                  <a:lnTo>
                    <a:pt x="50" y="61"/>
                  </a:lnTo>
                  <a:lnTo>
                    <a:pt x="50" y="60"/>
                  </a:lnTo>
                  <a:lnTo>
                    <a:pt x="50" y="60"/>
                  </a:lnTo>
                  <a:lnTo>
                    <a:pt x="49" y="60"/>
                  </a:lnTo>
                  <a:lnTo>
                    <a:pt x="50" y="59"/>
                  </a:lnTo>
                  <a:lnTo>
                    <a:pt x="50" y="58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7" y="58"/>
                  </a:lnTo>
                  <a:lnTo>
                    <a:pt x="46" y="57"/>
                  </a:lnTo>
                  <a:lnTo>
                    <a:pt x="46" y="57"/>
                  </a:lnTo>
                  <a:lnTo>
                    <a:pt x="46" y="56"/>
                  </a:lnTo>
                  <a:lnTo>
                    <a:pt x="47" y="56"/>
                  </a:lnTo>
                  <a:lnTo>
                    <a:pt x="47" y="55"/>
                  </a:lnTo>
                  <a:lnTo>
                    <a:pt x="47" y="54"/>
                  </a:lnTo>
                  <a:lnTo>
                    <a:pt x="47" y="54"/>
                  </a:lnTo>
                  <a:lnTo>
                    <a:pt x="46" y="54"/>
                  </a:lnTo>
                  <a:lnTo>
                    <a:pt x="45" y="54"/>
                  </a:lnTo>
                  <a:lnTo>
                    <a:pt x="45" y="54"/>
                  </a:lnTo>
                  <a:lnTo>
                    <a:pt x="45" y="54"/>
                  </a:lnTo>
                  <a:lnTo>
                    <a:pt x="46" y="53"/>
                  </a:lnTo>
                  <a:lnTo>
                    <a:pt x="46" y="53"/>
                  </a:lnTo>
                  <a:lnTo>
                    <a:pt x="46" y="53"/>
                  </a:lnTo>
                  <a:lnTo>
                    <a:pt x="45" y="52"/>
                  </a:lnTo>
                  <a:lnTo>
                    <a:pt x="44" y="51"/>
                  </a:lnTo>
                  <a:lnTo>
                    <a:pt x="44" y="51"/>
                  </a:lnTo>
                  <a:lnTo>
                    <a:pt x="45" y="51"/>
                  </a:lnTo>
                  <a:lnTo>
                    <a:pt x="45" y="51"/>
                  </a:lnTo>
                  <a:lnTo>
                    <a:pt x="45" y="49"/>
                  </a:lnTo>
                  <a:lnTo>
                    <a:pt x="45" y="49"/>
                  </a:lnTo>
                  <a:lnTo>
                    <a:pt x="45" y="48"/>
                  </a:lnTo>
                  <a:lnTo>
                    <a:pt x="44" y="47"/>
                  </a:lnTo>
                  <a:lnTo>
                    <a:pt x="44" y="47"/>
                  </a:lnTo>
                  <a:lnTo>
                    <a:pt x="44" y="47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4" y="44"/>
                  </a:lnTo>
                  <a:lnTo>
                    <a:pt x="44" y="43"/>
                  </a:lnTo>
                  <a:lnTo>
                    <a:pt x="44" y="43"/>
                  </a:lnTo>
                  <a:lnTo>
                    <a:pt x="45" y="43"/>
                  </a:lnTo>
                  <a:lnTo>
                    <a:pt x="45" y="43"/>
                  </a:lnTo>
                  <a:lnTo>
                    <a:pt x="45" y="42"/>
                  </a:lnTo>
                  <a:lnTo>
                    <a:pt x="45" y="41"/>
                  </a:lnTo>
                  <a:lnTo>
                    <a:pt x="45" y="41"/>
                  </a:lnTo>
                  <a:lnTo>
                    <a:pt x="45" y="41"/>
                  </a:lnTo>
                  <a:lnTo>
                    <a:pt x="46" y="41"/>
                  </a:lnTo>
                  <a:lnTo>
                    <a:pt x="46" y="41"/>
                  </a:lnTo>
                  <a:lnTo>
                    <a:pt x="46" y="42"/>
                  </a:lnTo>
                  <a:lnTo>
                    <a:pt x="46" y="42"/>
                  </a:lnTo>
                  <a:lnTo>
                    <a:pt x="46" y="43"/>
                  </a:lnTo>
                  <a:lnTo>
                    <a:pt x="47" y="43"/>
                  </a:lnTo>
                  <a:lnTo>
                    <a:pt x="47" y="42"/>
                  </a:lnTo>
                  <a:lnTo>
                    <a:pt x="48" y="42"/>
                  </a:lnTo>
                  <a:lnTo>
                    <a:pt x="48" y="41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48" y="39"/>
                  </a:lnTo>
                  <a:lnTo>
                    <a:pt x="49" y="39"/>
                  </a:lnTo>
                  <a:lnTo>
                    <a:pt x="49" y="38"/>
                  </a:lnTo>
                  <a:lnTo>
                    <a:pt x="49" y="37"/>
                  </a:lnTo>
                  <a:lnTo>
                    <a:pt x="49" y="37"/>
                  </a:lnTo>
                  <a:lnTo>
                    <a:pt x="48" y="37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9" y="34"/>
                  </a:lnTo>
                  <a:lnTo>
                    <a:pt x="49" y="34"/>
                  </a:lnTo>
                  <a:lnTo>
                    <a:pt x="50" y="34"/>
                  </a:lnTo>
                  <a:lnTo>
                    <a:pt x="51" y="34"/>
                  </a:lnTo>
                  <a:lnTo>
                    <a:pt x="51" y="34"/>
                  </a:lnTo>
                  <a:lnTo>
                    <a:pt x="50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2" y="32"/>
                  </a:lnTo>
                  <a:lnTo>
                    <a:pt x="52" y="31"/>
                  </a:lnTo>
                  <a:lnTo>
                    <a:pt x="51" y="31"/>
                  </a:lnTo>
                  <a:lnTo>
                    <a:pt x="51" y="30"/>
                  </a:lnTo>
                  <a:lnTo>
                    <a:pt x="52" y="30"/>
                  </a:lnTo>
                  <a:lnTo>
                    <a:pt x="52" y="30"/>
                  </a:lnTo>
                  <a:lnTo>
                    <a:pt x="54" y="30"/>
                  </a:lnTo>
                  <a:lnTo>
                    <a:pt x="55" y="3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5" y="29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7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7" y="27"/>
                  </a:lnTo>
                  <a:lnTo>
                    <a:pt x="57" y="28"/>
                  </a:lnTo>
                  <a:lnTo>
                    <a:pt x="57" y="27"/>
                  </a:lnTo>
                  <a:lnTo>
                    <a:pt x="56" y="27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7" y="25"/>
                  </a:lnTo>
                  <a:lnTo>
                    <a:pt x="58" y="25"/>
                  </a:lnTo>
                  <a:lnTo>
                    <a:pt x="57" y="24"/>
                  </a:lnTo>
                  <a:lnTo>
                    <a:pt x="57" y="24"/>
                  </a:lnTo>
                  <a:lnTo>
                    <a:pt x="58" y="23"/>
                  </a:lnTo>
                  <a:lnTo>
                    <a:pt x="58" y="23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1" y="23"/>
                  </a:lnTo>
                  <a:lnTo>
                    <a:pt x="62" y="23"/>
                  </a:lnTo>
                  <a:lnTo>
                    <a:pt x="62" y="22"/>
                  </a:lnTo>
                  <a:lnTo>
                    <a:pt x="64" y="22"/>
                  </a:lnTo>
                  <a:lnTo>
                    <a:pt x="64" y="22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3" y="21"/>
                  </a:lnTo>
                  <a:lnTo>
                    <a:pt x="62" y="21"/>
                  </a:lnTo>
                  <a:lnTo>
                    <a:pt x="62" y="21"/>
                  </a:lnTo>
                  <a:lnTo>
                    <a:pt x="62" y="21"/>
                  </a:lnTo>
                  <a:lnTo>
                    <a:pt x="61" y="20"/>
                  </a:lnTo>
                  <a:lnTo>
                    <a:pt x="61" y="20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2" y="20"/>
                  </a:lnTo>
                  <a:lnTo>
                    <a:pt x="63" y="19"/>
                  </a:lnTo>
                  <a:lnTo>
                    <a:pt x="64" y="19"/>
                  </a:lnTo>
                  <a:lnTo>
                    <a:pt x="64" y="19"/>
                  </a:lnTo>
                  <a:lnTo>
                    <a:pt x="65" y="18"/>
                  </a:lnTo>
                  <a:lnTo>
                    <a:pt x="66" y="19"/>
                  </a:lnTo>
                  <a:lnTo>
                    <a:pt x="67" y="19"/>
                  </a:lnTo>
                  <a:lnTo>
                    <a:pt x="67" y="18"/>
                  </a:lnTo>
                  <a:lnTo>
                    <a:pt x="67" y="18"/>
                  </a:lnTo>
                  <a:lnTo>
                    <a:pt x="67" y="18"/>
                  </a:lnTo>
                  <a:lnTo>
                    <a:pt x="66" y="18"/>
                  </a:lnTo>
                  <a:lnTo>
                    <a:pt x="66" y="18"/>
                  </a:lnTo>
                  <a:lnTo>
                    <a:pt x="66" y="17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5"/>
                  </a:lnTo>
                  <a:lnTo>
                    <a:pt x="64" y="15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4" y="13"/>
                  </a:lnTo>
                  <a:lnTo>
                    <a:pt x="64" y="13"/>
                  </a:lnTo>
                  <a:lnTo>
                    <a:pt x="65" y="13"/>
                  </a:lnTo>
                  <a:lnTo>
                    <a:pt x="66" y="13"/>
                  </a:lnTo>
                  <a:lnTo>
                    <a:pt x="66" y="14"/>
                  </a:lnTo>
                  <a:lnTo>
                    <a:pt x="66" y="14"/>
                  </a:lnTo>
                  <a:lnTo>
                    <a:pt x="67" y="13"/>
                  </a:lnTo>
                  <a:lnTo>
                    <a:pt x="67" y="12"/>
                  </a:lnTo>
                  <a:lnTo>
                    <a:pt x="67" y="12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9" y="10"/>
                  </a:lnTo>
                  <a:lnTo>
                    <a:pt x="70" y="10"/>
                  </a:lnTo>
                  <a:lnTo>
                    <a:pt x="71" y="10"/>
                  </a:lnTo>
                  <a:lnTo>
                    <a:pt x="71" y="10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0" y="10"/>
                  </a:lnTo>
                  <a:lnTo>
                    <a:pt x="69" y="10"/>
                  </a:lnTo>
                  <a:lnTo>
                    <a:pt x="69" y="10"/>
                  </a:lnTo>
                  <a:lnTo>
                    <a:pt x="69" y="9"/>
                  </a:lnTo>
                  <a:lnTo>
                    <a:pt x="69" y="8"/>
                  </a:lnTo>
                  <a:lnTo>
                    <a:pt x="69" y="8"/>
                  </a:lnTo>
                  <a:lnTo>
                    <a:pt x="70" y="8"/>
                  </a:lnTo>
                  <a:lnTo>
                    <a:pt x="71" y="7"/>
                  </a:lnTo>
                  <a:lnTo>
                    <a:pt x="71" y="6"/>
                  </a:lnTo>
                  <a:lnTo>
                    <a:pt x="71" y="6"/>
                  </a:lnTo>
                  <a:lnTo>
                    <a:pt x="70" y="5"/>
                  </a:lnTo>
                  <a:lnTo>
                    <a:pt x="70" y="4"/>
                  </a:lnTo>
                  <a:lnTo>
                    <a:pt x="70" y="3"/>
                  </a:lnTo>
                  <a:lnTo>
                    <a:pt x="69" y="3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1" y="3"/>
                  </a:lnTo>
                  <a:lnTo>
                    <a:pt x="71" y="4"/>
                  </a:lnTo>
                  <a:lnTo>
                    <a:pt x="71" y="4"/>
                  </a:lnTo>
                  <a:lnTo>
                    <a:pt x="71" y="4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72" y="3"/>
                  </a:lnTo>
                  <a:lnTo>
                    <a:pt x="71" y="3"/>
                  </a:lnTo>
                  <a:lnTo>
                    <a:pt x="71" y="2"/>
                  </a:lnTo>
                  <a:lnTo>
                    <a:pt x="71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3" y="1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5" name="Izard"/>
            <p:cNvSpPr>
              <a:spLocks/>
            </p:cNvSpPr>
            <p:nvPr/>
          </p:nvSpPr>
          <p:spPr bwMode="auto">
            <a:xfrm>
              <a:off x="456" y="57"/>
              <a:ext cx="103" cy="95"/>
            </a:xfrm>
            <a:custGeom>
              <a:avLst/>
              <a:gdLst/>
              <a:ahLst/>
              <a:cxnLst>
                <a:cxn ang="0">
                  <a:pos x="38" y="1"/>
                </a:cxn>
                <a:cxn ang="0">
                  <a:pos x="50" y="1"/>
                </a:cxn>
                <a:cxn ang="0">
                  <a:pos x="56" y="2"/>
                </a:cxn>
                <a:cxn ang="0">
                  <a:pos x="87" y="2"/>
                </a:cxn>
                <a:cxn ang="0">
                  <a:pos x="91" y="2"/>
                </a:cxn>
                <a:cxn ang="0">
                  <a:pos x="95" y="2"/>
                </a:cxn>
                <a:cxn ang="0">
                  <a:pos x="103" y="13"/>
                </a:cxn>
                <a:cxn ang="0">
                  <a:pos x="103" y="24"/>
                </a:cxn>
                <a:cxn ang="0">
                  <a:pos x="102" y="40"/>
                </a:cxn>
                <a:cxn ang="0">
                  <a:pos x="102" y="55"/>
                </a:cxn>
                <a:cxn ang="0">
                  <a:pos x="100" y="58"/>
                </a:cxn>
                <a:cxn ang="0">
                  <a:pos x="100" y="61"/>
                </a:cxn>
                <a:cxn ang="0">
                  <a:pos x="96" y="63"/>
                </a:cxn>
                <a:cxn ang="0">
                  <a:pos x="96" y="67"/>
                </a:cxn>
                <a:cxn ang="0">
                  <a:pos x="96" y="78"/>
                </a:cxn>
                <a:cxn ang="0">
                  <a:pos x="88" y="77"/>
                </a:cxn>
                <a:cxn ang="0">
                  <a:pos x="69" y="93"/>
                </a:cxn>
                <a:cxn ang="0">
                  <a:pos x="65" y="92"/>
                </a:cxn>
                <a:cxn ang="0">
                  <a:pos x="61" y="92"/>
                </a:cxn>
                <a:cxn ang="0">
                  <a:pos x="58" y="89"/>
                </a:cxn>
                <a:cxn ang="0">
                  <a:pos x="53" y="85"/>
                </a:cxn>
                <a:cxn ang="0">
                  <a:pos x="50" y="80"/>
                </a:cxn>
                <a:cxn ang="0">
                  <a:pos x="47" y="78"/>
                </a:cxn>
                <a:cxn ang="0">
                  <a:pos x="43" y="79"/>
                </a:cxn>
                <a:cxn ang="0">
                  <a:pos x="42" y="81"/>
                </a:cxn>
                <a:cxn ang="0">
                  <a:pos x="39" y="84"/>
                </a:cxn>
                <a:cxn ang="0">
                  <a:pos x="36" y="83"/>
                </a:cxn>
                <a:cxn ang="0">
                  <a:pos x="36" y="80"/>
                </a:cxn>
                <a:cxn ang="0">
                  <a:pos x="34" y="77"/>
                </a:cxn>
                <a:cxn ang="0">
                  <a:pos x="32" y="77"/>
                </a:cxn>
                <a:cxn ang="0">
                  <a:pos x="29" y="80"/>
                </a:cxn>
                <a:cxn ang="0">
                  <a:pos x="24" y="81"/>
                </a:cxn>
                <a:cxn ang="0">
                  <a:pos x="21" y="80"/>
                </a:cxn>
                <a:cxn ang="0">
                  <a:pos x="20" y="78"/>
                </a:cxn>
                <a:cxn ang="0">
                  <a:pos x="21" y="75"/>
                </a:cxn>
                <a:cxn ang="0">
                  <a:pos x="25" y="72"/>
                </a:cxn>
                <a:cxn ang="0">
                  <a:pos x="25" y="68"/>
                </a:cxn>
                <a:cxn ang="0">
                  <a:pos x="23" y="64"/>
                </a:cxn>
                <a:cxn ang="0">
                  <a:pos x="22" y="62"/>
                </a:cxn>
                <a:cxn ang="0">
                  <a:pos x="23" y="60"/>
                </a:cxn>
                <a:cxn ang="0">
                  <a:pos x="24" y="58"/>
                </a:cxn>
                <a:cxn ang="0">
                  <a:pos x="29" y="58"/>
                </a:cxn>
                <a:cxn ang="0">
                  <a:pos x="30" y="56"/>
                </a:cxn>
                <a:cxn ang="0">
                  <a:pos x="28" y="53"/>
                </a:cxn>
                <a:cxn ang="0">
                  <a:pos x="27" y="50"/>
                </a:cxn>
                <a:cxn ang="0">
                  <a:pos x="25" y="49"/>
                </a:cxn>
                <a:cxn ang="0">
                  <a:pos x="22" y="49"/>
                </a:cxn>
                <a:cxn ang="0">
                  <a:pos x="19" y="46"/>
                </a:cxn>
                <a:cxn ang="0">
                  <a:pos x="16" y="38"/>
                </a:cxn>
                <a:cxn ang="0">
                  <a:pos x="14" y="35"/>
                </a:cxn>
                <a:cxn ang="0">
                  <a:pos x="12" y="35"/>
                </a:cxn>
                <a:cxn ang="0">
                  <a:pos x="7" y="39"/>
                </a:cxn>
                <a:cxn ang="0">
                  <a:pos x="5" y="37"/>
                </a:cxn>
                <a:cxn ang="0">
                  <a:pos x="5" y="35"/>
                </a:cxn>
                <a:cxn ang="0">
                  <a:pos x="4" y="32"/>
                </a:cxn>
                <a:cxn ang="0">
                  <a:pos x="3" y="31"/>
                </a:cxn>
                <a:cxn ang="0">
                  <a:pos x="7" y="21"/>
                </a:cxn>
                <a:cxn ang="0">
                  <a:pos x="11" y="16"/>
                </a:cxn>
              </a:cxnLst>
              <a:rect l="0" t="0" r="r" b="b"/>
              <a:pathLst>
                <a:path w="103" h="95">
                  <a:moveTo>
                    <a:pt x="18" y="0"/>
                  </a:moveTo>
                  <a:lnTo>
                    <a:pt x="30" y="1"/>
                  </a:lnTo>
                  <a:lnTo>
                    <a:pt x="38" y="1"/>
                  </a:lnTo>
                  <a:lnTo>
                    <a:pt x="41" y="1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50" y="2"/>
                  </a:lnTo>
                  <a:lnTo>
                    <a:pt x="55" y="2"/>
                  </a:lnTo>
                  <a:lnTo>
                    <a:pt x="56" y="2"/>
                  </a:lnTo>
                  <a:lnTo>
                    <a:pt x="65" y="2"/>
                  </a:lnTo>
                  <a:lnTo>
                    <a:pt x="87" y="2"/>
                  </a:lnTo>
                  <a:lnTo>
                    <a:pt x="87" y="2"/>
                  </a:lnTo>
                  <a:lnTo>
                    <a:pt x="89" y="2"/>
                  </a:lnTo>
                  <a:lnTo>
                    <a:pt x="89" y="2"/>
                  </a:lnTo>
                  <a:lnTo>
                    <a:pt x="91" y="2"/>
                  </a:lnTo>
                  <a:lnTo>
                    <a:pt x="93" y="2"/>
                  </a:lnTo>
                  <a:lnTo>
                    <a:pt x="94" y="2"/>
                  </a:lnTo>
                  <a:lnTo>
                    <a:pt x="95" y="2"/>
                  </a:lnTo>
                  <a:lnTo>
                    <a:pt x="100" y="2"/>
                  </a:lnTo>
                  <a:lnTo>
                    <a:pt x="100" y="13"/>
                  </a:lnTo>
                  <a:lnTo>
                    <a:pt x="103" y="13"/>
                  </a:lnTo>
                  <a:lnTo>
                    <a:pt x="103" y="22"/>
                  </a:lnTo>
                  <a:lnTo>
                    <a:pt x="103" y="23"/>
                  </a:lnTo>
                  <a:lnTo>
                    <a:pt x="103" y="24"/>
                  </a:lnTo>
                  <a:lnTo>
                    <a:pt x="102" y="24"/>
                  </a:lnTo>
                  <a:lnTo>
                    <a:pt x="102" y="29"/>
                  </a:lnTo>
                  <a:lnTo>
                    <a:pt x="102" y="40"/>
                  </a:lnTo>
                  <a:lnTo>
                    <a:pt x="102" y="46"/>
                  </a:lnTo>
                  <a:lnTo>
                    <a:pt x="102" y="54"/>
                  </a:lnTo>
                  <a:lnTo>
                    <a:pt x="102" y="55"/>
                  </a:lnTo>
                  <a:lnTo>
                    <a:pt x="102" y="56"/>
                  </a:lnTo>
                  <a:lnTo>
                    <a:pt x="102" y="58"/>
                  </a:lnTo>
                  <a:lnTo>
                    <a:pt x="100" y="58"/>
                  </a:lnTo>
                  <a:lnTo>
                    <a:pt x="100" y="59"/>
                  </a:lnTo>
                  <a:lnTo>
                    <a:pt x="100" y="59"/>
                  </a:lnTo>
                  <a:lnTo>
                    <a:pt x="100" y="61"/>
                  </a:lnTo>
                  <a:lnTo>
                    <a:pt x="102" y="61"/>
                  </a:lnTo>
                  <a:lnTo>
                    <a:pt x="101" y="63"/>
                  </a:lnTo>
                  <a:lnTo>
                    <a:pt x="96" y="63"/>
                  </a:lnTo>
                  <a:lnTo>
                    <a:pt x="96" y="65"/>
                  </a:lnTo>
                  <a:lnTo>
                    <a:pt x="96" y="65"/>
                  </a:lnTo>
                  <a:lnTo>
                    <a:pt x="96" y="67"/>
                  </a:lnTo>
                  <a:lnTo>
                    <a:pt x="96" y="70"/>
                  </a:lnTo>
                  <a:lnTo>
                    <a:pt x="96" y="76"/>
                  </a:lnTo>
                  <a:lnTo>
                    <a:pt x="96" y="78"/>
                  </a:lnTo>
                  <a:lnTo>
                    <a:pt x="91" y="77"/>
                  </a:lnTo>
                  <a:lnTo>
                    <a:pt x="89" y="77"/>
                  </a:lnTo>
                  <a:lnTo>
                    <a:pt x="88" y="77"/>
                  </a:lnTo>
                  <a:lnTo>
                    <a:pt x="70" y="95"/>
                  </a:lnTo>
                  <a:lnTo>
                    <a:pt x="69" y="93"/>
                  </a:lnTo>
                  <a:lnTo>
                    <a:pt x="69" y="93"/>
                  </a:lnTo>
                  <a:lnTo>
                    <a:pt x="68" y="92"/>
                  </a:lnTo>
                  <a:lnTo>
                    <a:pt x="67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2" y="92"/>
                  </a:lnTo>
                  <a:lnTo>
                    <a:pt x="61" y="92"/>
                  </a:lnTo>
                  <a:lnTo>
                    <a:pt x="60" y="91"/>
                  </a:lnTo>
                  <a:lnTo>
                    <a:pt x="60" y="90"/>
                  </a:lnTo>
                  <a:lnTo>
                    <a:pt x="58" y="89"/>
                  </a:lnTo>
                  <a:lnTo>
                    <a:pt x="56" y="87"/>
                  </a:lnTo>
                  <a:lnTo>
                    <a:pt x="55" y="86"/>
                  </a:lnTo>
                  <a:lnTo>
                    <a:pt x="53" y="85"/>
                  </a:lnTo>
                  <a:lnTo>
                    <a:pt x="53" y="84"/>
                  </a:lnTo>
                  <a:lnTo>
                    <a:pt x="51" y="82"/>
                  </a:lnTo>
                  <a:lnTo>
                    <a:pt x="50" y="80"/>
                  </a:lnTo>
                  <a:lnTo>
                    <a:pt x="49" y="79"/>
                  </a:lnTo>
                  <a:lnTo>
                    <a:pt x="48" y="78"/>
                  </a:lnTo>
                  <a:lnTo>
                    <a:pt x="47" y="78"/>
                  </a:lnTo>
                  <a:lnTo>
                    <a:pt x="46" y="78"/>
                  </a:lnTo>
                  <a:lnTo>
                    <a:pt x="45" y="78"/>
                  </a:lnTo>
                  <a:lnTo>
                    <a:pt x="43" y="79"/>
                  </a:lnTo>
                  <a:lnTo>
                    <a:pt x="43" y="79"/>
                  </a:lnTo>
                  <a:lnTo>
                    <a:pt x="43" y="80"/>
                  </a:lnTo>
                  <a:lnTo>
                    <a:pt x="42" y="81"/>
                  </a:lnTo>
                  <a:lnTo>
                    <a:pt x="41" y="82"/>
                  </a:lnTo>
                  <a:lnTo>
                    <a:pt x="41" y="83"/>
                  </a:lnTo>
                  <a:lnTo>
                    <a:pt x="39" y="84"/>
                  </a:lnTo>
                  <a:lnTo>
                    <a:pt x="38" y="84"/>
                  </a:lnTo>
                  <a:lnTo>
                    <a:pt x="37" y="84"/>
                  </a:lnTo>
                  <a:lnTo>
                    <a:pt x="36" y="83"/>
                  </a:lnTo>
                  <a:lnTo>
                    <a:pt x="36" y="82"/>
                  </a:lnTo>
                  <a:lnTo>
                    <a:pt x="36" y="82"/>
                  </a:lnTo>
                  <a:lnTo>
                    <a:pt x="36" y="80"/>
                  </a:lnTo>
                  <a:lnTo>
                    <a:pt x="36" y="79"/>
                  </a:lnTo>
                  <a:lnTo>
                    <a:pt x="36" y="78"/>
                  </a:lnTo>
                  <a:lnTo>
                    <a:pt x="34" y="77"/>
                  </a:lnTo>
                  <a:lnTo>
                    <a:pt x="34" y="77"/>
                  </a:lnTo>
                  <a:lnTo>
                    <a:pt x="34" y="77"/>
                  </a:lnTo>
                  <a:lnTo>
                    <a:pt x="32" y="77"/>
                  </a:lnTo>
                  <a:lnTo>
                    <a:pt x="32" y="77"/>
                  </a:lnTo>
                  <a:lnTo>
                    <a:pt x="30" y="79"/>
                  </a:lnTo>
                  <a:lnTo>
                    <a:pt x="29" y="80"/>
                  </a:lnTo>
                  <a:lnTo>
                    <a:pt x="27" y="81"/>
                  </a:lnTo>
                  <a:lnTo>
                    <a:pt x="26" y="81"/>
                  </a:lnTo>
                  <a:lnTo>
                    <a:pt x="24" y="81"/>
                  </a:lnTo>
                  <a:lnTo>
                    <a:pt x="23" y="81"/>
                  </a:lnTo>
                  <a:lnTo>
                    <a:pt x="22" y="81"/>
                  </a:lnTo>
                  <a:lnTo>
                    <a:pt x="21" y="80"/>
                  </a:lnTo>
                  <a:lnTo>
                    <a:pt x="21" y="80"/>
                  </a:lnTo>
                  <a:lnTo>
                    <a:pt x="20" y="79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0" y="75"/>
                  </a:lnTo>
                  <a:lnTo>
                    <a:pt x="21" y="75"/>
                  </a:lnTo>
                  <a:lnTo>
                    <a:pt x="23" y="73"/>
                  </a:lnTo>
                  <a:lnTo>
                    <a:pt x="24" y="73"/>
                  </a:lnTo>
                  <a:lnTo>
                    <a:pt x="25" y="72"/>
                  </a:lnTo>
                  <a:lnTo>
                    <a:pt x="25" y="71"/>
                  </a:lnTo>
                  <a:lnTo>
                    <a:pt x="25" y="69"/>
                  </a:lnTo>
                  <a:lnTo>
                    <a:pt x="25" y="68"/>
                  </a:lnTo>
                  <a:lnTo>
                    <a:pt x="25" y="67"/>
                  </a:lnTo>
                  <a:lnTo>
                    <a:pt x="24" y="66"/>
                  </a:lnTo>
                  <a:lnTo>
                    <a:pt x="23" y="64"/>
                  </a:lnTo>
                  <a:lnTo>
                    <a:pt x="23" y="63"/>
                  </a:lnTo>
                  <a:lnTo>
                    <a:pt x="23" y="63"/>
                  </a:lnTo>
                  <a:lnTo>
                    <a:pt x="22" y="62"/>
                  </a:lnTo>
                  <a:lnTo>
                    <a:pt x="22" y="61"/>
                  </a:lnTo>
                  <a:lnTo>
                    <a:pt x="23" y="60"/>
                  </a:lnTo>
                  <a:lnTo>
                    <a:pt x="23" y="60"/>
                  </a:lnTo>
                  <a:lnTo>
                    <a:pt x="23" y="59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5" y="58"/>
                  </a:lnTo>
                  <a:lnTo>
                    <a:pt x="27" y="58"/>
                  </a:lnTo>
                  <a:lnTo>
                    <a:pt x="29" y="58"/>
                  </a:lnTo>
                  <a:lnTo>
                    <a:pt x="30" y="57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30" y="55"/>
                  </a:lnTo>
                  <a:lnTo>
                    <a:pt x="28" y="53"/>
                  </a:lnTo>
                  <a:lnTo>
                    <a:pt x="28" y="52"/>
                  </a:lnTo>
                  <a:lnTo>
                    <a:pt x="28" y="52"/>
                  </a:lnTo>
                  <a:lnTo>
                    <a:pt x="27" y="50"/>
                  </a:lnTo>
                  <a:lnTo>
                    <a:pt x="26" y="50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4" y="49"/>
                  </a:lnTo>
                  <a:lnTo>
                    <a:pt x="23" y="49"/>
                  </a:lnTo>
                  <a:lnTo>
                    <a:pt x="22" y="49"/>
                  </a:lnTo>
                  <a:lnTo>
                    <a:pt x="21" y="48"/>
                  </a:lnTo>
                  <a:lnTo>
                    <a:pt x="20" y="48"/>
                  </a:lnTo>
                  <a:lnTo>
                    <a:pt x="19" y="46"/>
                  </a:lnTo>
                  <a:lnTo>
                    <a:pt x="17" y="43"/>
                  </a:lnTo>
                  <a:lnTo>
                    <a:pt x="16" y="39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5" y="36"/>
                  </a:lnTo>
                  <a:lnTo>
                    <a:pt x="14" y="35"/>
                  </a:lnTo>
                  <a:lnTo>
                    <a:pt x="13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0" y="37"/>
                  </a:lnTo>
                  <a:lnTo>
                    <a:pt x="8" y="39"/>
                  </a:lnTo>
                  <a:lnTo>
                    <a:pt x="7" y="39"/>
                  </a:lnTo>
                  <a:lnTo>
                    <a:pt x="6" y="39"/>
                  </a:lnTo>
                  <a:lnTo>
                    <a:pt x="5" y="38"/>
                  </a:lnTo>
                  <a:lnTo>
                    <a:pt x="5" y="37"/>
                  </a:lnTo>
                  <a:lnTo>
                    <a:pt x="5" y="36"/>
                  </a:lnTo>
                  <a:lnTo>
                    <a:pt x="5" y="35"/>
                  </a:lnTo>
                  <a:lnTo>
                    <a:pt x="5" y="35"/>
                  </a:lnTo>
                  <a:lnTo>
                    <a:pt x="5" y="33"/>
                  </a:lnTo>
                  <a:lnTo>
                    <a:pt x="5" y="33"/>
                  </a:lnTo>
                  <a:lnTo>
                    <a:pt x="4" y="32"/>
                  </a:lnTo>
                  <a:lnTo>
                    <a:pt x="4" y="31"/>
                  </a:lnTo>
                  <a:lnTo>
                    <a:pt x="4" y="31"/>
                  </a:lnTo>
                  <a:lnTo>
                    <a:pt x="3" y="31"/>
                  </a:lnTo>
                  <a:lnTo>
                    <a:pt x="0" y="31"/>
                  </a:lnTo>
                  <a:lnTo>
                    <a:pt x="0" y="21"/>
                  </a:lnTo>
                  <a:lnTo>
                    <a:pt x="7" y="21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1" y="16"/>
                  </a:lnTo>
                  <a:lnTo>
                    <a:pt x="11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6" name="Yell"/>
            <p:cNvSpPr>
              <a:spLocks/>
            </p:cNvSpPr>
            <p:nvPr/>
          </p:nvSpPr>
          <p:spPr bwMode="auto">
            <a:xfrm>
              <a:off x="173" y="285"/>
              <a:ext cx="154" cy="138"/>
            </a:xfrm>
            <a:custGeom>
              <a:avLst/>
              <a:gdLst/>
              <a:ahLst/>
              <a:cxnLst>
                <a:cxn ang="0">
                  <a:pos x="87" y="5"/>
                </a:cxn>
                <a:cxn ang="0">
                  <a:pos x="87" y="9"/>
                </a:cxn>
                <a:cxn ang="0">
                  <a:pos x="95" y="11"/>
                </a:cxn>
                <a:cxn ang="0">
                  <a:pos x="101" y="15"/>
                </a:cxn>
                <a:cxn ang="0">
                  <a:pos x="106" y="22"/>
                </a:cxn>
                <a:cxn ang="0">
                  <a:pos x="108" y="30"/>
                </a:cxn>
                <a:cxn ang="0">
                  <a:pos x="111" y="35"/>
                </a:cxn>
                <a:cxn ang="0">
                  <a:pos x="116" y="35"/>
                </a:cxn>
                <a:cxn ang="0">
                  <a:pos x="120" y="33"/>
                </a:cxn>
                <a:cxn ang="0">
                  <a:pos x="120" y="36"/>
                </a:cxn>
                <a:cxn ang="0">
                  <a:pos x="118" y="40"/>
                </a:cxn>
                <a:cxn ang="0">
                  <a:pos x="117" y="43"/>
                </a:cxn>
                <a:cxn ang="0">
                  <a:pos x="121" y="48"/>
                </a:cxn>
                <a:cxn ang="0">
                  <a:pos x="126" y="48"/>
                </a:cxn>
                <a:cxn ang="0">
                  <a:pos x="129" y="42"/>
                </a:cxn>
                <a:cxn ang="0">
                  <a:pos x="129" y="38"/>
                </a:cxn>
                <a:cxn ang="0">
                  <a:pos x="136" y="36"/>
                </a:cxn>
                <a:cxn ang="0">
                  <a:pos x="144" y="36"/>
                </a:cxn>
                <a:cxn ang="0">
                  <a:pos x="150" y="34"/>
                </a:cxn>
                <a:cxn ang="0">
                  <a:pos x="154" y="35"/>
                </a:cxn>
                <a:cxn ang="0">
                  <a:pos x="148" y="37"/>
                </a:cxn>
                <a:cxn ang="0">
                  <a:pos x="144" y="40"/>
                </a:cxn>
                <a:cxn ang="0">
                  <a:pos x="139" y="45"/>
                </a:cxn>
                <a:cxn ang="0">
                  <a:pos x="139" y="48"/>
                </a:cxn>
                <a:cxn ang="0">
                  <a:pos x="136" y="49"/>
                </a:cxn>
                <a:cxn ang="0">
                  <a:pos x="131" y="48"/>
                </a:cxn>
                <a:cxn ang="0">
                  <a:pos x="129" y="50"/>
                </a:cxn>
                <a:cxn ang="0">
                  <a:pos x="127" y="51"/>
                </a:cxn>
                <a:cxn ang="0">
                  <a:pos x="129" y="55"/>
                </a:cxn>
                <a:cxn ang="0">
                  <a:pos x="125" y="58"/>
                </a:cxn>
                <a:cxn ang="0">
                  <a:pos x="118" y="65"/>
                </a:cxn>
                <a:cxn ang="0">
                  <a:pos x="114" y="69"/>
                </a:cxn>
                <a:cxn ang="0">
                  <a:pos x="107" y="76"/>
                </a:cxn>
                <a:cxn ang="0">
                  <a:pos x="100" y="82"/>
                </a:cxn>
                <a:cxn ang="0">
                  <a:pos x="93" y="89"/>
                </a:cxn>
                <a:cxn ang="0">
                  <a:pos x="87" y="96"/>
                </a:cxn>
                <a:cxn ang="0">
                  <a:pos x="79" y="103"/>
                </a:cxn>
                <a:cxn ang="0">
                  <a:pos x="79" y="110"/>
                </a:cxn>
                <a:cxn ang="0">
                  <a:pos x="59" y="131"/>
                </a:cxn>
                <a:cxn ang="0">
                  <a:pos x="20" y="138"/>
                </a:cxn>
                <a:cxn ang="0">
                  <a:pos x="0" y="105"/>
                </a:cxn>
                <a:cxn ang="0">
                  <a:pos x="1" y="65"/>
                </a:cxn>
                <a:cxn ang="0">
                  <a:pos x="0" y="52"/>
                </a:cxn>
                <a:cxn ang="0">
                  <a:pos x="9" y="44"/>
                </a:cxn>
                <a:cxn ang="0">
                  <a:pos x="34" y="42"/>
                </a:cxn>
                <a:cxn ang="0">
                  <a:pos x="40" y="35"/>
                </a:cxn>
                <a:cxn ang="0">
                  <a:pos x="44" y="28"/>
                </a:cxn>
                <a:cxn ang="0">
                  <a:pos x="55" y="25"/>
                </a:cxn>
                <a:cxn ang="0">
                  <a:pos x="81" y="0"/>
                </a:cxn>
              </a:cxnLst>
              <a:rect l="0" t="0" r="r" b="b"/>
              <a:pathLst>
                <a:path w="154" h="138">
                  <a:moveTo>
                    <a:pt x="81" y="0"/>
                  </a:moveTo>
                  <a:lnTo>
                    <a:pt x="85" y="2"/>
                  </a:lnTo>
                  <a:lnTo>
                    <a:pt x="87" y="5"/>
                  </a:lnTo>
                  <a:lnTo>
                    <a:pt x="87" y="5"/>
                  </a:lnTo>
                  <a:lnTo>
                    <a:pt x="87" y="6"/>
                  </a:lnTo>
                  <a:lnTo>
                    <a:pt x="87" y="8"/>
                  </a:lnTo>
                  <a:lnTo>
                    <a:pt x="87" y="8"/>
                  </a:lnTo>
                  <a:lnTo>
                    <a:pt x="87" y="9"/>
                  </a:lnTo>
                  <a:lnTo>
                    <a:pt x="88" y="10"/>
                  </a:lnTo>
                  <a:lnTo>
                    <a:pt x="90" y="11"/>
                  </a:lnTo>
                  <a:lnTo>
                    <a:pt x="91" y="11"/>
                  </a:lnTo>
                  <a:lnTo>
                    <a:pt x="95" y="11"/>
                  </a:lnTo>
                  <a:lnTo>
                    <a:pt x="97" y="11"/>
                  </a:lnTo>
                  <a:lnTo>
                    <a:pt x="98" y="11"/>
                  </a:lnTo>
                  <a:lnTo>
                    <a:pt x="99" y="13"/>
                  </a:lnTo>
                  <a:lnTo>
                    <a:pt x="101" y="15"/>
                  </a:lnTo>
                  <a:lnTo>
                    <a:pt x="102" y="16"/>
                  </a:lnTo>
                  <a:lnTo>
                    <a:pt x="104" y="18"/>
                  </a:lnTo>
                  <a:lnTo>
                    <a:pt x="105" y="20"/>
                  </a:lnTo>
                  <a:lnTo>
                    <a:pt x="106" y="22"/>
                  </a:lnTo>
                  <a:lnTo>
                    <a:pt x="108" y="26"/>
                  </a:lnTo>
                  <a:lnTo>
                    <a:pt x="108" y="27"/>
                  </a:lnTo>
                  <a:lnTo>
                    <a:pt x="108" y="28"/>
                  </a:lnTo>
                  <a:lnTo>
                    <a:pt x="108" y="30"/>
                  </a:lnTo>
                  <a:lnTo>
                    <a:pt x="109" y="31"/>
                  </a:lnTo>
                  <a:lnTo>
                    <a:pt x="110" y="33"/>
                  </a:lnTo>
                  <a:lnTo>
                    <a:pt x="111" y="34"/>
                  </a:lnTo>
                  <a:lnTo>
                    <a:pt x="111" y="35"/>
                  </a:lnTo>
                  <a:lnTo>
                    <a:pt x="113" y="35"/>
                  </a:lnTo>
                  <a:lnTo>
                    <a:pt x="113" y="35"/>
                  </a:lnTo>
                  <a:lnTo>
                    <a:pt x="115" y="35"/>
                  </a:lnTo>
                  <a:lnTo>
                    <a:pt x="116" y="35"/>
                  </a:lnTo>
                  <a:lnTo>
                    <a:pt x="118" y="33"/>
                  </a:lnTo>
                  <a:lnTo>
                    <a:pt x="118" y="33"/>
                  </a:lnTo>
                  <a:lnTo>
                    <a:pt x="119" y="33"/>
                  </a:lnTo>
                  <a:lnTo>
                    <a:pt x="120" y="33"/>
                  </a:lnTo>
                  <a:lnTo>
                    <a:pt x="120" y="34"/>
                  </a:lnTo>
                  <a:lnTo>
                    <a:pt x="120" y="35"/>
                  </a:lnTo>
                  <a:lnTo>
                    <a:pt x="120" y="35"/>
                  </a:lnTo>
                  <a:lnTo>
                    <a:pt x="120" y="36"/>
                  </a:lnTo>
                  <a:lnTo>
                    <a:pt x="118" y="37"/>
                  </a:lnTo>
                  <a:lnTo>
                    <a:pt x="118" y="37"/>
                  </a:lnTo>
                  <a:lnTo>
                    <a:pt x="118" y="39"/>
                  </a:lnTo>
                  <a:lnTo>
                    <a:pt x="118" y="40"/>
                  </a:lnTo>
                  <a:lnTo>
                    <a:pt x="118" y="40"/>
                  </a:lnTo>
                  <a:lnTo>
                    <a:pt x="117" y="42"/>
                  </a:lnTo>
                  <a:lnTo>
                    <a:pt x="117" y="42"/>
                  </a:lnTo>
                  <a:lnTo>
                    <a:pt x="117" y="43"/>
                  </a:lnTo>
                  <a:lnTo>
                    <a:pt x="117" y="44"/>
                  </a:lnTo>
                  <a:lnTo>
                    <a:pt x="117" y="45"/>
                  </a:lnTo>
                  <a:lnTo>
                    <a:pt x="118" y="46"/>
                  </a:lnTo>
                  <a:lnTo>
                    <a:pt x="121" y="48"/>
                  </a:lnTo>
                  <a:lnTo>
                    <a:pt x="122" y="48"/>
                  </a:lnTo>
                  <a:lnTo>
                    <a:pt x="123" y="48"/>
                  </a:lnTo>
                  <a:lnTo>
                    <a:pt x="125" y="48"/>
                  </a:lnTo>
                  <a:lnTo>
                    <a:pt x="126" y="48"/>
                  </a:lnTo>
                  <a:lnTo>
                    <a:pt x="128" y="46"/>
                  </a:lnTo>
                  <a:lnTo>
                    <a:pt x="129" y="46"/>
                  </a:lnTo>
                  <a:lnTo>
                    <a:pt x="129" y="45"/>
                  </a:lnTo>
                  <a:lnTo>
                    <a:pt x="129" y="42"/>
                  </a:lnTo>
                  <a:lnTo>
                    <a:pt x="129" y="41"/>
                  </a:lnTo>
                  <a:lnTo>
                    <a:pt x="129" y="40"/>
                  </a:lnTo>
                  <a:lnTo>
                    <a:pt x="129" y="39"/>
                  </a:lnTo>
                  <a:lnTo>
                    <a:pt x="129" y="38"/>
                  </a:lnTo>
                  <a:lnTo>
                    <a:pt x="129" y="38"/>
                  </a:lnTo>
                  <a:lnTo>
                    <a:pt x="130" y="37"/>
                  </a:lnTo>
                  <a:lnTo>
                    <a:pt x="134" y="36"/>
                  </a:lnTo>
                  <a:lnTo>
                    <a:pt x="136" y="36"/>
                  </a:lnTo>
                  <a:lnTo>
                    <a:pt x="141" y="35"/>
                  </a:lnTo>
                  <a:lnTo>
                    <a:pt x="143" y="36"/>
                  </a:lnTo>
                  <a:lnTo>
                    <a:pt x="143" y="36"/>
                  </a:lnTo>
                  <a:lnTo>
                    <a:pt x="144" y="36"/>
                  </a:lnTo>
                  <a:lnTo>
                    <a:pt x="145" y="36"/>
                  </a:lnTo>
                  <a:lnTo>
                    <a:pt x="147" y="35"/>
                  </a:lnTo>
                  <a:lnTo>
                    <a:pt x="149" y="34"/>
                  </a:lnTo>
                  <a:lnTo>
                    <a:pt x="150" y="34"/>
                  </a:lnTo>
                  <a:lnTo>
                    <a:pt x="151" y="35"/>
                  </a:lnTo>
                  <a:lnTo>
                    <a:pt x="152" y="35"/>
                  </a:lnTo>
                  <a:lnTo>
                    <a:pt x="153" y="35"/>
                  </a:lnTo>
                  <a:lnTo>
                    <a:pt x="154" y="35"/>
                  </a:lnTo>
                  <a:lnTo>
                    <a:pt x="153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7"/>
                  </a:lnTo>
                  <a:lnTo>
                    <a:pt x="147" y="38"/>
                  </a:lnTo>
                  <a:lnTo>
                    <a:pt x="146" y="39"/>
                  </a:lnTo>
                  <a:lnTo>
                    <a:pt x="144" y="40"/>
                  </a:lnTo>
                  <a:lnTo>
                    <a:pt x="144" y="40"/>
                  </a:lnTo>
                  <a:lnTo>
                    <a:pt x="143" y="42"/>
                  </a:lnTo>
                  <a:lnTo>
                    <a:pt x="142" y="43"/>
                  </a:lnTo>
                  <a:lnTo>
                    <a:pt x="139" y="44"/>
                  </a:lnTo>
                  <a:lnTo>
                    <a:pt x="139" y="45"/>
                  </a:lnTo>
                  <a:lnTo>
                    <a:pt x="139" y="45"/>
                  </a:lnTo>
                  <a:lnTo>
                    <a:pt x="139" y="46"/>
                  </a:lnTo>
                  <a:lnTo>
                    <a:pt x="139" y="46"/>
                  </a:lnTo>
                  <a:lnTo>
                    <a:pt x="139" y="48"/>
                  </a:lnTo>
                  <a:lnTo>
                    <a:pt x="138" y="48"/>
                  </a:lnTo>
                  <a:lnTo>
                    <a:pt x="137" y="49"/>
                  </a:lnTo>
                  <a:lnTo>
                    <a:pt x="136" y="49"/>
                  </a:lnTo>
                  <a:lnTo>
                    <a:pt x="136" y="49"/>
                  </a:lnTo>
                  <a:lnTo>
                    <a:pt x="135" y="48"/>
                  </a:lnTo>
                  <a:lnTo>
                    <a:pt x="134" y="48"/>
                  </a:lnTo>
                  <a:lnTo>
                    <a:pt x="132" y="49"/>
                  </a:lnTo>
                  <a:lnTo>
                    <a:pt x="131" y="48"/>
                  </a:lnTo>
                  <a:lnTo>
                    <a:pt x="131" y="48"/>
                  </a:lnTo>
                  <a:lnTo>
                    <a:pt x="130" y="49"/>
                  </a:lnTo>
                  <a:lnTo>
                    <a:pt x="129" y="50"/>
                  </a:lnTo>
                  <a:lnTo>
                    <a:pt x="129" y="50"/>
                  </a:lnTo>
                  <a:lnTo>
                    <a:pt x="128" y="50"/>
                  </a:lnTo>
                  <a:lnTo>
                    <a:pt x="127" y="50"/>
                  </a:lnTo>
                  <a:lnTo>
                    <a:pt x="127" y="51"/>
                  </a:lnTo>
                  <a:lnTo>
                    <a:pt x="127" y="51"/>
                  </a:lnTo>
                  <a:lnTo>
                    <a:pt x="127" y="51"/>
                  </a:lnTo>
                  <a:lnTo>
                    <a:pt x="129" y="52"/>
                  </a:lnTo>
                  <a:lnTo>
                    <a:pt x="129" y="53"/>
                  </a:lnTo>
                  <a:lnTo>
                    <a:pt x="129" y="55"/>
                  </a:lnTo>
                  <a:lnTo>
                    <a:pt x="129" y="55"/>
                  </a:lnTo>
                  <a:lnTo>
                    <a:pt x="128" y="56"/>
                  </a:lnTo>
                  <a:lnTo>
                    <a:pt x="127" y="58"/>
                  </a:lnTo>
                  <a:lnTo>
                    <a:pt x="125" y="58"/>
                  </a:lnTo>
                  <a:lnTo>
                    <a:pt x="125" y="62"/>
                  </a:lnTo>
                  <a:lnTo>
                    <a:pt x="121" y="61"/>
                  </a:lnTo>
                  <a:lnTo>
                    <a:pt x="121" y="65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15" y="68"/>
                  </a:lnTo>
                  <a:lnTo>
                    <a:pt x="114" y="68"/>
                  </a:lnTo>
                  <a:lnTo>
                    <a:pt x="114" y="69"/>
                  </a:lnTo>
                  <a:lnTo>
                    <a:pt x="114" y="72"/>
                  </a:lnTo>
                  <a:lnTo>
                    <a:pt x="111" y="72"/>
                  </a:lnTo>
                  <a:lnTo>
                    <a:pt x="111" y="76"/>
                  </a:lnTo>
                  <a:lnTo>
                    <a:pt x="107" y="76"/>
                  </a:lnTo>
                  <a:lnTo>
                    <a:pt x="107" y="79"/>
                  </a:lnTo>
                  <a:lnTo>
                    <a:pt x="104" y="79"/>
                  </a:lnTo>
                  <a:lnTo>
                    <a:pt x="104" y="82"/>
                  </a:lnTo>
                  <a:lnTo>
                    <a:pt x="100" y="82"/>
                  </a:lnTo>
                  <a:lnTo>
                    <a:pt x="100" y="86"/>
                  </a:lnTo>
                  <a:lnTo>
                    <a:pt x="96" y="86"/>
                  </a:lnTo>
                  <a:lnTo>
                    <a:pt x="96" y="89"/>
                  </a:lnTo>
                  <a:lnTo>
                    <a:pt x="93" y="89"/>
                  </a:lnTo>
                  <a:lnTo>
                    <a:pt x="93" y="93"/>
                  </a:lnTo>
                  <a:lnTo>
                    <a:pt x="90" y="93"/>
                  </a:lnTo>
                  <a:lnTo>
                    <a:pt x="90" y="96"/>
                  </a:lnTo>
                  <a:lnTo>
                    <a:pt x="87" y="96"/>
                  </a:lnTo>
                  <a:lnTo>
                    <a:pt x="87" y="100"/>
                  </a:lnTo>
                  <a:lnTo>
                    <a:pt x="83" y="100"/>
                  </a:lnTo>
                  <a:lnTo>
                    <a:pt x="83" y="103"/>
                  </a:lnTo>
                  <a:lnTo>
                    <a:pt x="79" y="103"/>
                  </a:lnTo>
                  <a:lnTo>
                    <a:pt x="79" y="107"/>
                  </a:lnTo>
                  <a:lnTo>
                    <a:pt x="76" y="107"/>
                  </a:lnTo>
                  <a:lnTo>
                    <a:pt x="76" y="110"/>
                  </a:lnTo>
                  <a:lnTo>
                    <a:pt x="79" y="110"/>
                  </a:lnTo>
                  <a:lnTo>
                    <a:pt x="80" y="131"/>
                  </a:lnTo>
                  <a:lnTo>
                    <a:pt x="66" y="131"/>
                  </a:lnTo>
                  <a:lnTo>
                    <a:pt x="61" y="131"/>
                  </a:lnTo>
                  <a:lnTo>
                    <a:pt x="59" y="131"/>
                  </a:lnTo>
                  <a:lnTo>
                    <a:pt x="59" y="138"/>
                  </a:lnTo>
                  <a:lnTo>
                    <a:pt x="39" y="138"/>
                  </a:lnTo>
                  <a:lnTo>
                    <a:pt x="26" y="138"/>
                  </a:lnTo>
                  <a:lnTo>
                    <a:pt x="20" y="138"/>
                  </a:lnTo>
                  <a:lnTo>
                    <a:pt x="0" y="138"/>
                  </a:lnTo>
                  <a:lnTo>
                    <a:pt x="0" y="108"/>
                  </a:lnTo>
                  <a:lnTo>
                    <a:pt x="0" y="107"/>
                  </a:lnTo>
                  <a:lnTo>
                    <a:pt x="0" y="105"/>
                  </a:lnTo>
                  <a:lnTo>
                    <a:pt x="0" y="103"/>
                  </a:lnTo>
                  <a:lnTo>
                    <a:pt x="0" y="100"/>
                  </a:lnTo>
                  <a:lnTo>
                    <a:pt x="1" y="72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58"/>
                  </a:lnTo>
                  <a:lnTo>
                    <a:pt x="0" y="53"/>
                  </a:lnTo>
                  <a:lnTo>
                    <a:pt x="0" y="52"/>
                  </a:lnTo>
                  <a:lnTo>
                    <a:pt x="0" y="47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9" y="44"/>
                  </a:lnTo>
                  <a:lnTo>
                    <a:pt x="9" y="41"/>
                  </a:lnTo>
                  <a:lnTo>
                    <a:pt x="20" y="41"/>
                  </a:lnTo>
                  <a:lnTo>
                    <a:pt x="27" y="41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7" y="38"/>
                  </a:lnTo>
                  <a:lnTo>
                    <a:pt x="37" y="35"/>
                  </a:lnTo>
                  <a:lnTo>
                    <a:pt x="40" y="35"/>
                  </a:lnTo>
                  <a:lnTo>
                    <a:pt x="40" y="33"/>
                  </a:lnTo>
                  <a:lnTo>
                    <a:pt x="42" y="33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55" y="25"/>
                  </a:lnTo>
                  <a:lnTo>
                    <a:pt x="74" y="26"/>
                  </a:lnTo>
                  <a:lnTo>
                    <a:pt x="81" y="25"/>
                  </a:lnTo>
                  <a:lnTo>
                    <a:pt x="81" y="9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7" name="Woodruff"/>
            <p:cNvSpPr>
              <a:spLocks/>
            </p:cNvSpPr>
            <p:nvPr/>
          </p:nvSpPr>
          <p:spPr bwMode="auto">
            <a:xfrm>
              <a:off x="596" y="254"/>
              <a:ext cx="83" cy="129"/>
            </a:xfrm>
            <a:custGeom>
              <a:avLst/>
              <a:gdLst/>
              <a:ahLst/>
              <a:cxnLst>
                <a:cxn ang="0">
                  <a:pos x="51" y="21"/>
                </a:cxn>
                <a:cxn ang="0">
                  <a:pos x="61" y="21"/>
                </a:cxn>
                <a:cxn ang="0">
                  <a:pos x="82" y="22"/>
                </a:cxn>
                <a:cxn ang="0">
                  <a:pos x="83" y="82"/>
                </a:cxn>
                <a:cxn ang="0">
                  <a:pos x="79" y="107"/>
                </a:cxn>
                <a:cxn ang="0">
                  <a:pos x="62" y="107"/>
                </a:cxn>
                <a:cxn ang="0">
                  <a:pos x="46" y="107"/>
                </a:cxn>
                <a:cxn ang="0">
                  <a:pos x="35" y="129"/>
                </a:cxn>
                <a:cxn ang="0">
                  <a:pos x="20" y="95"/>
                </a:cxn>
                <a:cxn ang="0">
                  <a:pos x="8" y="93"/>
                </a:cxn>
                <a:cxn ang="0">
                  <a:pos x="3" y="95"/>
                </a:cxn>
                <a:cxn ang="0">
                  <a:pos x="1" y="92"/>
                </a:cxn>
                <a:cxn ang="0">
                  <a:pos x="6" y="91"/>
                </a:cxn>
                <a:cxn ang="0">
                  <a:pos x="4" y="88"/>
                </a:cxn>
                <a:cxn ang="0">
                  <a:pos x="3" y="86"/>
                </a:cxn>
                <a:cxn ang="0">
                  <a:pos x="3" y="84"/>
                </a:cxn>
                <a:cxn ang="0">
                  <a:pos x="5" y="86"/>
                </a:cxn>
                <a:cxn ang="0">
                  <a:pos x="5" y="83"/>
                </a:cxn>
                <a:cxn ang="0">
                  <a:pos x="11" y="82"/>
                </a:cxn>
                <a:cxn ang="0">
                  <a:pos x="8" y="82"/>
                </a:cxn>
                <a:cxn ang="0">
                  <a:pos x="7" y="80"/>
                </a:cxn>
                <a:cxn ang="0">
                  <a:pos x="5" y="74"/>
                </a:cxn>
                <a:cxn ang="0">
                  <a:pos x="9" y="75"/>
                </a:cxn>
                <a:cxn ang="0">
                  <a:pos x="9" y="72"/>
                </a:cxn>
                <a:cxn ang="0">
                  <a:pos x="6" y="70"/>
                </a:cxn>
                <a:cxn ang="0">
                  <a:pos x="4" y="67"/>
                </a:cxn>
                <a:cxn ang="0">
                  <a:pos x="9" y="67"/>
                </a:cxn>
                <a:cxn ang="0">
                  <a:pos x="11" y="64"/>
                </a:cxn>
                <a:cxn ang="0">
                  <a:pos x="8" y="64"/>
                </a:cxn>
                <a:cxn ang="0">
                  <a:pos x="9" y="62"/>
                </a:cxn>
                <a:cxn ang="0">
                  <a:pos x="13" y="60"/>
                </a:cxn>
                <a:cxn ang="0">
                  <a:pos x="15" y="56"/>
                </a:cxn>
                <a:cxn ang="0">
                  <a:pos x="17" y="62"/>
                </a:cxn>
                <a:cxn ang="0">
                  <a:pos x="19" y="60"/>
                </a:cxn>
                <a:cxn ang="0">
                  <a:pos x="17" y="59"/>
                </a:cxn>
                <a:cxn ang="0">
                  <a:pos x="18" y="55"/>
                </a:cxn>
                <a:cxn ang="0">
                  <a:pos x="16" y="54"/>
                </a:cxn>
                <a:cxn ang="0">
                  <a:pos x="19" y="54"/>
                </a:cxn>
                <a:cxn ang="0">
                  <a:pos x="18" y="47"/>
                </a:cxn>
                <a:cxn ang="0">
                  <a:pos x="20" y="44"/>
                </a:cxn>
                <a:cxn ang="0">
                  <a:pos x="19" y="46"/>
                </a:cxn>
                <a:cxn ang="0">
                  <a:pos x="16" y="46"/>
                </a:cxn>
                <a:cxn ang="0">
                  <a:pos x="13" y="36"/>
                </a:cxn>
                <a:cxn ang="0">
                  <a:pos x="12" y="35"/>
                </a:cxn>
                <a:cxn ang="0">
                  <a:pos x="8" y="36"/>
                </a:cxn>
                <a:cxn ang="0">
                  <a:pos x="10" y="33"/>
                </a:cxn>
                <a:cxn ang="0">
                  <a:pos x="9" y="31"/>
                </a:cxn>
                <a:cxn ang="0">
                  <a:pos x="9" y="26"/>
                </a:cxn>
                <a:cxn ang="0">
                  <a:pos x="7" y="23"/>
                </a:cxn>
                <a:cxn ang="0">
                  <a:pos x="11" y="21"/>
                </a:cxn>
                <a:cxn ang="0">
                  <a:pos x="8" y="20"/>
                </a:cxn>
                <a:cxn ang="0">
                  <a:pos x="9" y="18"/>
                </a:cxn>
                <a:cxn ang="0">
                  <a:pos x="13" y="20"/>
                </a:cxn>
                <a:cxn ang="0">
                  <a:pos x="11" y="18"/>
                </a:cxn>
                <a:cxn ang="0">
                  <a:pos x="13" y="15"/>
                </a:cxn>
                <a:cxn ang="0">
                  <a:pos x="17" y="17"/>
                </a:cxn>
                <a:cxn ang="0">
                  <a:pos x="15" y="13"/>
                </a:cxn>
                <a:cxn ang="0">
                  <a:pos x="20" y="10"/>
                </a:cxn>
                <a:cxn ang="0">
                  <a:pos x="20" y="6"/>
                </a:cxn>
                <a:cxn ang="0">
                  <a:pos x="22" y="5"/>
                </a:cxn>
                <a:cxn ang="0">
                  <a:pos x="24" y="9"/>
                </a:cxn>
                <a:cxn ang="0">
                  <a:pos x="23" y="5"/>
                </a:cxn>
                <a:cxn ang="0">
                  <a:pos x="25" y="2"/>
                </a:cxn>
              </a:cxnLst>
              <a:rect l="0" t="0" r="r" b="b"/>
              <a:pathLst>
                <a:path w="83" h="129">
                  <a:moveTo>
                    <a:pt x="25" y="2"/>
                  </a:moveTo>
                  <a:lnTo>
                    <a:pt x="25" y="0"/>
                  </a:lnTo>
                  <a:lnTo>
                    <a:pt x="43" y="0"/>
                  </a:lnTo>
                  <a:lnTo>
                    <a:pt x="43" y="10"/>
                  </a:lnTo>
                  <a:lnTo>
                    <a:pt x="43" y="21"/>
                  </a:lnTo>
                  <a:lnTo>
                    <a:pt x="51" y="21"/>
                  </a:lnTo>
                  <a:lnTo>
                    <a:pt x="54" y="21"/>
                  </a:lnTo>
                  <a:lnTo>
                    <a:pt x="58" y="21"/>
                  </a:lnTo>
                  <a:lnTo>
                    <a:pt x="58" y="21"/>
                  </a:lnTo>
                  <a:lnTo>
                    <a:pt x="59" y="21"/>
                  </a:lnTo>
                  <a:lnTo>
                    <a:pt x="59" y="21"/>
                  </a:lnTo>
                  <a:lnTo>
                    <a:pt x="61" y="21"/>
                  </a:lnTo>
                  <a:lnTo>
                    <a:pt x="64" y="21"/>
                  </a:lnTo>
                  <a:lnTo>
                    <a:pt x="66" y="22"/>
                  </a:lnTo>
                  <a:lnTo>
                    <a:pt x="69" y="22"/>
                  </a:lnTo>
                  <a:lnTo>
                    <a:pt x="79" y="22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83" y="22"/>
                  </a:lnTo>
                  <a:lnTo>
                    <a:pt x="83" y="42"/>
                  </a:lnTo>
                  <a:lnTo>
                    <a:pt x="83" y="47"/>
                  </a:lnTo>
                  <a:lnTo>
                    <a:pt x="83" y="55"/>
                  </a:lnTo>
                  <a:lnTo>
                    <a:pt x="83" y="72"/>
                  </a:lnTo>
                  <a:lnTo>
                    <a:pt x="83" y="82"/>
                  </a:lnTo>
                  <a:lnTo>
                    <a:pt x="83" y="84"/>
                  </a:lnTo>
                  <a:lnTo>
                    <a:pt x="83" y="86"/>
                  </a:lnTo>
                  <a:lnTo>
                    <a:pt x="83" y="90"/>
                  </a:lnTo>
                  <a:lnTo>
                    <a:pt x="83" y="101"/>
                  </a:lnTo>
                  <a:lnTo>
                    <a:pt x="83" y="107"/>
                  </a:lnTo>
                  <a:lnTo>
                    <a:pt x="79" y="107"/>
                  </a:lnTo>
                  <a:lnTo>
                    <a:pt x="75" y="107"/>
                  </a:lnTo>
                  <a:lnTo>
                    <a:pt x="69" y="107"/>
                  </a:lnTo>
                  <a:lnTo>
                    <a:pt x="69" y="107"/>
                  </a:lnTo>
                  <a:lnTo>
                    <a:pt x="68" y="107"/>
                  </a:lnTo>
                  <a:lnTo>
                    <a:pt x="67" y="107"/>
                  </a:lnTo>
                  <a:lnTo>
                    <a:pt x="62" y="107"/>
                  </a:lnTo>
                  <a:lnTo>
                    <a:pt x="62" y="107"/>
                  </a:lnTo>
                  <a:lnTo>
                    <a:pt x="56" y="107"/>
                  </a:lnTo>
                  <a:lnTo>
                    <a:pt x="51" y="107"/>
                  </a:lnTo>
                  <a:lnTo>
                    <a:pt x="50" y="107"/>
                  </a:lnTo>
                  <a:lnTo>
                    <a:pt x="48" y="107"/>
                  </a:lnTo>
                  <a:lnTo>
                    <a:pt x="46" y="107"/>
                  </a:lnTo>
                  <a:lnTo>
                    <a:pt x="46" y="111"/>
                  </a:lnTo>
                  <a:lnTo>
                    <a:pt x="42" y="111"/>
                  </a:lnTo>
                  <a:lnTo>
                    <a:pt x="42" y="111"/>
                  </a:lnTo>
                  <a:lnTo>
                    <a:pt x="39" y="111"/>
                  </a:lnTo>
                  <a:lnTo>
                    <a:pt x="35" y="111"/>
                  </a:lnTo>
                  <a:lnTo>
                    <a:pt x="35" y="129"/>
                  </a:lnTo>
                  <a:lnTo>
                    <a:pt x="21" y="129"/>
                  </a:lnTo>
                  <a:lnTo>
                    <a:pt x="21" y="113"/>
                  </a:lnTo>
                  <a:lnTo>
                    <a:pt x="22" y="106"/>
                  </a:lnTo>
                  <a:lnTo>
                    <a:pt x="22" y="106"/>
                  </a:lnTo>
                  <a:lnTo>
                    <a:pt x="22" y="95"/>
                  </a:lnTo>
                  <a:lnTo>
                    <a:pt x="20" y="95"/>
                  </a:lnTo>
                  <a:lnTo>
                    <a:pt x="18" y="95"/>
                  </a:lnTo>
                  <a:lnTo>
                    <a:pt x="8" y="95"/>
                  </a:lnTo>
                  <a:lnTo>
                    <a:pt x="7" y="95"/>
                  </a:lnTo>
                  <a:lnTo>
                    <a:pt x="7" y="94"/>
                  </a:lnTo>
                  <a:lnTo>
                    <a:pt x="8" y="93"/>
                  </a:lnTo>
                  <a:lnTo>
                    <a:pt x="8" y="93"/>
                  </a:lnTo>
                  <a:lnTo>
                    <a:pt x="7" y="93"/>
                  </a:lnTo>
                  <a:lnTo>
                    <a:pt x="6" y="94"/>
                  </a:lnTo>
                  <a:lnTo>
                    <a:pt x="4" y="95"/>
                  </a:lnTo>
                  <a:lnTo>
                    <a:pt x="3" y="95"/>
                  </a:lnTo>
                  <a:lnTo>
                    <a:pt x="3" y="95"/>
                  </a:lnTo>
                  <a:lnTo>
                    <a:pt x="3" y="95"/>
                  </a:lnTo>
                  <a:lnTo>
                    <a:pt x="2" y="94"/>
                  </a:lnTo>
                  <a:lnTo>
                    <a:pt x="1" y="94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2" y="92"/>
                  </a:lnTo>
                  <a:lnTo>
                    <a:pt x="3" y="92"/>
                  </a:lnTo>
                  <a:lnTo>
                    <a:pt x="3" y="92"/>
                  </a:lnTo>
                  <a:lnTo>
                    <a:pt x="5" y="92"/>
                  </a:lnTo>
                  <a:lnTo>
                    <a:pt x="6" y="91"/>
                  </a:lnTo>
                  <a:lnTo>
                    <a:pt x="6" y="91"/>
                  </a:lnTo>
                  <a:lnTo>
                    <a:pt x="6" y="91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4" y="89"/>
                  </a:lnTo>
                  <a:lnTo>
                    <a:pt x="4" y="88"/>
                  </a:lnTo>
                  <a:lnTo>
                    <a:pt x="3" y="88"/>
                  </a:lnTo>
                  <a:lnTo>
                    <a:pt x="2" y="88"/>
                  </a:lnTo>
                  <a:lnTo>
                    <a:pt x="2" y="87"/>
                  </a:lnTo>
                  <a:lnTo>
                    <a:pt x="2" y="87"/>
                  </a:lnTo>
                  <a:lnTo>
                    <a:pt x="2" y="87"/>
                  </a:lnTo>
                  <a:lnTo>
                    <a:pt x="3" y="86"/>
                  </a:lnTo>
                  <a:lnTo>
                    <a:pt x="3" y="85"/>
                  </a:lnTo>
                  <a:lnTo>
                    <a:pt x="3" y="84"/>
                  </a:lnTo>
                  <a:lnTo>
                    <a:pt x="3" y="83"/>
                  </a:lnTo>
                  <a:lnTo>
                    <a:pt x="3" y="83"/>
                  </a:lnTo>
                  <a:lnTo>
                    <a:pt x="4" y="83"/>
                  </a:lnTo>
                  <a:lnTo>
                    <a:pt x="3" y="84"/>
                  </a:lnTo>
                  <a:lnTo>
                    <a:pt x="3" y="85"/>
                  </a:lnTo>
                  <a:lnTo>
                    <a:pt x="3" y="85"/>
                  </a:lnTo>
                  <a:lnTo>
                    <a:pt x="4" y="86"/>
                  </a:lnTo>
                  <a:lnTo>
                    <a:pt x="5" y="86"/>
                  </a:lnTo>
                  <a:lnTo>
                    <a:pt x="5" y="86"/>
                  </a:lnTo>
                  <a:lnTo>
                    <a:pt x="5" y="86"/>
                  </a:lnTo>
                  <a:lnTo>
                    <a:pt x="6" y="86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5" y="83"/>
                  </a:lnTo>
                  <a:lnTo>
                    <a:pt x="5" y="83"/>
                  </a:lnTo>
                  <a:lnTo>
                    <a:pt x="5" y="83"/>
                  </a:lnTo>
                  <a:lnTo>
                    <a:pt x="6" y="83"/>
                  </a:lnTo>
                  <a:lnTo>
                    <a:pt x="8" y="83"/>
                  </a:lnTo>
                  <a:lnTo>
                    <a:pt x="10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9" y="81"/>
                  </a:lnTo>
                  <a:lnTo>
                    <a:pt x="9" y="82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1"/>
                  </a:lnTo>
                  <a:lnTo>
                    <a:pt x="7" y="80"/>
                  </a:lnTo>
                  <a:lnTo>
                    <a:pt x="8" y="79"/>
                  </a:lnTo>
                  <a:lnTo>
                    <a:pt x="7" y="79"/>
                  </a:lnTo>
                  <a:lnTo>
                    <a:pt x="6" y="77"/>
                  </a:lnTo>
                  <a:lnTo>
                    <a:pt x="5" y="75"/>
                  </a:lnTo>
                  <a:lnTo>
                    <a:pt x="5" y="74"/>
                  </a:lnTo>
                  <a:lnTo>
                    <a:pt x="5" y="74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7" y="74"/>
                  </a:lnTo>
                  <a:lnTo>
                    <a:pt x="7" y="75"/>
                  </a:lnTo>
                  <a:lnTo>
                    <a:pt x="8" y="75"/>
                  </a:lnTo>
                  <a:lnTo>
                    <a:pt x="9" y="75"/>
                  </a:lnTo>
                  <a:lnTo>
                    <a:pt x="10" y="75"/>
                  </a:lnTo>
                  <a:lnTo>
                    <a:pt x="10" y="74"/>
                  </a:lnTo>
                  <a:lnTo>
                    <a:pt x="10" y="74"/>
                  </a:lnTo>
                  <a:lnTo>
                    <a:pt x="9" y="73"/>
                  </a:lnTo>
                  <a:lnTo>
                    <a:pt x="9" y="73"/>
                  </a:lnTo>
                  <a:lnTo>
                    <a:pt x="9" y="72"/>
                  </a:lnTo>
                  <a:lnTo>
                    <a:pt x="9" y="71"/>
                  </a:lnTo>
                  <a:lnTo>
                    <a:pt x="9" y="71"/>
                  </a:lnTo>
                  <a:lnTo>
                    <a:pt x="9" y="71"/>
                  </a:lnTo>
                  <a:lnTo>
                    <a:pt x="9" y="70"/>
                  </a:lnTo>
                  <a:lnTo>
                    <a:pt x="8" y="70"/>
                  </a:lnTo>
                  <a:lnTo>
                    <a:pt x="6" y="70"/>
                  </a:lnTo>
                  <a:lnTo>
                    <a:pt x="4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5" y="67"/>
                  </a:lnTo>
                  <a:lnTo>
                    <a:pt x="7" y="68"/>
                  </a:lnTo>
                  <a:lnTo>
                    <a:pt x="7" y="68"/>
                  </a:lnTo>
                  <a:lnTo>
                    <a:pt x="8" y="68"/>
                  </a:lnTo>
                  <a:lnTo>
                    <a:pt x="8" y="68"/>
                  </a:lnTo>
                  <a:lnTo>
                    <a:pt x="9" y="67"/>
                  </a:lnTo>
                  <a:lnTo>
                    <a:pt x="9" y="66"/>
                  </a:lnTo>
                  <a:lnTo>
                    <a:pt x="9" y="65"/>
                  </a:lnTo>
                  <a:lnTo>
                    <a:pt x="10" y="65"/>
                  </a:lnTo>
                  <a:lnTo>
                    <a:pt x="11" y="65"/>
                  </a:lnTo>
                  <a:lnTo>
                    <a:pt x="11" y="65"/>
                  </a:lnTo>
                  <a:lnTo>
                    <a:pt x="11" y="64"/>
                  </a:lnTo>
                  <a:lnTo>
                    <a:pt x="11" y="64"/>
                  </a:lnTo>
                  <a:lnTo>
                    <a:pt x="10" y="64"/>
                  </a:lnTo>
                  <a:lnTo>
                    <a:pt x="9" y="64"/>
                  </a:lnTo>
                  <a:lnTo>
                    <a:pt x="9" y="64"/>
                  </a:lnTo>
                  <a:lnTo>
                    <a:pt x="8" y="64"/>
                  </a:lnTo>
                  <a:lnTo>
                    <a:pt x="8" y="64"/>
                  </a:lnTo>
                  <a:lnTo>
                    <a:pt x="9" y="63"/>
                  </a:lnTo>
                  <a:lnTo>
                    <a:pt x="9" y="64"/>
                  </a:lnTo>
                  <a:lnTo>
                    <a:pt x="10" y="64"/>
                  </a:lnTo>
                  <a:lnTo>
                    <a:pt x="10" y="63"/>
                  </a:lnTo>
                  <a:lnTo>
                    <a:pt x="10" y="63"/>
                  </a:lnTo>
                  <a:lnTo>
                    <a:pt x="9" y="62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1"/>
                  </a:lnTo>
                  <a:lnTo>
                    <a:pt x="11" y="61"/>
                  </a:lnTo>
                  <a:lnTo>
                    <a:pt x="12" y="61"/>
                  </a:lnTo>
                  <a:lnTo>
                    <a:pt x="13" y="60"/>
                  </a:lnTo>
                  <a:lnTo>
                    <a:pt x="13" y="58"/>
                  </a:lnTo>
                  <a:lnTo>
                    <a:pt x="13" y="57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5" y="56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16" y="59"/>
                  </a:lnTo>
                  <a:lnTo>
                    <a:pt x="16" y="60"/>
                  </a:lnTo>
                  <a:lnTo>
                    <a:pt x="16" y="61"/>
                  </a:lnTo>
                  <a:lnTo>
                    <a:pt x="17" y="62"/>
                  </a:lnTo>
                  <a:lnTo>
                    <a:pt x="18" y="62"/>
                  </a:lnTo>
                  <a:lnTo>
                    <a:pt x="18" y="62"/>
                  </a:lnTo>
                  <a:lnTo>
                    <a:pt x="19" y="62"/>
                  </a:lnTo>
                  <a:lnTo>
                    <a:pt x="19" y="62"/>
                  </a:lnTo>
                  <a:lnTo>
                    <a:pt x="19" y="61"/>
                  </a:lnTo>
                  <a:lnTo>
                    <a:pt x="19" y="60"/>
                  </a:lnTo>
                  <a:lnTo>
                    <a:pt x="19" y="60"/>
                  </a:lnTo>
                  <a:lnTo>
                    <a:pt x="19" y="60"/>
                  </a:lnTo>
                  <a:lnTo>
                    <a:pt x="18" y="60"/>
                  </a:lnTo>
                  <a:lnTo>
                    <a:pt x="17" y="60"/>
                  </a:lnTo>
                  <a:lnTo>
                    <a:pt x="17" y="59"/>
                  </a:lnTo>
                  <a:lnTo>
                    <a:pt x="17" y="59"/>
                  </a:lnTo>
                  <a:lnTo>
                    <a:pt x="17" y="58"/>
                  </a:lnTo>
                  <a:lnTo>
                    <a:pt x="18" y="57"/>
                  </a:lnTo>
                  <a:lnTo>
                    <a:pt x="18" y="57"/>
                  </a:lnTo>
                  <a:lnTo>
                    <a:pt x="19" y="56"/>
                  </a:lnTo>
                  <a:lnTo>
                    <a:pt x="19" y="56"/>
                  </a:lnTo>
                  <a:lnTo>
                    <a:pt x="18" y="55"/>
                  </a:lnTo>
                  <a:lnTo>
                    <a:pt x="18" y="55"/>
                  </a:lnTo>
                  <a:lnTo>
                    <a:pt x="17" y="55"/>
                  </a:lnTo>
                  <a:lnTo>
                    <a:pt x="16" y="55"/>
                  </a:lnTo>
                  <a:lnTo>
                    <a:pt x="16" y="55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7" y="54"/>
                  </a:lnTo>
                  <a:lnTo>
                    <a:pt x="18" y="55"/>
                  </a:lnTo>
                  <a:lnTo>
                    <a:pt x="19" y="55"/>
                  </a:lnTo>
                  <a:lnTo>
                    <a:pt x="19" y="54"/>
                  </a:lnTo>
                  <a:lnTo>
                    <a:pt x="19" y="54"/>
                  </a:lnTo>
                  <a:lnTo>
                    <a:pt x="19" y="53"/>
                  </a:lnTo>
                  <a:lnTo>
                    <a:pt x="18" y="53"/>
                  </a:lnTo>
                  <a:lnTo>
                    <a:pt x="17" y="52"/>
                  </a:lnTo>
                  <a:lnTo>
                    <a:pt x="17" y="51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1" y="45"/>
                  </a:lnTo>
                  <a:lnTo>
                    <a:pt x="20" y="44"/>
                  </a:lnTo>
                  <a:lnTo>
                    <a:pt x="20" y="44"/>
                  </a:lnTo>
                  <a:lnTo>
                    <a:pt x="20" y="43"/>
                  </a:lnTo>
                  <a:lnTo>
                    <a:pt x="20" y="43"/>
                  </a:lnTo>
                  <a:lnTo>
                    <a:pt x="19" y="43"/>
                  </a:lnTo>
                  <a:lnTo>
                    <a:pt x="19" y="43"/>
                  </a:lnTo>
                  <a:lnTo>
                    <a:pt x="19" y="44"/>
                  </a:lnTo>
                  <a:lnTo>
                    <a:pt x="19" y="46"/>
                  </a:lnTo>
                  <a:lnTo>
                    <a:pt x="19" y="46"/>
                  </a:lnTo>
                  <a:lnTo>
                    <a:pt x="18" y="47"/>
                  </a:lnTo>
                  <a:lnTo>
                    <a:pt x="18" y="47"/>
                  </a:lnTo>
                  <a:lnTo>
                    <a:pt x="17" y="47"/>
                  </a:lnTo>
                  <a:lnTo>
                    <a:pt x="17" y="47"/>
                  </a:lnTo>
                  <a:lnTo>
                    <a:pt x="16" y="46"/>
                  </a:lnTo>
                  <a:lnTo>
                    <a:pt x="15" y="45"/>
                  </a:lnTo>
                  <a:lnTo>
                    <a:pt x="15" y="44"/>
                  </a:lnTo>
                  <a:lnTo>
                    <a:pt x="15" y="44"/>
                  </a:lnTo>
                  <a:lnTo>
                    <a:pt x="13" y="44"/>
                  </a:lnTo>
                  <a:lnTo>
                    <a:pt x="13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5"/>
                  </a:lnTo>
                  <a:lnTo>
                    <a:pt x="11" y="36"/>
                  </a:lnTo>
                  <a:lnTo>
                    <a:pt x="11" y="36"/>
                  </a:lnTo>
                  <a:lnTo>
                    <a:pt x="10" y="3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8" y="36"/>
                  </a:lnTo>
                  <a:lnTo>
                    <a:pt x="8" y="36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9" y="33"/>
                  </a:lnTo>
                  <a:lnTo>
                    <a:pt x="10" y="33"/>
                  </a:lnTo>
                  <a:lnTo>
                    <a:pt x="10" y="33"/>
                  </a:lnTo>
                  <a:lnTo>
                    <a:pt x="10" y="32"/>
                  </a:lnTo>
                  <a:lnTo>
                    <a:pt x="9" y="32"/>
                  </a:lnTo>
                  <a:lnTo>
                    <a:pt x="8" y="32"/>
                  </a:lnTo>
                  <a:lnTo>
                    <a:pt x="9" y="32"/>
                  </a:lnTo>
                  <a:lnTo>
                    <a:pt x="9" y="31"/>
                  </a:lnTo>
                  <a:lnTo>
                    <a:pt x="9" y="31"/>
                  </a:lnTo>
                  <a:lnTo>
                    <a:pt x="10" y="30"/>
                  </a:lnTo>
                  <a:lnTo>
                    <a:pt x="10" y="28"/>
                  </a:lnTo>
                  <a:lnTo>
                    <a:pt x="11" y="27"/>
                  </a:lnTo>
                  <a:lnTo>
                    <a:pt x="10" y="27"/>
                  </a:lnTo>
                  <a:lnTo>
                    <a:pt x="9" y="26"/>
                  </a:lnTo>
                  <a:lnTo>
                    <a:pt x="9" y="26"/>
                  </a:lnTo>
                  <a:lnTo>
                    <a:pt x="7" y="26"/>
                  </a:lnTo>
                  <a:lnTo>
                    <a:pt x="7" y="26"/>
                  </a:lnTo>
                  <a:lnTo>
                    <a:pt x="7" y="25"/>
                  </a:lnTo>
                  <a:lnTo>
                    <a:pt x="7" y="24"/>
                  </a:lnTo>
                  <a:lnTo>
                    <a:pt x="7" y="24"/>
                  </a:lnTo>
                  <a:lnTo>
                    <a:pt x="7" y="23"/>
                  </a:lnTo>
                  <a:lnTo>
                    <a:pt x="7" y="23"/>
                  </a:lnTo>
                  <a:lnTo>
                    <a:pt x="9" y="23"/>
                  </a:lnTo>
                  <a:lnTo>
                    <a:pt x="9" y="23"/>
                  </a:lnTo>
                  <a:lnTo>
                    <a:pt x="10" y="23"/>
                  </a:lnTo>
                  <a:lnTo>
                    <a:pt x="11" y="22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9" y="20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8" y="19"/>
                  </a:lnTo>
                  <a:lnTo>
                    <a:pt x="8" y="19"/>
                  </a:lnTo>
                  <a:lnTo>
                    <a:pt x="8" y="18"/>
                  </a:lnTo>
                  <a:lnTo>
                    <a:pt x="8" y="18"/>
                  </a:lnTo>
                  <a:lnTo>
                    <a:pt x="9" y="18"/>
                  </a:lnTo>
                  <a:lnTo>
                    <a:pt x="9" y="18"/>
                  </a:lnTo>
                  <a:lnTo>
                    <a:pt x="11" y="20"/>
                  </a:lnTo>
                  <a:lnTo>
                    <a:pt x="12" y="20"/>
                  </a:lnTo>
                  <a:lnTo>
                    <a:pt x="12" y="21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3" y="19"/>
                  </a:lnTo>
                  <a:lnTo>
                    <a:pt x="13" y="19"/>
                  </a:lnTo>
                  <a:lnTo>
                    <a:pt x="12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8"/>
                  </a:lnTo>
                  <a:lnTo>
                    <a:pt x="10" y="18"/>
                  </a:lnTo>
                  <a:lnTo>
                    <a:pt x="10" y="17"/>
                  </a:lnTo>
                  <a:lnTo>
                    <a:pt x="11" y="17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3" y="15"/>
                  </a:lnTo>
                  <a:lnTo>
                    <a:pt x="13" y="15"/>
                  </a:lnTo>
                  <a:lnTo>
                    <a:pt x="14" y="14"/>
                  </a:lnTo>
                  <a:lnTo>
                    <a:pt x="15" y="15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17" y="17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6" y="14"/>
                  </a:lnTo>
                  <a:lnTo>
                    <a:pt x="15" y="13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6" y="12"/>
                  </a:lnTo>
                  <a:lnTo>
                    <a:pt x="17" y="12"/>
                  </a:lnTo>
                  <a:lnTo>
                    <a:pt x="18" y="11"/>
                  </a:lnTo>
                  <a:lnTo>
                    <a:pt x="20" y="10"/>
                  </a:lnTo>
                  <a:lnTo>
                    <a:pt x="21" y="10"/>
                  </a:lnTo>
                  <a:lnTo>
                    <a:pt x="21" y="9"/>
                  </a:lnTo>
                  <a:lnTo>
                    <a:pt x="21" y="9"/>
                  </a:lnTo>
                  <a:lnTo>
                    <a:pt x="21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1" y="4"/>
                  </a:lnTo>
                  <a:lnTo>
                    <a:pt x="21" y="4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2" y="5"/>
                  </a:lnTo>
                  <a:lnTo>
                    <a:pt x="22" y="6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3" y="9"/>
                  </a:lnTo>
                  <a:lnTo>
                    <a:pt x="24" y="9"/>
                  </a:lnTo>
                  <a:lnTo>
                    <a:pt x="24" y="9"/>
                  </a:lnTo>
                  <a:lnTo>
                    <a:pt x="25" y="8"/>
                  </a:lnTo>
                  <a:lnTo>
                    <a:pt x="25" y="5"/>
                  </a:lnTo>
                  <a:lnTo>
                    <a:pt x="25" y="5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3" y="4"/>
                  </a:lnTo>
                  <a:lnTo>
                    <a:pt x="24" y="3"/>
                  </a:lnTo>
                  <a:lnTo>
                    <a:pt x="25" y="3"/>
                  </a:lnTo>
                  <a:lnTo>
                    <a:pt x="25" y="2"/>
                  </a:lnTo>
                  <a:lnTo>
                    <a:pt x="25" y="2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8" name="Washington"/>
            <p:cNvSpPr>
              <a:spLocks/>
            </p:cNvSpPr>
            <p:nvPr/>
          </p:nvSpPr>
          <p:spPr bwMode="auto">
            <a:xfrm>
              <a:off x="13" y="63"/>
              <a:ext cx="126" cy="118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15" y="0"/>
                </a:cxn>
                <a:cxn ang="0">
                  <a:pos x="126" y="1"/>
                </a:cxn>
                <a:cxn ang="0">
                  <a:pos x="115" y="35"/>
                </a:cxn>
                <a:cxn ang="0">
                  <a:pos x="115" y="59"/>
                </a:cxn>
                <a:cxn ang="0">
                  <a:pos x="115" y="67"/>
                </a:cxn>
                <a:cxn ang="0">
                  <a:pos x="114" y="84"/>
                </a:cxn>
                <a:cxn ang="0">
                  <a:pos x="112" y="98"/>
                </a:cxn>
                <a:cxn ang="0">
                  <a:pos x="111" y="115"/>
                </a:cxn>
                <a:cxn ang="0">
                  <a:pos x="101" y="115"/>
                </a:cxn>
                <a:cxn ang="0">
                  <a:pos x="92" y="115"/>
                </a:cxn>
                <a:cxn ang="0">
                  <a:pos x="81" y="118"/>
                </a:cxn>
                <a:cxn ang="0">
                  <a:pos x="64" y="117"/>
                </a:cxn>
                <a:cxn ang="0">
                  <a:pos x="51" y="116"/>
                </a:cxn>
                <a:cxn ang="0">
                  <a:pos x="40" y="116"/>
                </a:cxn>
                <a:cxn ang="0">
                  <a:pos x="37" y="116"/>
                </a:cxn>
                <a:cxn ang="0">
                  <a:pos x="33" y="116"/>
                </a:cxn>
                <a:cxn ang="0">
                  <a:pos x="11" y="115"/>
                </a:cxn>
                <a:cxn ang="0">
                  <a:pos x="10" y="106"/>
                </a:cxn>
                <a:cxn ang="0">
                  <a:pos x="9" y="102"/>
                </a:cxn>
                <a:cxn ang="0">
                  <a:pos x="8" y="94"/>
                </a:cxn>
                <a:cxn ang="0">
                  <a:pos x="5" y="73"/>
                </a:cxn>
                <a:cxn ang="0">
                  <a:pos x="5" y="71"/>
                </a:cxn>
                <a:cxn ang="0">
                  <a:pos x="4" y="66"/>
                </a:cxn>
                <a:cxn ang="0">
                  <a:pos x="3" y="57"/>
                </a:cxn>
                <a:cxn ang="0">
                  <a:pos x="0" y="33"/>
                </a:cxn>
                <a:cxn ang="0">
                  <a:pos x="2" y="33"/>
                </a:cxn>
                <a:cxn ang="0">
                  <a:pos x="14" y="33"/>
                </a:cxn>
                <a:cxn ang="0">
                  <a:pos x="24" y="33"/>
                </a:cxn>
                <a:cxn ang="0">
                  <a:pos x="30" y="26"/>
                </a:cxn>
                <a:cxn ang="0">
                  <a:pos x="36" y="23"/>
                </a:cxn>
                <a:cxn ang="0">
                  <a:pos x="41" y="20"/>
                </a:cxn>
                <a:cxn ang="0">
                  <a:pos x="41" y="17"/>
                </a:cxn>
                <a:cxn ang="0">
                  <a:pos x="41" y="5"/>
                </a:cxn>
                <a:cxn ang="0">
                  <a:pos x="57" y="6"/>
                </a:cxn>
                <a:cxn ang="0">
                  <a:pos x="68" y="6"/>
                </a:cxn>
                <a:cxn ang="0">
                  <a:pos x="70" y="6"/>
                </a:cxn>
                <a:cxn ang="0">
                  <a:pos x="71" y="6"/>
                </a:cxn>
                <a:cxn ang="0">
                  <a:pos x="74" y="7"/>
                </a:cxn>
                <a:cxn ang="0">
                  <a:pos x="75" y="6"/>
                </a:cxn>
                <a:cxn ang="0">
                  <a:pos x="75" y="7"/>
                </a:cxn>
                <a:cxn ang="0">
                  <a:pos x="80" y="7"/>
                </a:cxn>
                <a:cxn ang="0">
                  <a:pos x="81" y="7"/>
                </a:cxn>
                <a:cxn ang="0">
                  <a:pos x="84" y="7"/>
                </a:cxn>
                <a:cxn ang="0">
                  <a:pos x="87" y="7"/>
                </a:cxn>
                <a:cxn ang="0">
                  <a:pos x="92" y="7"/>
                </a:cxn>
                <a:cxn ang="0">
                  <a:pos x="102" y="7"/>
                </a:cxn>
                <a:cxn ang="0">
                  <a:pos x="102" y="7"/>
                </a:cxn>
              </a:cxnLst>
              <a:rect l="0" t="0" r="r" b="b"/>
              <a:pathLst>
                <a:path w="126" h="118">
                  <a:moveTo>
                    <a:pt x="102" y="4"/>
                  </a:moveTo>
                  <a:lnTo>
                    <a:pt x="102" y="0"/>
                  </a:lnTo>
                  <a:lnTo>
                    <a:pt x="104" y="0"/>
                  </a:lnTo>
                  <a:lnTo>
                    <a:pt x="115" y="0"/>
                  </a:lnTo>
                  <a:lnTo>
                    <a:pt x="126" y="1"/>
                  </a:lnTo>
                  <a:lnTo>
                    <a:pt x="126" y="1"/>
                  </a:lnTo>
                  <a:lnTo>
                    <a:pt x="125" y="4"/>
                  </a:lnTo>
                  <a:lnTo>
                    <a:pt x="115" y="35"/>
                  </a:lnTo>
                  <a:lnTo>
                    <a:pt x="115" y="57"/>
                  </a:lnTo>
                  <a:lnTo>
                    <a:pt x="115" y="59"/>
                  </a:lnTo>
                  <a:lnTo>
                    <a:pt x="115" y="59"/>
                  </a:lnTo>
                  <a:lnTo>
                    <a:pt x="115" y="67"/>
                  </a:lnTo>
                  <a:lnTo>
                    <a:pt x="114" y="76"/>
                  </a:lnTo>
                  <a:lnTo>
                    <a:pt x="114" y="84"/>
                  </a:lnTo>
                  <a:lnTo>
                    <a:pt x="114" y="98"/>
                  </a:lnTo>
                  <a:lnTo>
                    <a:pt x="112" y="98"/>
                  </a:lnTo>
                  <a:lnTo>
                    <a:pt x="112" y="108"/>
                  </a:lnTo>
                  <a:lnTo>
                    <a:pt x="111" y="115"/>
                  </a:lnTo>
                  <a:lnTo>
                    <a:pt x="104" y="115"/>
                  </a:lnTo>
                  <a:lnTo>
                    <a:pt x="101" y="115"/>
                  </a:lnTo>
                  <a:lnTo>
                    <a:pt x="98" y="115"/>
                  </a:lnTo>
                  <a:lnTo>
                    <a:pt x="92" y="115"/>
                  </a:lnTo>
                  <a:lnTo>
                    <a:pt x="81" y="114"/>
                  </a:lnTo>
                  <a:lnTo>
                    <a:pt x="81" y="118"/>
                  </a:lnTo>
                  <a:lnTo>
                    <a:pt x="65" y="117"/>
                  </a:lnTo>
                  <a:lnTo>
                    <a:pt x="64" y="117"/>
                  </a:lnTo>
                  <a:lnTo>
                    <a:pt x="63" y="117"/>
                  </a:lnTo>
                  <a:lnTo>
                    <a:pt x="51" y="116"/>
                  </a:lnTo>
                  <a:lnTo>
                    <a:pt x="45" y="116"/>
                  </a:lnTo>
                  <a:lnTo>
                    <a:pt x="40" y="116"/>
                  </a:lnTo>
                  <a:lnTo>
                    <a:pt x="40" y="116"/>
                  </a:lnTo>
                  <a:lnTo>
                    <a:pt x="37" y="116"/>
                  </a:lnTo>
                  <a:lnTo>
                    <a:pt x="33" y="116"/>
                  </a:lnTo>
                  <a:lnTo>
                    <a:pt x="33" y="116"/>
                  </a:lnTo>
                  <a:lnTo>
                    <a:pt x="20" y="116"/>
                  </a:lnTo>
                  <a:lnTo>
                    <a:pt x="11" y="115"/>
                  </a:lnTo>
                  <a:lnTo>
                    <a:pt x="11" y="115"/>
                  </a:lnTo>
                  <a:lnTo>
                    <a:pt x="10" y="106"/>
                  </a:lnTo>
                  <a:lnTo>
                    <a:pt x="9" y="105"/>
                  </a:lnTo>
                  <a:lnTo>
                    <a:pt x="9" y="102"/>
                  </a:lnTo>
                  <a:lnTo>
                    <a:pt x="9" y="99"/>
                  </a:lnTo>
                  <a:lnTo>
                    <a:pt x="8" y="94"/>
                  </a:lnTo>
                  <a:lnTo>
                    <a:pt x="6" y="81"/>
                  </a:lnTo>
                  <a:lnTo>
                    <a:pt x="5" y="73"/>
                  </a:lnTo>
                  <a:lnTo>
                    <a:pt x="5" y="73"/>
                  </a:lnTo>
                  <a:lnTo>
                    <a:pt x="5" y="71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3" y="58"/>
                  </a:lnTo>
                  <a:lnTo>
                    <a:pt x="3" y="57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1" y="33"/>
                  </a:lnTo>
                  <a:lnTo>
                    <a:pt x="2" y="33"/>
                  </a:lnTo>
                  <a:lnTo>
                    <a:pt x="13" y="33"/>
                  </a:lnTo>
                  <a:lnTo>
                    <a:pt x="14" y="33"/>
                  </a:lnTo>
                  <a:lnTo>
                    <a:pt x="18" y="33"/>
                  </a:lnTo>
                  <a:lnTo>
                    <a:pt x="24" y="33"/>
                  </a:lnTo>
                  <a:lnTo>
                    <a:pt x="30" y="33"/>
                  </a:lnTo>
                  <a:lnTo>
                    <a:pt x="30" y="26"/>
                  </a:lnTo>
                  <a:lnTo>
                    <a:pt x="30" y="23"/>
                  </a:lnTo>
                  <a:lnTo>
                    <a:pt x="36" y="23"/>
                  </a:lnTo>
                  <a:lnTo>
                    <a:pt x="41" y="23"/>
                  </a:lnTo>
                  <a:lnTo>
                    <a:pt x="41" y="20"/>
                  </a:lnTo>
                  <a:lnTo>
                    <a:pt x="41" y="18"/>
                  </a:lnTo>
                  <a:lnTo>
                    <a:pt x="41" y="17"/>
                  </a:lnTo>
                  <a:lnTo>
                    <a:pt x="41" y="12"/>
                  </a:lnTo>
                  <a:lnTo>
                    <a:pt x="41" y="5"/>
                  </a:lnTo>
                  <a:lnTo>
                    <a:pt x="46" y="6"/>
                  </a:lnTo>
                  <a:lnTo>
                    <a:pt x="57" y="6"/>
                  </a:lnTo>
                  <a:lnTo>
                    <a:pt x="64" y="6"/>
                  </a:lnTo>
                  <a:lnTo>
                    <a:pt x="68" y="6"/>
                  </a:lnTo>
                  <a:lnTo>
                    <a:pt x="69" y="6"/>
                  </a:lnTo>
                  <a:lnTo>
                    <a:pt x="70" y="6"/>
                  </a:lnTo>
                  <a:lnTo>
                    <a:pt x="70" y="6"/>
                  </a:lnTo>
                  <a:lnTo>
                    <a:pt x="71" y="6"/>
                  </a:lnTo>
                  <a:lnTo>
                    <a:pt x="72" y="6"/>
                  </a:lnTo>
                  <a:lnTo>
                    <a:pt x="74" y="7"/>
                  </a:lnTo>
                  <a:lnTo>
                    <a:pt x="74" y="6"/>
                  </a:lnTo>
                  <a:lnTo>
                    <a:pt x="75" y="6"/>
                  </a:lnTo>
                  <a:lnTo>
                    <a:pt x="75" y="6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81" y="7"/>
                  </a:lnTo>
                  <a:lnTo>
                    <a:pt x="82" y="7"/>
                  </a:lnTo>
                  <a:lnTo>
                    <a:pt x="84" y="7"/>
                  </a:lnTo>
                  <a:lnTo>
                    <a:pt x="85" y="7"/>
                  </a:lnTo>
                  <a:lnTo>
                    <a:pt x="87" y="7"/>
                  </a:lnTo>
                  <a:lnTo>
                    <a:pt x="88" y="7"/>
                  </a:lnTo>
                  <a:lnTo>
                    <a:pt x="92" y="7"/>
                  </a:lnTo>
                  <a:lnTo>
                    <a:pt x="98" y="7"/>
                  </a:lnTo>
                  <a:lnTo>
                    <a:pt x="102" y="7"/>
                  </a:lnTo>
                  <a:lnTo>
                    <a:pt x="102" y="7"/>
                  </a:lnTo>
                  <a:lnTo>
                    <a:pt x="102" y="7"/>
                  </a:lnTo>
                  <a:lnTo>
                    <a:pt x="102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9" name="White"/>
            <p:cNvSpPr>
              <a:spLocks/>
            </p:cNvSpPr>
            <p:nvPr/>
          </p:nvSpPr>
          <p:spPr bwMode="auto">
            <a:xfrm>
              <a:off x="475" y="233"/>
              <a:ext cx="146" cy="124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124" y="22"/>
                </a:cxn>
                <a:cxn ang="0">
                  <a:pos x="144" y="26"/>
                </a:cxn>
                <a:cxn ang="0">
                  <a:pos x="143" y="28"/>
                </a:cxn>
                <a:cxn ang="0">
                  <a:pos x="141" y="27"/>
                </a:cxn>
                <a:cxn ang="0">
                  <a:pos x="137" y="33"/>
                </a:cxn>
                <a:cxn ang="0">
                  <a:pos x="138" y="38"/>
                </a:cxn>
                <a:cxn ang="0">
                  <a:pos x="132" y="38"/>
                </a:cxn>
                <a:cxn ang="0">
                  <a:pos x="134" y="41"/>
                </a:cxn>
                <a:cxn ang="0">
                  <a:pos x="129" y="39"/>
                </a:cxn>
                <a:cxn ang="0">
                  <a:pos x="132" y="42"/>
                </a:cxn>
                <a:cxn ang="0">
                  <a:pos x="128" y="46"/>
                </a:cxn>
                <a:cxn ang="0">
                  <a:pos x="130" y="52"/>
                </a:cxn>
                <a:cxn ang="0">
                  <a:pos x="129" y="55"/>
                </a:cxn>
                <a:cxn ang="0">
                  <a:pos x="133" y="56"/>
                </a:cxn>
                <a:cxn ang="0">
                  <a:pos x="136" y="65"/>
                </a:cxn>
                <a:cxn ang="0">
                  <a:pos x="140" y="67"/>
                </a:cxn>
                <a:cxn ang="0">
                  <a:pos x="141" y="67"/>
                </a:cxn>
                <a:cxn ang="0">
                  <a:pos x="140" y="75"/>
                </a:cxn>
                <a:cxn ang="0">
                  <a:pos x="137" y="76"/>
                </a:cxn>
                <a:cxn ang="0">
                  <a:pos x="138" y="80"/>
                </a:cxn>
                <a:cxn ang="0">
                  <a:pos x="140" y="83"/>
                </a:cxn>
                <a:cxn ang="0">
                  <a:pos x="136" y="77"/>
                </a:cxn>
                <a:cxn ang="0">
                  <a:pos x="131" y="82"/>
                </a:cxn>
                <a:cxn ang="0">
                  <a:pos x="129" y="85"/>
                </a:cxn>
                <a:cxn ang="0">
                  <a:pos x="131" y="86"/>
                </a:cxn>
                <a:cxn ang="0">
                  <a:pos x="125" y="88"/>
                </a:cxn>
                <a:cxn ang="0">
                  <a:pos x="130" y="92"/>
                </a:cxn>
                <a:cxn ang="0">
                  <a:pos x="130" y="96"/>
                </a:cxn>
                <a:cxn ang="0">
                  <a:pos x="127" y="98"/>
                </a:cxn>
                <a:cxn ang="0">
                  <a:pos x="129" y="103"/>
                </a:cxn>
                <a:cxn ang="0">
                  <a:pos x="129" y="104"/>
                </a:cxn>
                <a:cxn ang="0">
                  <a:pos x="126" y="107"/>
                </a:cxn>
                <a:cxn ang="0">
                  <a:pos x="124" y="104"/>
                </a:cxn>
                <a:cxn ang="0">
                  <a:pos x="100" y="122"/>
                </a:cxn>
                <a:cxn ang="0">
                  <a:pos x="93" y="122"/>
                </a:cxn>
                <a:cxn ang="0">
                  <a:pos x="89" y="118"/>
                </a:cxn>
                <a:cxn ang="0">
                  <a:pos x="84" y="116"/>
                </a:cxn>
                <a:cxn ang="0">
                  <a:pos x="81" y="115"/>
                </a:cxn>
                <a:cxn ang="0">
                  <a:pos x="76" y="115"/>
                </a:cxn>
                <a:cxn ang="0">
                  <a:pos x="65" y="117"/>
                </a:cxn>
                <a:cxn ang="0">
                  <a:pos x="60" y="118"/>
                </a:cxn>
                <a:cxn ang="0">
                  <a:pos x="50" y="122"/>
                </a:cxn>
                <a:cxn ang="0">
                  <a:pos x="42" y="121"/>
                </a:cxn>
                <a:cxn ang="0">
                  <a:pos x="37" y="118"/>
                </a:cxn>
                <a:cxn ang="0">
                  <a:pos x="30" y="117"/>
                </a:cxn>
                <a:cxn ang="0">
                  <a:pos x="26" y="115"/>
                </a:cxn>
                <a:cxn ang="0">
                  <a:pos x="19" y="111"/>
                </a:cxn>
                <a:cxn ang="0">
                  <a:pos x="14" y="112"/>
                </a:cxn>
                <a:cxn ang="0">
                  <a:pos x="8" y="111"/>
                </a:cxn>
                <a:cxn ang="0">
                  <a:pos x="3" y="113"/>
                </a:cxn>
                <a:cxn ang="0">
                  <a:pos x="0" y="113"/>
                </a:cxn>
                <a:cxn ang="0">
                  <a:pos x="0" y="87"/>
                </a:cxn>
                <a:cxn ang="0">
                  <a:pos x="17" y="42"/>
                </a:cxn>
                <a:cxn ang="0">
                  <a:pos x="50" y="37"/>
                </a:cxn>
                <a:cxn ang="0">
                  <a:pos x="54" y="21"/>
                </a:cxn>
                <a:cxn ang="0">
                  <a:pos x="58" y="19"/>
                </a:cxn>
              </a:cxnLst>
              <a:rect l="0" t="0" r="r" b="b"/>
              <a:pathLst>
                <a:path w="146" h="124">
                  <a:moveTo>
                    <a:pt x="61" y="0"/>
                  </a:moveTo>
                  <a:lnTo>
                    <a:pt x="63" y="0"/>
                  </a:lnTo>
                  <a:lnTo>
                    <a:pt x="70" y="0"/>
                  </a:lnTo>
                  <a:lnTo>
                    <a:pt x="78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93" y="0"/>
                  </a:lnTo>
                  <a:lnTo>
                    <a:pt x="96" y="0"/>
                  </a:lnTo>
                  <a:lnTo>
                    <a:pt x="98" y="0"/>
                  </a:lnTo>
                  <a:lnTo>
                    <a:pt x="102" y="1"/>
                  </a:lnTo>
                  <a:lnTo>
                    <a:pt x="101" y="6"/>
                  </a:lnTo>
                  <a:lnTo>
                    <a:pt x="101" y="7"/>
                  </a:lnTo>
                  <a:lnTo>
                    <a:pt x="101" y="9"/>
                  </a:lnTo>
                  <a:lnTo>
                    <a:pt x="101" y="17"/>
                  </a:lnTo>
                  <a:lnTo>
                    <a:pt x="101" y="22"/>
                  </a:lnTo>
                  <a:lnTo>
                    <a:pt x="111" y="22"/>
                  </a:lnTo>
                  <a:lnTo>
                    <a:pt x="118" y="22"/>
                  </a:lnTo>
                  <a:lnTo>
                    <a:pt x="124" y="22"/>
                  </a:lnTo>
                  <a:lnTo>
                    <a:pt x="130" y="22"/>
                  </a:lnTo>
                  <a:lnTo>
                    <a:pt x="135" y="22"/>
                  </a:lnTo>
                  <a:lnTo>
                    <a:pt x="146" y="23"/>
                  </a:lnTo>
                  <a:lnTo>
                    <a:pt x="146" y="23"/>
                  </a:lnTo>
                  <a:lnTo>
                    <a:pt x="146" y="24"/>
                  </a:lnTo>
                  <a:lnTo>
                    <a:pt x="145" y="24"/>
                  </a:lnTo>
                  <a:lnTo>
                    <a:pt x="144" y="25"/>
                  </a:lnTo>
                  <a:lnTo>
                    <a:pt x="144" y="25"/>
                  </a:lnTo>
                  <a:lnTo>
                    <a:pt x="144" y="26"/>
                  </a:lnTo>
                  <a:lnTo>
                    <a:pt x="145" y="26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146" y="29"/>
                  </a:lnTo>
                  <a:lnTo>
                    <a:pt x="145" y="30"/>
                  </a:lnTo>
                  <a:lnTo>
                    <a:pt x="145" y="30"/>
                  </a:lnTo>
                  <a:lnTo>
                    <a:pt x="144" y="30"/>
                  </a:lnTo>
                  <a:lnTo>
                    <a:pt x="143" y="29"/>
                  </a:lnTo>
                  <a:lnTo>
                    <a:pt x="143" y="28"/>
                  </a:lnTo>
                  <a:lnTo>
                    <a:pt x="143" y="28"/>
                  </a:lnTo>
                  <a:lnTo>
                    <a:pt x="143" y="27"/>
                  </a:lnTo>
                  <a:lnTo>
                    <a:pt x="143" y="26"/>
                  </a:lnTo>
                  <a:lnTo>
                    <a:pt x="143" y="25"/>
                  </a:lnTo>
                  <a:lnTo>
                    <a:pt x="143" y="25"/>
                  </a:lnTo>
                  <a:lnTo>
                    <a:pt x="143" y="25"/>
                  </a:lnTo>
                  <a:lnTo>
                    <a:pt x="142" y="25"/>
                  </a:lnTo>
                  <a:lnTo>
                    <a:pt x="142" y="25"/>
                  </a:lnTo>
                  <a:lnTo>
                    <a:pt x="141" y="27"/>
                  </a:lnTo>
                  <a:lnTo>
                    <a:pt x="141" y="27"/>
                  </a:lnTo>
                  <a:lnTo>
                    <a:pt x="142" y="29"/>
                  </a:lnTo>
                  <a:lnTo>
                    <a:pt x="142" y="30"/>
                  </a:lnTo>
                  <a:lnTo>
                    <a:pt x="142" y="30"/>
                  </a:lnTo>
                  <a:lnTo>
                    <a:pt x="142" y="31"/>
                  </a:lnTo>
                  <a:lnTo>
                    <a:pt x="141" y="31"/>
                  </a:lnTo>
                  <a:lnTo>
                    <a:pt x="139" y="32"/>
                  </a:lnTo>
                  <a:lnTo>
                    <a:pt x="138" y="33"/>
                  </a:lnTo>
                  <a:lnTo>
                    <a:pt x="137" y="33"/>
                  </a:lnTo>
                  <a:lnTo>
                    <a:pt x="136" y="33"/>
                  </a:lnTo>
                  <a:lnTo>
                    <a:pt x="136" y="34"/>
                  </a:lnTo>
                  <a:lnTo>
                    <a:pt x="136" y="34"/>
                  </a:lnTo>
                  <a:lnTo>
                    <a:pt x="137" y="35"/>
                  </a:lnTo>
                  <a:lnTo>
                    <a:pt x="139" y="37"/>
                  </a:lnTo>
                  <a:lnTo>
                    <a:pt x="139" y="37"/>
                  </a:lnTo>
                  <a:lnTo>
                    <a:pt x="139" y="38"/>
                  </a:lnTo>
                  <a:lnTo>
                    <a:pt x="139" y="38"/>
                  </a:lnTo>
                  <a:lnTo>
                    <a:pt x="138" y="38"/>
                  </a:lnTo>
                  <a:lnTo>
                    <a:pt x="137" y="38"/>
                  </a:lnTo>
                  <a:lnTo>
                    <a:pt x="137" y="38"/>
                  </a:lnTo>
                  <a:lnTo>
                    <a:pt x="136" y="36"/>
                  </a:lnTo>
                  <a:lnTo>
                    <a:pt x="135" y="35"/>
                  </a:lnTo>
                  <a:lnTo>
                    <a:pt x="134" y="36"/>
                  </a:lnTo>
                  <a:lnTo>
                    <a:pt x="134" y="36"/>
                  </a:lnTo>
                  <a:lnTo>
                    <a:pt x="133" y="37"/>
                  </a:lnTo>
                  <a:lnTo>
                    <a:pt x="133" y="37"/>
                  </a:lnTo>
                  <a:lnTo>
                    <a:pt x="132" y="38"/>
                  </a:lnTo>
                  <a:lnTo>
                    <a:pt x="131" y="38"/>
                  </a:lnTo>
                  <a:lnTo>
                    <a:pt x="131" y="39"/>
                  </a:lnTo>
                  <a:lnTo>
                    <a:pt x="132" y="39"/>
                  </a:lnTo>
                  <a:lnTo>
                    <a:pt x="132" y="39"/>
                  </a:lnTo>
                  <a:lnTo>
                    <a:pt x="132" y="40"/>
                  </a:lnTo>
                  <a:lnTo>
                    <a:pt x="133" y="40"/>
                  </a:lnTo>
                  <a:lnTo>
                    <a:pt x="134" y="40"/>
                  </a:lnTo>
                  <a:lnTo>
                    <a:pt x="134" y="40"/>
                  </a:lnTo>
                  <a:lnTo>
                    <a:pt x="134" y="41"/>
                  </a:lnTo>
                  <a:lnTo>
                    <a:pt x="134" y="41"/>
                  </a:lnTo>
                  <a:lnTo>
                    <a:pt x="134" y="42"/>
                  </a:lnTo>
                  <a:lnTo>
                    <a:pt x="133" y="42"/>
                  </a:lnTo>
                  <a:lnTo>
                    <a:pt x="133" y="41"/>
                  </a:lnTo>
                  <a:lnTo>
                    <a:pt x="132" y="41"/>
                  </a:lnTo>
                  <a:lnTo>
                    <a:pt x="130" y="39"/>
                  </a:lnTo>
                  <a:lnTo>
                    <a:pt x="130" y="39"/>
                  </a:lnTo>
                  <a:lnTo>
                    <a:pt x="129" y="39"/>
                  </a:lnTo>
                  <a:lnTo>
                    <a:pt x="129" y="39"/>
                  </a:lnTo>
                  <a:lnTo>
                    <a:pt x="129" y="40"/>
                  </a:lnTo>
                  <a:lnTo>
                    <a:pt x="129" y="40"/>
                  </a:lnTo>
                  <a:lnTo>
                    <a:pt x="129" y="41"/>
                  </a:lnTo>
                  <a:lnTo>
                    <a:pt x="130" y="41"/>
                  </a:lnTo>
                  <a:lnTo>
                    <a:pt x="130" y="41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3"/>
                  </a:lnTo>
                  <a:lnTo>
                    <a:pt x="131" y="44"/>
                  </a:lnTo>
                  <a:lnTo>
                    <a:pt x="130" y="44"/>
                  </a:lnTo>
                  <a:lnTo>
                    <a:pt x="130" y="44"/>
                  </a:lnTo>
                  <a:lnTo>
                    <a:pt x="128" y="44"/>
                  </a:lnTo>
                  <a:lnTo>
                    <a:pt x="128" y="44"/>
                  </a:lnTo>
                  <a:lnTo>
                    <a:pt x="128" y="45"/>
                  </a:lnTo>
                  <a:lnTo>
                    <a:pt x="128" y="45"/>
                  </a:lnTo>
                  <a:lnTo>
                    <a:pt x="128" y="46"/>
                  </a:lnTo>
                  <a:lnTo>
                    <a:pt x="128" y="47"/>
                  </a:lnTo>
                  <a:lnTo>
                    <a:pt x="128" y="47"/>
                  </a:lnTo>
                  <a:lnTo>
                    <a:pt x="130" y="47"/>
                  </a:lnTo>
                  <a:lnTo>
                    <a:pt x="130" y="47"/>
                  </a:lnTo>
                  <a:lnTo>
                    <a:pt x="131" y="48"/>
                  </a:lnTo>
                  <a:lnTo>
                    <a:pt x="132" y="48"/>
                  </a:lnTo>
                  <a:lnTo>
                    <a:pt x="131" y="49"/>
                  </a:lnTo>
                  <a:lnTo>
                    <a:pt x="131" y="51"/>
                  </a:lnTo>
                  <a:lnTo>
                    <a:pt x="130" y="52"/>
                  </a:lnTo>
                  <a:lnTo>
                    <a:pt x="130" y="52"/>
                  </a:lnTo>
                  <a:lnTo>
                    <a:pt x="130" y="53"/>
                  </a:lnTo>
                  <a:lnTo>
                    <a:pt x="129" y="53"/>
                  </a:lnTo>
                  <a:lnTo>
                    <a:pt x="130" y="53"/>
                  </a:lnTo>
                  <a:lnTo>
                    <a:pt x="131" y="53"/>
                  </a:lnTo>
                  <a:lnTo>
                    <a:pt x="131" y="54"/>
                  </a:lnTo>
                  <a:lnTo>
                    <a:pt x="131" y="54"/>
                  </a:lnTo>
                  <a:lnTo>
                    <a:pt x="130" y="54"/>
                  </a:lnTo>
                  <a:lnTo>
                    <a:pt x="129" y="55"/>
                  </a:lnTo>
                  <a:lnTo>
                    <a:pt x="129" y="55"/>
                  </a:lnTo>
                  <a:lnTo>
                    <a:pt x="129" y="57"/>
                  </a:lnTo>
                  <a:lnTo>
                    <a:pt x="129" y="57"/>
                  </a:lnTo>
                  <a:lnTo>
                    <a:pt x="130" y="58"/>
                  </a:lnTo>
                  <a:lnTo>
                    <a:pt x="130" y="58"/>
                  </a:lnTo>
                  <a:lnTo>
                    <a:pt x="131" y="58"/>
                  </a:lnTo>
                  <a:lnTo>
                    <a:pt x="132" y="57"/>
                  </a:lnTo>
                  <a:lnTo>
                    <a:pt x="132" y="57"/>
                  </a:lnTo>
                  <a:lnTo>
                    <a:pt x="133" y="56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7"/>
                  </a:lnTo>
                  <a:lnTo>
                    <a:pt x="134" y="57"/>
                  </a:lnTo>
                  <a:lnTo>
                    <a:pt x="134" y="58"/>
                  </a:lnTo>
                  <a:lnTo>
                    <a:pt x="134" y="65"/>
                  </a:lnTo>
                  <a:lnTo>
                    <a:pt x="136" y="65"/>
                  </a:lnTo>
                  <a:lnTo>
                    <a:pt x="136" y="65"/>
                  </a:lnTo>
                  <a:lnTo>
                    <a:pt x="136" y="66"/>
                  </a:lnTo>
                  <a:lnTo>
                    <a:pt x="137" y="67"/>
                  </a:lnTo>
                  <a:lnTo>
                    <a:pt x="138" y="68"/>
                  </a:lnTo>
                  <a:lnTo>
                    <a:pt x="138" y="68"/>
                  </a:lnTo>
                  <a:lnTo>
                    <a:pt x="139" y="68"/>
                  </a:lnTo>
                  <a:lnTo>
                    <a:pt x="139" y="68"/>
                  </a:lnTo>
                  <a:lnTo>
                    <a:pt x="140" y="67"/>
                  </a:lnTo>
                  <a:lnTo>
                    <a:pt x="140" y="67"/>
                  </a:lnTo>
                  <a:lnTo>
                    <a:pt x="140" y="65"/>
                  </a:lnTo>
                  <a:lnTo>
                    <a:pt x="140" y="64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1" y="64"/>
                  </a:lnTo>
                  <a:lnTo>
                    <a:pt x="141" y="65"/>
                  </a:lnTo>
                  <a:lnTo>
                    <a:pt x="141" y="65"/>
                  </a:lnTo>
                  <a:lnTo>
                    <a:pt x="142" y="66"/>
                  </a:lnTo>
                  <a:lnTo>
                    <a:pt x="141" y="67"/>
                  </a:lnTo>
                  <a:lnTo>
                    <a:pt x="141" y="67"/>
                  </a:lnTo>
                  <a:lnTo>
                    <a:pt x="141" y="67"/>
                  </a:lnTo>
                  <a:lnTo>
                    <a:pt x="139" y="68"/>
                  </a:lnTo>
                  <a:lnTo>
                    <a:pt x="139" y="69"/>
                  </a:lnTo>
                  <a:lnTo>
                    <a:pt x="138" y="72"/>
                  </a:lnTo>
                  <a:lnTo>
                    <a:pt x="138" y="73"/>
                  </a:lnTo>
                  <a:lnTo>
                    <a:pt x="139" y="74"/>
                  </a:lnTo>
                  <a:lnTo>
                    <a:pt x="140" y="74"/>
                  </a:lnTo>
                  <a:lnTo>
                    <a:pt x="140" y="75"/>
                  </a:lnTo>
                  <a:lnTo>
                    <a:pt x="140" y="75"/>
                  </a:lnTo>
                  <a:lnTo>
                    <a:pt x="140" y="76"/>
                  </a:lnTo>
                  <a:lnTo>
                    <a:pt x="139" y="76"/>
                  </a:lnTo>
                  <a:lnTo>
                    <a:pt x="138" y="75"/>
                  </a:lnTo>
                  <a:lnTo>
                    <a:pt x="137" y="75"/>
                  </a:lnTo>
                  <a:lnTo>
                    <a:pt x="137" y="75"/>
                  </a:lnTo>
                  <a:lnTo>
                    <a:pt x="137" y="75"/>
                  </a:lnTo>
                  <a:lnTo>
                    <a:pt x="137" y="76"/>
                  </a:lnTo>
                  <a:lnTo>
                    <a:pt x="137" y="76"/>
                  </a:lnTo>
                  <a:lnTo>
                    <a:pt x="138" y="76"/>
                  </a:lnTo>
                  <a:lnTo>
                    <a:pt x="139" y="76"/>
                  </a:lnTo>
                  <a:lnTo>
                    <a:pt x="139" y="76"/>
                  </a:lnTo>
                  <a:lnTo>
                    <a:pt x="140" y="77"/>
                  </a:lnTo>
                  <a:lnTo>
                    <a:pt x="140" y="77"/>
                  </a:lnTo>
                  <a:lnTo>
                    <a:pt x="139" y="78"/>
                  </a:lnTo>
                  <a:lnTo>
                    <a:pt x="139" y="78"/>
                  </a:lnTo>
                  <a:lnTo>
                    <a:pt x="138" y="79"/>
                  </a:lnTo>
                  <a:lnTo>
                    <a:pt x="138" y="80"/>
                  </a:lnTo>
                  <a:lnTo>
                    <a:pt x="138" y="80"/>
                  </a:lnTo>
                  <a:lnTo>
                    <a:pt x="138" y="81"/>
                  </a:lnTo>
                  <a:lnTo>
                    <a:pt x="139" y="81"/>
                  </a:lnTo>
                  <a:lnTo>
                    <a:pt x="140" y="81"/>
                  </a:lnTo>
                  <a:lnTo>
                    <a:pt x="140" y="81"/>
                  </a:lnTo>
                  <a:lnTo>
                    <a:pt x="140" y="81"/>
                  </a:lnTo>
                  <a:lnTo>
                    <a:pt x="140" y="82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38" y="83"/>
                  </a:lnTo>
                  <a:lnTo>
                    <a:pt x="137" y="82"/>
                  </a:lnTo>
                  <a:lnTo>
                    <a:pt x="137" y="81"/>
                  </a:lnTo>
                  <a:lnTo>
                    <a:pt x="137" y="80"/>
                  </a:lnTo>
                  <a:lnTo>
                    <a:pt x="137" y="78"/>
                  </a:lnTo>
                  <a:lnTo>
                    <a:pt x="137" y="78"/>
                  </a:lnTo>
                  <a:lnTo>
                    <a:pt x="136" y="77"/>
                  </a:lnTo>
                  <a:lnTo>
                    <a:pt x="135" y="77"/>
                  </a:lnTo>
                  <a:lnTo>
                    <a:pt x="135" y="77"/>
                  </a:lnTo>
                  <a:lnTo>
                    <a:pt x="135" y="77"/>
                  </a:lnTo>
                  <a:lnTo>
                    <a:pt x="134" y="78"/>
                  </a:lnTo>
                  <a:lnTo>
                    <a:pt x="134" y="79"/>
                  </a:lnTo>
                  <a:lnTo>
                    <a:pt x="134" y="81"/>
                  </a:lnTo>
                  <a:lnTo>
                    <a:pt x="133" y="82"/>
                  </a:lnTo>
                  <a:lnTo>
                    <a:pt x="132" y="82"/>
                  </a:lnTo>
                  <a:lnTo>
                    <a:pt x="131" y="82"/>
                  </a:lnTo>
                  <a:lnTo>
                    <a:pt x="130" y="82"/>
                  </a:lnTo>
                  <a:lnTo>
                    <a:pt x="130" y="82"/>
                  </a:lnTo>
                  <a:lnTo>
                    <a:pt x="130" y="83"/>
                  </a:lnTo>
                  <a:lnTo>
                    <a:pt x="131" y="84"/>
                  </a:lnTo>
                  <a:lnTo>
                    <a:pt x="131" y="84"/>
                  </a:lnTo>
                  <a:lnTo>
                    <a:pt x="131" y="85"/>
                  </a:lnTo>
                  <a:lnTo>
                    <a:pt x="130" y="85"/>
                  </a:lnTo>
                  <a:lnTo>
                    <a:pt x="130" y="84"/>
                  </a:lnTo>
                  <a:lnTo>
                    <a:pt x="129" y="85"/>
                  </a:lnTo>
                  <a:lnTo>
                    <a:pt x="129" y="85"/>
                  </a:lnTo>
                  <a:lnTo>
                    <a:pt x="130" y="85"/>
                  </a:lnTo>
                  <a:lnTo>
                    <a:pt x="130" y="85"/>
                  </a:lnTo>
                  <a:lnTo>
                    <a:pt x="131" y="85"/>
                  </a:lnTo>
                  <a:lnTo>
                    <a:pt x="132" y="85"/>
                  </a:lnTo>
                  <a:lnTo>
                    <a:pt x="132" y="85"/>
                  </a:lnTo>
                  <a:lnTo>
                    <a:pt x="132" y="86"/>
                  </a:lnTo>
                  <a:lnTo>
                    <a:pt x="132" y="86"/>
                  </a:lnTo>
                  <a:lnTo>
                    <a:pt x="131" y="86"/>
                  </a:lnTo>
                  <a:lnTo>
                    <a:pt x="130" y="86"/>
                  </a:lnTo>
                  <a:lnTo>
                    <a:pt x="130" y="87"/>
                  </a:lnTo>
                  <a:lnTo>
                    <a:pt x="130" y="88"/>
                  </a:lnTo>
                  <a:lnTo>
                    <a:pt x="129" y="89"/>
                  </a:lnTo>
                  <a:lnTo>
                    <a:pt x="129" y="89"/>
                  </a:lnTo>
                  <a:lnTo>
                    <a:pt x="128" y="89"/>
                  </a:lnTo>
                  <a:lnTo>
                    <a:pt x="128" y="89"/>
                  </a:lnTo>
                  <a:lnTo>
                    <a:pt x="126" y="88"/>
                  </a:lnTo>
                  <a:lnTo>
                    <a:pt x="125" y="88"/>
                  </a:lnTo>
                  <a:lnTo>
                    <a:pt x="125" y="89"/>
                  </a:lnTo>
                  <a:lnTo>
                    <a:pt x="124" y="90"/>
                  </a:lnTo>
                  <a:lnTo>
                    <a:pt x="124" y="91"/>
                  </a:lnTo>
                  <a:lnTo>
                    <a:pt x="124" y="91"/>
                  </a:lnTo>
                  <a:lnTo>
                    <a:pt x="125" y="91"/>
                  </a:lnTo>
                  <a:lnTo>
                    <a:pt x="127" y="91"/>
                  </a:lnTo>
                  <a:lnTo>
                    <a:pt x="129" y="91"/>
                  </a:lnTo>
                  <a:lnTo>
                    <a:pt x="130" y="91"/>
                  </a:lnTo>
                  <a:lnTo>
                    <a:pt x="130" y="92"/>
                  </a:lnTo>
                  <a:lnTo>
                    <a:pt x="130" y="92"/>
                  </a:lnTo>
                  <a:lnTo>
                    <a:pt x="130" y="92"/>
                  </a:lnTo>
                  <a:lnTo>
                    <a:pt x="130" y="93"/>
                  </a:lnTo>
                  <a:lnTo>
                    <a:pt x="130" y="94"/>
                  </a:lnTo>
                  <a:lnTo>
                    <a:pt x="130" y="94"/>
                  </a:lnTo>
                  <a:lnTo>
                    <a:pt x="131" y="95"/>
                  </a:lnTo>
                  <a:lnTo>
                    <a:pt x="131" y="95"/>
                  </a:lnTo>
                  <a:lnTo>
                    <a:pt x="131" y="96"/>
                  </a:lnTo>
                  <a:lnTo>
                    <a:pt x="130" y="96"/>
                  </a:lnTo>
                  <a:lnTo>
                    <a:pt x="129" y="96"/>
                  </a:lnTo>
                  <a:lnTo>
                    <a:pt x="128" y="96"/>
                  </a:lnTo>
                  <a:lnTo>
                    <a:pt x="128" y="95"/>
                  </a:lnTo>
                  <a:lnTo>
                    <a:pt x="127" y="94"/>
                  </a:lnTo>
                  <a:lnTo>
                    <a:pt x="127" y="94"/>
                  </a:lnTo>
                  <a:lnTo>
                    <a:pt x="126" y="95"/>
                  </a:lnTo>
                  <a:lnTo>
                    <a:pt x="126" y="95"/>
                  </a:lnTo>
                  <a:lnTo>
                    <a:pt x="126" y="96"/>
                  </a:lnTo>
                  <a:lnTo>
                    <a:pt x="127" y="98"/>
                  </a:lnTo>
                  <a:lnTo>
                    <a:pt x="128" y="100"/>
                  </a:lnTo>
                  <a:lnTo>
                    <a:pt x="129" y="100"/>
                  </a:lnTo>
                  <a:lnTo>
                    <a:pt x="128" y="101"/>
                  </a:lnTo>
                  <a:lnTo>
                    <a:pt x="128" y="102"/>
                  </a:lnTo>
                  <a:lnTo>
                    <a:pt x="128" y="103"/>
                  </a:lnTo>
                  <a:lnTo>
                    <a:pt x="128" y="103"/>
                  </a:lnTo>
                  <a:lnTo>
                    <a:pt x="128" y="103"/>
                  </a:lnTo>
                  <a:lnTo>
                    <a:pt x="129" y="103"/>
                  </a:lnTo>
                  <a:lnTo>
                    <a:pt x="129" y="103"/>
                  </a:lnTo>
                  <a:lnTo>
                    <a:pt x="130" y="103"/>
                  </a:lnTo>
                  <a:lnTo>
                    <a:pt x="130" y="102"/>
                  </a:lnTo>
                  <a:lnTo>
                    <a:pt x="131" y="102"/>
                  </a:lnTo>
                  <a:lnTo>
                    <a:pt x="131" y="102"/>
                  </a:lnTo>
                  <a:lnTo>
                    <a:pt x="132" y="103"/>
                  </a:lnTo>
                  <a:lnTo>
                    <a:pt x="132" y="103"/>
                  </a:lnTo>
                  <a:lnTo>
                    <a:pt x="132" y="103"/>
                  </a:lnTo>
                  <a:lnTo>
                    <a:pt x="131" y="104"/>
                  </a:lnTo>
                  <a:lnTo>
                    <a:pt x="129" y="104"/>
                  </a:lnTo>
                  <a:lnTo>
                    <a:pt x="127" y="104"/>
                  </a:lnTo>
                  <a:lnTo>
                    <a:pt x="126" y="104"/>
                  </a:lnTo>
                  <a:lnTo>
                    <a:pt x="126" y="104"/>
                  </a:lnTo>
                  <a:lnTo>
                    <a:pt x="126" y="104"/>
                  </a:lnTo>
                  <a:lnTo>
                    <a:pt x="126" y="105"/>
                  </a:lnTo>
                  <a:lnTo>
                    <a:pt x="126" y="105"/>
                  </a:lnTo>
                  <a:lnTo>
                    <a:pt x="126" y="106"/>
                  </a:lnTo>
                  <a:lnTo>
                    <a:pt x="127" y="107"/>
                  </a:lnTo>
                  <a:lnTo>
                    <a:pt x="126" y="107"/>
                  </a:lnTo>
                  <a:lnTo>
                    <a:pt x="126" y="107"/>
                  </a:lnTo>
                  <a:lnTo>
                    <a:pt x="126" y="107"/>
                  </a:lnTo>
                  <a:lnTo>
                    <a:pt x="125" y="107"/>
                  </a:lnTo>
                  <a:lnTo>
                    <a:pt x="124" y="106"/>
                  </a:lnTo>
                  <a:lnTo>
                    <a:pt x="124" y="106"/>
                  </a:lnTo>
                  <a:lnTo>
                    <a:pt x="124" y="105"/>
                  </a:lnTo>
                  <a:lnTo>
                    <a:pt x="125" y="104"/>
                  </a:lnTo>
                  <a:lnTo>
                    <a:pt x="124" y="104"/>
                  </a:lnTo>
                  <a:lnTo>
                    <a:pt x="124" y="104"/>
                  </a:lnTo>
                  <a:lnTo>
                    <a:pt x="124" y="105"/>
                  </a:lnTo>
                  <a:lnTo>
                    <a:pt x="124" y="106"/>
                  </a:lnTo>
                  <a:lnTo>
                    <a:pt x="124" y="107"/>
                  </a:lnTo>
                  <a:lnTo>
                    <a:pt x="109" y="107"/>
                  </a:lnTo>
                  <a:lnTo>
                    <a:pt x="101" y="107"/>
                  </a:lnTo>
                  <a:lnTo>
                    <a:pt x="101" y="113"/>
                  </a:lnTo>
                  <a:lnTo>
                    <a:pt x="101" y="114"/>
                  </a:lnTo>
                  <a:lnTo>
                    <a:pt x="101" y="122"/>
                  </a:lnTo>
                  <a:lnTo>
                    <a:pt x="100" y="122"/>
                  </a:lnTo>
                  <a:lnTo>
                    <a:pt x="99" y="122"/>
                  </a:lnTo>
                  <a:lnTo>
                    <a:pt x="98" y="122"/>
                  </a:lnTo>
                  <a:lnTo>
                    <a:pt x="97" y="122"/>
                  </a:lnTo>
                  <a:lnTo>
                    <a:pt x="96" y="124"/>
                  </a:lnTo>
                  <a:lnTo>
                    <a:pt x="96" y="124"/>
                  </a:lnTo>
                  <a:lnTo>
                    <a:pt x="95" y="123"/>
                  </a:lnTo>
                  <a:lnTo>
                    <a:pt x="94" y="123"/>
                  </a:lnTo>
                  <a:lnTo>
                    <a:pt x="94" y="123"/>
                  </a:lnTo>
                  <a:lnTo>
                    <a:pt x="93" y="122"/>
                  </a:lnTo>
                  <a:lnTo>
                    <a:pt x="93" y="122"/>
                  </a:lnTo>
                  <a:lnTo>
                    <a:pt x="92" y="122"/>
                  </a:lnTo>
                  <a:lnTo>
                    <a:pt x="91" y="122"/>
                  </a:lnTo>
                  <a:lnTo>
                    <a:pt x="90" y="122"/>
                  </a:lnTo>
                  <a:lnTo>
                    <a:pt x="90" y="122"/>
                  </a:lnTo>
                  <a:lnTo>
                    <a:pt x="90" y="120"/>
                  </a:lnTo>
                  <a:lnTo>
                    <a:pt x="89" y="119"/>
                  </a:lnTo>
                  <a:lnTo>
                    <a:pt x="90" y="118"/>
                  </a:lnTo>
                  <a:lnTo>
                    <a:pt x="89" y="118"/>
                  </a:lnTo>
                  <a:lnTo>
                    <a:pt x="88" y="117"/>
                  </a:lnTo>
                  <a:lnTo>
                    <a:pt x="87" y="116"/>
                  </a:lnTo>
                  <a:lnTo>
                    <a:pt x="87" y="116"/>
                  </a:lnTo>
                  <a:lnTo>
                    <a:pt x="87" y="116"/>
                  </a:lnTo>
                  <a:lnTo>
                    <a:pt x="86" y="116"/>
                  </a:lnTo>
                  <a:lnTo>
                    <a:pt x="86" y="116"/>
                  </a:lnTo>
                  <a:lnTo>
                    <a:pt x="86" y="115"/>
                  </a:lnTo>
                  <a:lnTo>
                    <a:pt x="84" y="116"/>
                  </a:lnTo>
                  <a:lnTo>
                    <a:pt x="84" y="116"/>
                  </a:lnTo>
                  <a:lnTo>
                    <a:pt x="83" y="116"/>
                  </a:lnTo>
                  <a:lnTo>
                    <a:pt x="82" y="116"/>
                  </a:lnTo>
                  <a:lnTo>
                    <a:pt x="81" y="115"/>
                  </a:lnTo>
                  <a:lnTo>
                    <a:pt x="81" y="115"/>
                  </a:lnTo>
                  <a:lnTo>
                    <a:pt x="81" y="115"/>
                  </a:lnTo>
                  <a:lnTo>
                    <a:pt x="81" y="114"/>
                  </a:lnTo>
                  <a:lnTo>
                    <a:pt x="81" y="114"/>
                  </a:lnTo>
                  <a:lnTo>
                    <a:pt x="81" y="114"/>
                  </a:lnTo>
                  <a:lnTo>
                    <a:pt x="81" y="115"/>
                  </a:lnTo>
                  <a:lnTo>
                    <a:pt x="81" y="114"/>
                  </a:lnTo>
                  <a:lnTo>
                    <a:pt x="80" y="114"/>
                  </a:lnTo>
                  <a:lnTo>
                    <a:pt x="80" y="11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7" y="113"/>
                  </a:lnTo>
                  <a:lnTo>
                    <a:pt x="77" y="114"/>
                  </a:lnTo>
                  <a:lnTo>
                    <a:pt x="76" y="115"/>
                  </a:lnTo>
                  <a:lnTo>
                    <a:pt x="76" y="115"/>
                  </a:lnTo>
                  <a:lnTo>
                    <a:pt x="75" y="115"/>
                  </a:lnTo>
                  <a:lnTo>
                    <a:pt x="73" y="115"/>
                  </a:lnTo>
                  <a:lnTo>
                    <a:pt x="73" y="116"/>
                  </a:lnTo>
                  <a:lnTo>
                    <a:pt x="72" y="116"/>
                  </a:lnTo>
                  <a:lnTo>
                    <a:pt x="71" y="116"/>
                  </a:lnTo>
                  <a:lnTo>
                    <a:pt x="71" y="117"/>
                  </a:lnTo>
                  <a:lnTo>
                    <a:pt x="70" y="117"/>
                  </a:lnTo>
                  <a:lnTo>
                    <a:pt x="66" y="117"/>
                  </a:lnTo>
                  <a:lnTo>
                    <a:pt x="65" y="117"/>
                  </a:lnTo>
                  <a:lnTo>
                    <a:pt x="64" y="117"/>
                  </a:lnTo>
                  <a:lnTo>
                    <a:pt x="64" y="117"/>
                  </a:lnTo>
                  <a:lnTo>
                    <a:pt x="64" y="118"/>
                  </a:lnTo>
                  <a:lnTo>
                    <a:pt x="64" y="118"/>
                  </a:lnTo>
                  <a:lnTo>
                    <a:pt x="62" y="119"/>
                  </a:lnTo>
                  <a:lnTo>
                    <a:pt x="61" y="119"/>
                  </a:lnTo>
                  <a:lnTo>
                    <a:pt x="61" y="118"/>
                  </a:lnTo>
                  <a:lnTo>
                    <a:pt x="61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59" y="119"/>
                  </a:lnTo>
                  <a:lnTo>
                    <a:pt x="60" y="121"/>
                  </a:lnTo>
                  <a:lnTo>
                    <a:pt x="55" y="121"/>
                  </a:lnTo>
                  <a:lnTo>
                    <a:pt x="54" y="122"/>
                  </a:lnTo>
                  <a:lnTo>
                    <a:pt x="54" y="121"/>
                  </a:lnTo>
                  <a:lnTo>
                    <a:pt x="52" y="122"/>
                  </a:lnTo>
                  <a:lnTo>
                    <a:pt x="51" y="122"/>
                  </a:lnTo>
                  <a:lnTo>
                    <a:pt x="50" y="122"/>
                  </a:lnTo>
                  <a:lnTo>
                    <a:pt x="50" y="122"/>
                  </a:lnTo>
                  <a:lnTo>
                    <a:pt x="49" y="122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6" y="123"/>
                  </a:lnTo>
                  <a:lnTo>
                    <a:pt x="45" y="123"/>
                  </a:lnTo>
                  <a:lnTo>
                    <a:pt x="43" y="122"/>
                  </a:lnTo>
                  <a:lnTo>
                    <a:pt x="43" y="121"/>
                  </a:lnTo>
                  <a:lnTo>
                    <a:pt x="42" y="121"/>
                  </a:lnTo>
                  <a:lnTo>
                    <a:pt x="41" y="121"/>
                  </a:lnTo>
                  <a:lnTo>
                    <a:pt x="41" y="122"/>
                  </a:lnTo>
                  <a:lnTo>
                    <a:pt x="40" y="122"/>
                  </a:lnTo>
                  <a:lnTo>
                    <a:pt x="39" y="120"/>
                  </a:lnTo>
                  <a:lnTo>
                    <a:pt x="39" y="120"/>
                  </a:lnTo>
                  <a:lnTo>
                    <a:pt x="37" y="119"/>
                  </a:lnTo>
                  <a:lnTo>
                    <a:pt x="37" y="118"/>
                  </a:lnTo>
                  <a:lnTo>
                    <a:pt x="37" y="118"/>
                  </a:lnTo>
                  <a:lnTo>
                    <a:pt x="37" y="118"/>
                  </a:lnTo>
                  <a:lnTo>
                    <a:pt x="36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3" y="118"/>
                  </a:lnTo>
                  <a:lnTo>
                    <a:pt x="33" y="118"/>
                  </a:lnTo>
                  <a:lnTo>
                    <a:pt x="32" y="118"/>
                  </a:lnTo>
                  <a:lnTo>
                    <a:pt x="31" y="118"/>
                  </a:lnTo>
                  <a:lnTo>
                    <a:pt x="31" y="118"/>
                  </a:lnTo>
                  <a:lnTo>
                    <a:pt x="30" y="117"/>
                  </a:lnTo>
                  <a:lnTo>
                    <a:pt x="30" y="117"/>
                  </a:lnTo>
                  <a:lnTo>
                    <a:pt x="30" y="116"/>
                  </a:lnTo>
                  <a:lnTo>
                    <a:pt x="29" y="116"/>
                  </a:lnTo>
                  <a:lnTo>
                    <a:pt x="29" y="116"/>
                  </a:lnTo>
                  <a:lnTo>
                    <a:pt x="28" y="116"/>
                  </a:lnTo>
                  <a:lnTo>
                    <a:pt x="27" y="116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4" y="114"/>
                  </a:lnTo>
                  <a:lnTo>
                    <a:pt x="24" y="114"/>
                  </a:lnTo>
                  <a:lnTo>
                    <a:pt x="23" y="114"/>
                  </a:lnTo>
                  <a:lnTo>
                    <a:pt x="22" y="113"/>
                  </a:lnTo>
                  <a:lnTo>
                    <a:pt x="21" y="113"/>
                  </a:lnTo>
                  <a:lnTo>
                    <a:pt x="20" y="111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19" y="111"/>
                  </a:lnTo>
                  <a:lnTo>
                    <a:pt x="19" y="111"/>
                  </a:lnTo>
                  <a:lnTo>
                    <a:pt x="18" y="111"/>
                  </a:lnTo>
                  <a:lnTo>
                    <a:pt x="17" y="111"/>
                  </a:lnTo>
                  <a:lnTo>
                    <a:pt x="17" y="111"/>
                  </a:lnTo>
                  <a:lnTo>
                    <a:pt x="17" y="111"/>
                  </a:lnTo>
                  <a:lnTo>
                    <a:pt x="15" y="111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3" y="112"/>
                  </a:lnTo>
                  <a:lnTo>
                    <a:pt x="11" y="112"/>
                  </a:lnTo>
                  <a:lnTo>
                    <a:pt x="11" y="112"/>
                  </a:lnTo>
                  <a:lnTo>
                    <a:pt x="11" y="111"/>
                  </a:lnTo>
                  <a:lnTo>
                    <a:pt x="11" y="111"/>
                  </a:lnTo>
                  <a:lnTo>
                    <a:pt x="10" y="111"/>
                  </a:lnTo>
                  <a:lnTo>
                    <a:pt x="8" y="111"/>
                  </a:lnTo>
                  <a:lnTo>
                    <a:pt x="8" y="111"/>
                  </a:lnTo>
                  <a:lnTo>
                    <a:pt x="8" y="111"/>
                  </a:lnTo>
                  <a:lnTo>
                    <a:pt x="7" y="111"/>
                  </a:lnTo>
                  <a:lnTo>
                    <a:pt x="7" y="111"/>
                  </a:lnTo>
                  <a:lnTo>
                    <a:pt x="7" y="112"/>
                  </a:lnTo>
                  <a:lnTo>
                    <a:pt x="6" y="113"/>
                  </a:lnTo>
                  <a:lnTo>
                    <a:pt x="5" y="113"/>
                  </a:lnTo>
                  <a:lnTo>
                    <a:pt x="4" y="113"/>
                  </a:lnTo>
                  <a:lnTo>
                    <a:pt x="3" y="113"/>
                  </a:lnTo>
                  <a:lnTo>
                    <a:pt x="4" y="113"/>
                  </a:lnTo>
                  <a:lnTo>
                    <a:pt x="3" y="112"/>
                  </a:lnTo>
                  <a:lnTo>
                    <a:pt x="3" y="112"/>
                  </a:lnTo>
                  <a:lnTo>
                    <a:pt x="2" y="112"/>
                  </a:lnTo>
                  <a:lnTo>
                    <a:pt x="2" y="113"/>
                  </a:lnTo>
                  <a:lnTo>
                    <a:pt x="2" y="113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08"/>
                  </a:lnTo>
                  <a:lnTo>
                    <a:pt x="0" y="105"/>
                  </a:lnTo>
                  <a:lnTo>
                    <a:pt x="0" y="103"/>
                  </a:lnTo>
                  <a:lnTo>
                    <a:pt x="0" y="99"/>
                  </a:lnTo>
                  <a:lnTo>
                    <a:pt x="0" y="98"/>
                  </a:lnTo>
                  <a:lnTo>
                    <a:pt x="0" y="95"/>
                  </a:lnTo>
                  <a:lnTo>
                    <a:pt x="0" y="92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0" y="87"/>
                  </a:lnTo>
                  <a:lnTo>
                    <a:pt x="0" y="84"/>
                  </a:lnTo>
                  <a:lnTo>
                    <a:pt x="0" y="81"/>
                  </a:lnTo>
                  <a:lnTo>
                    <a:pt x="0" y="73"/>
                  </a:lnTo>
                  <a:lnTo>
                    <a:pt x="0" y="64"/>
                  </a:lnTo>
                  <a:lnTo>
                    <a:pt x="1" y="41"/>
                  </a:lnTo>
                  <a:lnTo>
                    <a:pt x="15" y="42"/>
                  </a:lnTo>
                  <a:lnTo>
                    <a:pt x="17" y="42"/>
                  </a:lnTo>
                  <a:lnTo>
                    <a:pt x="17" y="42"/>
                  </a:lnTo>
                  <a:lnTo>
                    <a:pt x="18" y="42"/>
                  </a:lnTo>
                  <a:lnTo>
                    <a:pt x="20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33" y="42"/>
                  </a:lnTo>
                  <a:lnTo>
                    <a:pt x="46" y="42"/>
                  </a:lnTo>
                  <a:lnTo>
                    <a:pt x="49" y="42"/>
                  </a:lnTo>
                  <a:lnTo>
                    <a:pt x="50" y="42"/>
                  </a:lnTo>
                  <a:lnTo>
                    <a:pt x="50" y="37"/>
                  </a:lnTo>
                  <a:lnTo>
                    <a:pt x="50" y="31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50" y="28"/>
                  </a:lnTo>
                  <a:lnTo>
                    <a:pt x="51" y="23"/>
                  </a:lnTo>
                  <a:lnTo>
                    <a:pt x="52" y="23"/>
                  </a:lnTo>
                  <a:lnTo>
                    <a:pt x="52" y="23"/>
                  </a:lnTo>
                  <a:lnTo>
                    <a:pt x="54" y="22"/>
                  </a:lnTo>
                  <a:lnTo>
                    <a:pt x="54" y="21"/>
                  </a:lnTo>
                  <a:lnTo>
                    <a:pt x="54" y="20"/>
                  </a:lnTo>
                  <a:lnTo>
                    <a:pt x="55" y="19"/>
                  </a:lnTo>
                  <a:lnTo>
                    <a:pt x="55" y="19"/>
                  </a:lnTo>
                  <a:lnTo>
                    <a:pt x="56" y="20"/>
                  </a:lnTo>
                  <a:lnTo>
                    <a:pt x="56" y="20"/>
                  </a:lnTo>
                  <a:lnTo>
                    <a:pt x="57" y="20"/>
                  </a:lnTo>
                  <a:lnTo>
                    <a:pt x="57" y="19"/>
                  </a:lnTo>
                  <a:lnTo>
                    <a:pt x="58" y="19"/>
                  </a:lnTo>
                  <a:lnTo>
                    <a:pt x="58" y="19"/>
                  </a:lnTo>
                  <a:lnTo>
                    <a:pt x="60" y="19"/>
                  </a:lnTo>
                  <a:lnTo>
                    <a:pt x="60" y="19"/>
                  </a:lnTo>
                  <a:lnTo>
                    <a:pt x="61" y="18"/>
                  </a:lnTo>
                  <a:lnTo>
                    <a:pt x="61" y="11"/>
                  </a:lnTo>
                  <a:lnTo>
                    <a:pt x="61" y="3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0" name="Union"/>
            <p:cNvSpPr>
              <a:spLocks/>
            </p:cNvSpPr>
            <p:nvPr/>
          </p:nvSpPr>
          <p:spPr bwMode="auto">
            <a:xfrm>
              <a:off x="310" y="751"/>
              <a:ext cx="174" cy="91"/>
            </a:xfrm>
            <a:custGeom>
              <a:avLst/>
              <a:gdLst/>
              <a:ahLst/>
              <a:cxnLst>
                <a:cxn ang="0">
                  <a:pos x="42" y="1"/>
                </a:cxn>
                <a:cxn ang="0">
                  <a:pos x="48" y="0"/>
                </a:cxn>
                <a:cxn ang="0">
                  <a:pos x="52" y="3"/>
                </a:cxn>
                <a:cxn ang="0">
                  <a:pos x="54" y="4"/>
                </a:cxn>
                <a:cxn ang="0">
                  <a:pos x="57" y="7"/>
                </a:cxn>
                <a:cxn ang="0">
                  <a:pos x="63" y="6"/>
                </a:cxn>
                <a:cxn ang="0">
                  <a:pos x="67" y="5"/>
                </a:cxn>
                <a:cxn ang="0">
                  <a:pos x="72" y="5"/>
                </a:cxn>
                <a:cxn ang="0">
                  <a:pos x="74" y="4"/>
                </a:cxn>
                <a:cxn ang="0">
                  <a:pos x="80" y="5"/>
                </a:cxn>
                <a:cxn ang="0">
                  <a:pos x="83" y="6"/>
                </a:cxn>
                <a:cxn ang="0">
                  <a:pos x="86" y="9"/>
                </a:cxn>
                <a:cxn ang="0">
                  <a:pos x="87" y="12"/>
                </a:cxn>
                <a:cxn ang="0">
                  <a:pos x="87" y="16"/>
                </a:cxn>
                <a:cxn ang="0">
                  <a:pos x="94" y="16"/>
                </a:cxn>
                <a:cxn ang="0">
                  <a:pos x="96" y="14"/>
                </a:cxn>
                <a:cxn ang="0">
                  <a:pos x="100" y="16"/>
                </a:cxn>
                <a:cxn ang="0">
                  <a:pos x="98" y="20"/>
                </a:cxn>
                <a:cxn ang="0">
                  <a:pos x="97" y="22"/>
                </a:cxn>
                <a:cxn ang="0">
                  <a:pos x="100" y="25"/>
                </a:cxn>
                <a:cxn ang="0">
                  <a:pos x="103" y="27"/>
                </a:cxn>
                <a:cxn ang="0">
                  <a:pos x="108" y="27"/>
                </a:cxn>
                <a:cxn ang="0">
                  <a:pos x="117" y="24"/>
                </a:cxn>
                <a:cxn ang="0">
                  <a:pos x="120" y="22"/>
                </a:cxn>
                <a:cxn ang="0">
                  <a:pos x="121" y="25"/>
                </a:cxn>
                <a:cxn ang="0">
                  <a:pos x="125" y="26"/>
                </a:cxn>
                <a:cxn ang="0">
                  <a:pos x="126" y="30"/>
                </a:cxn>
                <a:cxn ang="0">
                  <a:pos x="128" y="27"/>
                </a:cxn>
                <a:cxn ang="0">
                  <a:pos x="131" y="25"/>
                </a:cxn>
                <a:cxn ang="0">
                  <a:pos x="133" y="29"/>
                </a:cxn>
                <a:cxn ang="0">
                  <a:pos x="136" y="31"/>
                </a:cxn>
                <a:cxn ang="0">
                  <a:pos x="142" y="32"/>
                </a:cxn>
                <a:cxn ang="0">
                  <a:pos x="143" y="36"/>
                </a:cxn>
                <a:cxn ang="0">
                  <a:pos x="147" y="39"/>
                </a:cxn>
                <a:cxn ang="0">
                  <a:pos x="146" y="42"/>
                </a:cxn>
                <a:cxn ang="0">
                  <a:pos x="150" y="44"/>
                </a:cxn>
                <a:cxn ang="0">
                  <a:pos x="154" y="43"/>
                </a:cxn>
                <a:cxn ang="0">
                  <a:pos x="154" y="47"/>
                </a:cxn>
                <a:cxn ang="0">
                  <a:pos x="156" y="51"/>
                </a:cxn>
                <a:cxn ang="0">
                  <a:pos x="156" y="54"/>
                </a:cxn>
                <a:cxn ang="0">
                  <a:pos x="159" y="52"/>
                </a:cxn>
                <a:cxn ang="0">
                  <a:pos x="161" y="54"/>
                </a:cxn>
                <a:cxn ang="0">
                  <a:pos x="167" y="58"/>
                </a:cxn>
                <a:cxn ang="0">
                  <a:pos x="166" y="61"/>
                </a:cxn>
                <a:cxn ang="0">
                  <a:pos x="163" y="64"/>
                </a:cxn>
                <a:cxn ang="0">
                  <a:pos x="161" y="69"/>
                </a:cxn>
                <a:cxn ang="0">
                  <a:pos x="162" y="70"/>
                </a:cxn>
                <a:cxn ang="0">
                  <a:pos x="163" y="76"/>
                </a:cxn>
                <a:cxn ang="0">
                  <a:pos x="166" y="80"/>
                </a:cxn>
                <a:cxn ang="0">
                  <a:pos x="167" y="84"/>
                </a:cxn>
                <a:cxn ang="0">
                  <a:pos x="171" y="85"/>
                </a:cxn>
                <a:cxn ang="0">
                  <a:pos x="145" y="91"/>
                </a:cxn>
                <a:cxn ang="0">
                  <a:pos x="48" y="90"/>
                </a:cxn>
                <a:cxn ang="0">
                  <a:pos x="0" y="89"/>
                </a:cxn>
                <a:cxn ang="0">
                  <a:pos x="0" y="44"/>
                </a:cxn>
                <a:cxn ang="0">
                  <a:pos x="1" y="9"/>
                </a:cxn>
                <a:cxn ang="0">
                  <a:pos x="18" y="3"/>
                </a:cxn>
              </a:cxnLst>
              <a:rect l="0" t="0" r="r" b="b"/>
              <a:pathLst>
                <a:path w="174" h="91">
                  <a:moveTo>
                    <a:pt x="36" y="3"/>
                  </a:moveTo>
                  <a:lnTo>
                    <a:pt x="37" y="3"/>
                  </a:lnTo>
                  <a:lnTo>
                    <a:pt x="38" y="3"/>
                  </a:lnTo>
                  <a:lnTo>
                    <a:pt x="40" y="3"/>
                  </a:lnTo>
                  <a:lnTo>
                    <a:pt x="40" y="2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2" y="1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1" y="1"/>
                  </a:lnTo>
                  <a:lnTo>
                    <a:pt x="51" y="2"/>
                  </a:lnTo>
                  <a:lnTo>
                    <a:pt x="52" y="3"/>
                  </a:lnTo>
                  <a:lnTo>
                    <a:pt x="52" y="3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3" y="4"/>
                  </a:lnTo>
                  <a:lnTo>
                    <a:pt x="54" y="5"/>
                  </a:lnTo>
                  <a:lnTo>
                    <a:pt x="54" y="5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6" y="4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6"/>
                  </a:lnTo>
                  <a:lnTo>
                    <a:pt x="57" y="7"/>
                  </a:lnTo>
                  <a:lnTo>
                    <a:pt x="57" y="6"/>
                  </a:lnTo>
                  <a:lnTo>
                    <a:pt x="58" y="6"/>
                  </a:lnTo>
                  <a:lnTo>
                    <a:pt x="59" y="6"/>
                  </a:lnTo>
                  <a:lnTo>
                    <a:pt x="59" y="7"/>
                  </a:lnTo>
                  <a:lnTo>
                    <a:pt x="60" y="7"/>
                  </a:lnTo>
                  <a:lnTo>
                    <a:pt x="61" y="7"/>
                  </a:lnTo>
                  <a:lnTo>
                    <a:pt x="62" y="7"/>
                  </a:lnTo>
                  <a:lnTo>
                    <a:pt x="63" y="6"/>
                  </a:lnTo>
                  <a:lnTo>
                    <a:pt x="63" y="5"/>
                  </a:lnTo>
                  <a:lnTo>
                    <a:pt x="63" y="5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64" y="4"/>
                  </a:lnTo>
                  <a:lnTo>
                    <a:pt x="65" y="4"/>
                  </a:lnTo>
                  <a:lnTo>
                    <a:pt x="66" y="5"/>
                  </a:lnTo>
                  <a:lnTo>
                    <a:pt x="67" y="5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9" y="6"/>
                  </a:lnTo>
                  <a:lnTo>
                    <a:pt x="69" y="6"/>
                  </a:lnTo>
                  <a:lnTo>
                    <a:pt x="69" y="7"/>
                  </a:lnTo>
                  <a:lnTo>
                    <a:pt x="71" y="6"/>
                  </a:lnTo>
                  <a:lnTo>
                    <a:pt x="71" y="5"/>
                  </a:lnTo>
                  <a:lnTo>
                    <a:pt x="72" y="5"/>
                  </a:lnTo>
                  <a:lnTo>
                    <a:pt x="72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4" y="6"/>
                  </a:lnTo>
                  <a:lnTo>
                    <a:pt x="73" y="5"/>
                  </a:lnTo>
                  <a:lnTo>
                    <a:pt x="73" y="5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4" y="3"/>
                  </a:lnTo>
                  <a:lnTo>
                    <a:pt x="75" y="3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9" y="4"/>
                  </a:lnTo>
                  <a:lnTo>
                    <a:pt x="80" y="4"/>
                  </a:lnTo>
                  <a:lnTo>
                    <a:pt x="80" y="5"/>
                  </a:lnTo>
                  <a:lnTo>
                    <a:pt x="80" y="5"/>
                  </a:lnTo>
                  <a:lnTo>
                    <a:pt x="80" y="6"/>
                  </a:lnTo>
                  <a:lnTo>
                    <a:pt x="81" y="6"/>
                  </a:lnTo>
                  <a:lnTo>
                    <a:pt x="81" y="5"/>
                  </a:lnTo>
                  <a:lnTo>
                    <a:pt x="83" y="5"/>
                  </a:lnTo>
                  <a:lnTo>
                    <a:pt x="83" y="5"/>
                  </a:lnTo>
                  <a:lnTo>
                    <a:pt x="83" y="6"/>
                  </a:lnTo>
                  <a:lnTo>
                    <a:pt x="83" y="6"/>
                  </a:lnTo>
                  <a:lnTo>
                    <a:pt x="84" y="7"/>
                  </a:lnTo>
                  <a:lnTo>
                    <a:pt x="85" y="7"/>
                  </a:lnTo>
                  <a:lnTo>
                    <a:pt x="86" y="7"/>
                  </a:lnTo>
                  <a:lnTo>
                    <a:pt x="86" y="7"/>
                  </a:lnTo>
                  <a:lnTo>
                    <a:pt x="86" y="7"/>
                  </a:lnTo>
                  <a:lnTo>
                    <a:pt x="86" y="8"/>
                  </a:lnTo>
                  <a:lnTo>
                    <a:pt x="85" y="9"/>
                  </a:lnTo>
                  <a:lnTo>
                    <a:pt x="86" y="9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2"/>
                  </a:lnTo>
                  <a:lnTo>
                    <a:pt x="87" y="12"/>
                  </a:lnTo>
                  <a:lnTo>
                    <a:pt x="88" y="12"/>
                  </a:lnTo>
                  <a:lnTo>
                    <a:pt x="88" y="12"/>
                  </a:lnTo>
                  <a:lnTo>
                    <a:pt x="89" y="13"/>
                  </a:lnTo>
                  <a:lnTo>
                    <a:pt x="89" y="13"/>
                  </a:lnTo>
                  <a:lnTo>
                    <a:pt x="89" y="13"/>
                  </a:lnTo>
                  <a:lnTo>
                    <a:pt x="88" y="14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8" y="17"/>
                  </a:lnTo>
                  <a:lnTo>
                    <a:pt x="91" y="15"/>
                  </a:lnTo>
                  <a:lnTo>
                    <a:pt x="91" y="14"/>
                  </a:lnTo>
                  <a:lnTo>
                    <a:pt x="92" y="14"/>
                  </a:lnTo>
                  <a:lnTo>
                    <a:pt x="93" y="14"/>
                  </a:lnTo>
                  <a:lnTo>
                    <a:pt x="93" y="14"/>
                  </a:lnTo>
                  <a:lnTo>
                    <a:pt x="94" y="16"/>
                  </a:lnTo>
                  <a:lnTo>
                    <a:pt x="94" y="16"/>
                  </a:lnTo>
                  <a:lnTo>
                    <a:pt x="94" y="17"/>
                  </a:lnTo>
                  <a:lnTo>
                    <a:pt x="95" y="17"/>
                  </a:lnTo>
                  <a:lnTo>
                    <a:pt x="95" y="17"/>
                  </a:lnTo>
                  <a:lnTo>
                    <a:pt x="95" y="16"/>
                  </a:lnTo>
                  <a:lnTo>
                    <a:pt x="95" y="16"/>
                  </a:lnTo>
                  <a:lnTo>
                    <a:pt x="95" y="15"/>
                  </a:lnTo>
                  <a:lnTo>
                    <a:pt x="96" y="14"/>
                  </a:lnTo>
                  <a:lnTo>
                    <a:pt x="96" y="14"/>
                  </a:lnTo>
                  <a:lnTo>
                    <a:pt x="96" y="14"/>
                  </a:lnTo>
                  <a:lnTo>
                    <a:pt x="97" y="16"/>
                  </a:lnTo>
                  <a:lnTo>
                    <a:pt x="98" y="16"/>
                  </a:lnTo>
                  <a:lnTo>
                    <a:pt x="98" y="17"/>
                  </a:lnTo>
                  <a:lnTo>
                    <a:pt x="98" y="17"/>
                  </a:lnTo>
                  <a:lnTo>
                    <a:pt x="98" y="17"/>
                  </a:lnTo>
                  <a:lnTo>
                    <a:pt x="100" y="16"/>
                  </a:lnTo>
                  <a:lnTo>
                    <a:pt x="100" y="16"/>
                  </a:lnTo>
                  <a:lnTo>
                    <a:pt x="100" y="16"/>
                  </a:lnTo>
                  <a:lnTo>
                    <a:pt x="100" y="17"/>
                  </a:lnTo>
                  <a:lnTo>
                    <a:pt x="100" y="18"/>
                  </a:lnTo>
                  <a:lnTo>
                    <a:pt x="99" y="18"/>
                  </a:lnTo>
                  <a:lnTo>
                    <a:pt x="98" y="19"/>
                  </a:lnTo>
                  <a:lnTo>
                    <a:pt x="98" y="19"/>
                  </a:lnTo>
                  <a:lnTo>
                    <a:pt x="98" y="20"/>
                  </a:lnTo>
                  <a:lnTo>
                    <a:pt x="99" y="20"/>
                  </a:lnTo>
                  <a:lnTo>
                    <a:pt x="99" y="19"/>
                  </a:lnTo>
                  <a:lnTo>
                    <a:pt x="100" y="19"/>
                  </a:lnTo>
                  <a:lnTo>
                    <a:pt x="100" y="20"/>
                  </a:lnTo>
                  <a:lnTo>
                    <a:pt x="100" y="20"/>
                  </a:lnTo>
                  <a:lnTo>
                    <a:pt x="98" y="21"/>
                  </a:lnTo>
                  <a:lnTo>
                    <a:pt x="97" y="22"/>
                  </a:lnTo>
                  <a:lnTo>
                    <a:pt x="97" y="22"/>
                  </a:lnTo>
                  <a:lnTo>
                    <a:pt x="97" y="22"/>
                  </a:lnTo>
                  <a:lnTo>
                    <a:pt x="98" y="23"/>
                  </a:lnTo>
                  <a:lnTo>
                    <a:pt x="98" y="23"/>
                  </a:lnTo>
                  <a:lnTo>
                    <a:pt x="99" y="24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00" y="25"/>
                  </a:lnTo>
                  <a:lnTo>
                    <a:pt x="100" y="25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01" y="24"/>
                  </a:lnTo>
                  <a:lnTo>
                    <a:pt x="101" y="24"/>
                  </a:lnTo>
                  <a:lnTo>
                    <a:pt x="103" y="25"/>
                  </a:lnTo>
                  <a:lnTo>
                    <a:pt x="103" y="26"/>
                  </a:lnTo>
                  <a:lnTo>
                    <a:pt x="103" y="27"/>
                  </a:lnTo>
                  <a:lnTo>
                    <a:pt x="103" y="27"/>
                  </a:lnTo>
                  <a:lnTo>
                    <a:pt x="104" y="27"/>
                  </a:lnTo>
                  <a:lnTo>
                    <a:pt x="105" y="26"/>
                  </a:lnTo>
                  <a:lnTo>
                    <a:pt x="105" y="26"/>
                  </a:lnTo>
                  <a:lnTo>
                    <a:pt x="105" y="27"/>
                  </a:lnTo>
                  <a:lnTo>
                    <a:pt x="105" y="28"/>
                  </a:lnTo>
                  <a:lnTo>
                    <a:pt x="106" y="28"/>
                  </a:lnTo>
                  <a:lnTo>
                    <a:pt x="107" y="27"/>
                  </a:lnTo>
                  <a:lnTo>
                    <a:pt x="108" y="27"/>
                  </a:lnTo>
                  <a:lnTo>
                    <a:pt x="110" y="27"/>
                  </a:lnTo>
                  <a:lnTo>
                    <a:pt x="112" y="26"/>
                  </a:lnTo>
                  <a:lnTo>
                    <a:pt x="113" y="26"/>
                  </a:lnTo>
                  <a:lnTo>
                    <a:pt x="115" y="26"/>
                  </a:lnTo>
                  <a:lnTo>
                    <a:pt x="115" y="25"/>
                  </a:lnTo>
                  <a:lnTo>
                    <a:pt x="116" y="25"/>
                  </a:lnTo>
                  <a:lnTo>
                    <a:pt x="117" y="24"/>
                  </a:lnTo>
                  <a:lnTo>
                    <a:pt x="117" y="24"/>
                  </a:lnTo>
                  <a:lnTo>
                    <a:pt x="118" y="23"/>
                  </a:lnTo>
                  <a:lnTo>
                    <a:pt x="118" y="23"/>
                  </a:lnTo>
                  <a:lnTo>
                    <a:pt x="118" y="22"/>
                  </a:lnTo>
                  <a:lnTo>
                    <a:pt x="119" y="20"/>
                  </a:lnTo>
                  <a:lnTo>
                    <a:pt x="119" y="20"/>
                  </a:lnTo>
                  <a:lnTo>
                    <a:pt x="120" y="20"/>
                  </a:lnTo>
                  <a:lnTo>
                    <a:pt x="120" y="21"/>
                  </a:lnTo>
                  <a:lnTo>
                    <a:pt x="120" y="22"/>
                  </a:lnTo>
                  <a:lnTo>
                    <a:pt x="120" y="22"/>
                  </a:lnTo>
                  <a:lnTo>
                    <a:pt x="120" y="22"/>
                  </a:lnTo>
                  <a:lnTo>
                    <a:pt x="120" y="23"/>
                  </a:lnTo>
                  <a:lnTo>
                    <a:pt x="119" y="24"/>
                  </a:lnTo>
                  <a:lnTo>
                    <a:pt x="119" y="25"/>
                  </a:lnTo>
                  <a:lnTo>
                    <a:pt x="119" y="25"/>
                  </a:lnTo>
                  <a:lnTo>
                    <a:pt x="119" y="25"/>
                  </a:lnTo>
                  <a:lnTo>
                    <a:pt x="121" y="25"/>
                  </a:lnTo>
                  <a:lnTo>
                    <a:pt x="122" y="25"/>
                  </a:lnTo>
                  <a:lnTo>
                    <a:pt x="122" y="25"/>
                  </a:lnTo>
                  <a:lnTo>
                    <a:pt x="123" y="26"/>
                  </a:lnTo>
                  <a:lnTo>
                    <a:pt x="123" y="27"/>
                  </a:lnTo>
                  <a:lnTo>
                    <a:pt x="124" y="26"/>
                  </a:lnTo>
                  <a:lnTo>
                    <a:pt x="124" y="26"/>
                  </a:lnTo>
                  <a:lnTo>
                    <a:pt x="125" y="25"/>
                  </a:lnTo>
                  <a:lnTo>
                    <a:pt x="125" y="26"/>
                  </a:lnTo>
                  <a:lnTo>
                    <a:pt x="125" y="27"/>
                  </a:lnTo>
                  <a:lnTo>
                    <a:pt x="125" y="28"/>
                  </a:lnTo>
                  <a:lnTo>
                    <a:pt x="126" y="29"/>
                  </a:lnTo>
                  <a:lnTo>
                    <a:pt x="126" y="29"/>
                  </a:lnTo>
                  <a:lnTo>
                    <a:pt x="125" y="29"/>
                  </a:lnTo>
                  <a:lnTo>
                    <a:pt x="125" y="29"/>
                  </a:lnTo>
                  <a:lnTo>
                    <a:pt x="126" y="30"/>
                  </a:lnTo>
                  <a:lnTo>
                    <a:pt x="126" y="30"/>
                  </a:lnTo>
                  <a:lnTo>
                    <a:pt x="127" y="30"/>
                  </a:lnTo>
                  <a:lnTo>
                    <a:pt x="128" y="30"/>
                  </a:lnTo>
                  <a:lnTo>
                    <a:pt x="128" y="29"/>
                  </a:lnTo>
                  <a:lnTo>
                    <a:pt x="129" y="29"/>
                  </a:lnTo>
                  <a:lnTo>
                    <a:pt x="128" y="28"/>
                  </a:lnTo>
                  <a:lnTo>
                    <a:pt x="128" y="27"/>
                  </a:lnTo>
                  <a:lnTo>
                    <a:pt x="128" y="27"/>
                  </a:lnTo>
                  <a:lnTo>
                    <a:pt x="128" y="27"/>
                  </a:lnTo>
                  <a:lnTo>
                    <a:pt x="129" y="27"/>
                  </a:lnTo>
                  <a:lnTo>
                    <a:pt x="130" y="27"/>
                  </a:lnTo>
                  <a:lnTo>
                    <a:pt x="130" y="27"/>
                  </a:lnTo>
                  <a:lnTo>
                    <a:pt x="130" y="26"/>
                  </a:lnTo>
                  <a:lnTo>
                    <a:pt x="130" y="25"/>
                  </a:lnTo>
                  <a:lnTo>
                    <a:pt x="131" y="25"/>
                  </a:lnTo>
                  <a:lnTo>
                    <a:pt x="131" y="25"/>
                  </a:lnTo>
                  <a:lnTo>
                    <a:pt x="131" y="25"/>
                  </a:lnTo>
                  <a:lnTo>
                    <a:pt x="131" y="26"/>
                  </a:lnTo>
                  <a:lnTo>
                    <a:pt x="132" y="27"/>
                  </a:lnTo>
                  <a:lnTo>
                    <a:pt x="131" y="29"/>
                  </a:lnTo>
                  <a:lnTo>
                    <a:pt x="131" y="29"/>
                  </a:lnTo>
                  <a:lnTo>
                    <a:pt x="131" y="29"/>
                  </a:lnTo>
                  <a:lnTo>
                    <a:pt x="132" y="29"/>
                  </a:lnTo>
                  <a:lnTo>
                    <a:pt x="133" y="29"/>
                  </a:lnTo>
                  <a:lnTo>
                    <a:pt x="133" y="29"/>
                  </a:lnTo>
                  <a:lnTo>
                    <a:pt x="134" y="28"/>
                  </a:lnTo>
                  <a:lnTo>
                    <a:pt x="134" y="28"/>
                  </a:lnTo>
                  <a:lnTo>
                    <a:pt x="135" y="28"/>
                  </a:lnTo>
                  <a:lnTo>
                    <a:pt x="136" y="29"/>
                  </a:lnTo>
                  <a:lnTo>
                    <a:pt x="136" y="29"/>
                  </a:lnTo>
                  <a:lnTo>
                    <a:pt x="136" y="29"/>
                  </a:lnTo>
                  <a:lnTo>
                    <a:pt x="136" y="30"/>
                  </a:lnTo>
                  <a:lnTo>
                    <a:pt x="136" y="31"/>
                  </a:lnTo>
                  <a:lnTo>
                    <a:pt x="136" y="31"/>
                  </a:lnTo>
                  <a:lnTo>
                    <a:pt x="137" y="32"/>
                  </a:lnTo>
                  <a:lnTo>
                    <a:pt x="139" y="31"/>
                  </a:lnTo>
                  <a:lnTo>
                    <a:pt x="140" y="32"/>
                  </a:lnTo>
                  <a:lnTo>
                    <a:pt x="140" y="33"/>
                  </a:lnTo>
                  <a:lnTo>
                    <a:pt x="141" y="33"/>
                  </a:lnTo>
                  <a:lnTo>
                    <a:pt x="142" y="32"/>
                  </a:lnTo>
                  <a:lnTo>
                    <a:pt x="142" y="32"/>
                  </a:lnTo>
                  <a:lnTo>
                    <a:pt x="142" y="31"/>
                  </a:lnTo>
                  <a:lnTo>
                    <a:pt x="142" y="31"/>
                  </a:lnTo>
                  <a:lnTo>
                    <a:pt x="144" y="32"/>
                  </a:lnTo>
                  <a:lnTo>
                    <a:pt x="144" y="32"/>
                  </a:lnTo>
                  <a:lnTo>
                    <a:pt x="144" y="35"/>
                  </a:lnTo>
                  <a:lnTo>
                    <a:pt x="144" y="35"/>
                  </a:lnTo>
                  <a:lnTo>
                    <a:pt x="144" y="36"/>
                  </a:lnTo>
                  <a:lnTo>
                    <a:pt x="143" y="36"/>
                  </a:lnTo>
                  <a:lnTo>
                    <a:pt x="143" y="37"/>
                  </a:lnTo>
                  <a:lnTo>
                    <a:pt x="143" y="37"/>
                  </a:lnTo>
                  <a:lnTo>
                    <a:pt x="143" y="37"/>
                  </a:lnTo>
                  <a:lnTo>
                    <a:pt x="145" y="38"/>
                  </a:lnTo>
                  <a:lnTo>
                    <a:pt x="147" y="38"/>
                  </a:lnTo>
                  <a:lnTo>
                    <a:pt x="147" y="38"/>
                  </a:lnTo>
                  <a:lnTo>
                    <a:pt x="147" y="39"/>
                  </a:lnTo>
                  <a:lnTo>
                    <a:pt x="147" y="39"/>
                  </a:lnTo>
                  <a:lnTo>
                    <a:pt x="146" y="39"/>
                  </a:lnTo>
                  <a:lnTo>
                    <a:pt x="145" y="39"/>
                  </a:lnTo>
                  <a:lnTo>
                    <a:pt x="144" y="41"/>
                  </a:lnTo>
                  <a:lnTo>
                    <a:pt x="144" y="42"/>
                  </a:lnTo>
                  <a:lnTo>
                    <a:pt x="144" y="42"/>
                  </a:lnTo>
                  <a:lnTo>
                    <a:pt x="145" y="42"/>
                  </a:lnTo>
                  <a:lnTo>
                    <a:pt x="146" y="42"/>
                  </a:lnTo>
                  <a:lnTo>
                    <a:pt x="146" y="42"/>
                  </a:lnTo>
                  <a:lnTo>
                    <a:pt x="147" y="43"/>
                  </a:lnTo>
                  <a:lnTo>
                    <a:pt x="147" y="44"/>
                  </a:lnTo>
                  <a:lnTo>
                    <a:pt x="148" y="44"/>
                  </a:lnTo>
                  <a:lnTo>
                    <a:pt x="148" y="44"/>
                  </a:lnTo>
                  <a:lnTo>
                    <a:pt x="149" y="44"/>
                  </a:lnTo>
                  <a:lnTo>
                    <a:pt x="149" y="44"/>
                  </a:lnTo>
                  <a:lnTo>
                    <a:pt x="150" y="44"/>
                  </a:lnTo>
                  <a:lnTo>
                    <a:pt x="150" y="44"/>
                  </a:lnTo>
                  <a:lnTo>
                    <a:pt x="150" y="44"/>
                  </a:lnTo>
                  <a:lnTo>
                    <a:pt x="151" y="44"/>
                  </a:lnTo>
                  <a:lnTo>
                    <a:pt x="152" y="44"/>
                  </a:lnTo>
                  <a:lnTo>
                    <a:pt x="152" y="43"/>
                  </a:lnTo>
                  <a:lnTo>
                    <a:pt x="153" y="42"/>
                  </a:lnTo>
                  <a:lnTo>
                    <a:pt x="153" y="41"/>
                  </a:lnTo>
                  <a:lnTo>
                    <a:pt x="153" y="42"/>
                  </a:lnTo>
                  <a:lnTo>
                    <a:pt x="154" y="43"/>
                  </a:lnTo>
                  <a:lnTo>
                    <a:pt x="154" y="44"/>
                  </a:lnTo>
                  <a:lnTo>
                    <a:pt x="153" y="46"/>
                  </a:lnTo>
                  <a:lnTo>
                    <a:pt x="153" y="47"/>
                  </a:lnTo>
                  <a:lnTo>
                    <a:pt x="153" y="48"/>
                  </a:lnTo>
                  <a:lnTo>
                    <a:pt x="153" y="48"/>
                  </a:lnTo>
                  <a:lnTo>
                    <a:pt x="154" y="48"/>
                  </a:lnTo>
                  <a:lnTo>
                    <a:pt x="154" y="47"/>
                  </a:lnTo>
                  <a:lnTo>
                    <a:pt x="154" y="47"/>
                  </a:lnTo>
                  <a:lnTo>
                    <a:pt x="154" y="48"/>
                  </a:lnTo>
                  <a:lnTo>
                    <a:pt x="154" y="48"/>
                  </a:lnTo>
                  <a:lnTo>
                    <a:pt x="154" y="49"/>
                  </a:lnTo>
                  <a:lnTo>
                    <a:pt x="154" y="49"/>
                  </a:lnTo>
                  <a:lnTo>
                    <a:pt x="155" y="49"/>
                  </a:lnTo>
                  <a:lnTo>
                    <a:pt x="155" y="49"/>
                  </a:lnTo>
                  <a:lnTo>
                    <a:pt x="156" y="50"/>
                  </a:lnTo>
                  <a:lnTo>
                    <a:pt x="156" y="51"/>
                  </a:lnTo>
                  <a:lnTo>
                    <a:pt x="156" y="52"/>
                  </a:lnTo>
                  <a:lnTo>
                    <a:pt x="156" y="52"/>
                  </a:lnTo>
                  <a:lnTo>
                    <a:pt x="155" y="53"/>
                  </a:lnTo>
                  <a:lnTo>
                    <a:pt x="155" y="53"/>
                  </a:lnTo>
                  <a:lnTo>
                    <a:pt x="154" y="53"/>
                  </a:lnTo>
                  <a:lnTo>
                    <a:pt x="154" y="53"/>
                  </a:lnTo>
                  <a:lnTo>
                    <a:pt x="155" y="54"/>
                  </a:lnTo>
                  <a:lnTo>
                    <a:pt x="156" y="54"/>
                  </a:lnTo>
                  <a:lnTo>
                    <a:pt x="157" y="54"/>
                  </a:lnTo>
                  <a:lnTo>
                    <a:pt x="157" y="54"/>
                  </a:lnTo>
                  <a:lnTo>
                    <a:pt x="157" y="53"/>
                  </a:lnTo>
                  <a:lnTo>
                    <a:pt x="156" y="53"/>
                  </a:lnTo>
                  <a:lnTo>
                    <a:pt x="156" y="52"/>
                  </a:lnTo>
                  <a:lnTo>
                    <a:pt x="157" y="52"/>
                  </a:lnTo>
                  <a:lnTo>
                    <a:pt x="158" y="53"/>
                  </a:lnTo>
                  <a:lnTo>
                    <a:pt x="159" y="52"/>
                  </a:lnTo>
                  <a:lnTo>
                    <a:pt x="159" y="52"/>
                  </a:lnTo>
                  <a:lnTo>
                    <a:pt x="159" y="52"/>
                  </a:lnTo>
                  <a:lnTo>
                    <a:pt x="159" y="53"/>
                  </a:lnTo>
                  <a:lnTo>
                    <a:pt x="159" y="53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1" y="53"/>
                  </a:lnTo>
                  <a:lnTo>
                    <a:pt x="161" y="54"/>
                  </a:lnTo>
                  <a:lnTo>
                    <a:pt x="161" y="54"/>
                  </a:lnTo>
                  <a:lnTo>
                    <a:pt x="161" y="54"/>
                  </a:lnTo>
                  <a:lnTo>
                    <a:pt x="164" y="54"/>
                  </a:lnTo>
                  <a:lnTo>
                    <a:pt x="166" y="55"/>
                  </a:lnTo>
                  <a:lnTo>
                    <a:pt x="166" y="55"/>
                  </a:lnTo>
                  <a:lnTo>
                    <a:pt x="167" y="57"/>
                  </a:lnTo>
                  <a:lnTo>
                    <a:pt x="167" y="57"/>
                  </a:lnTo>
                  <a:lnTo>
                    <a:pt x="167" y="58"/>
                  </a:lnTo>
                  <a:lnTo>
                    <a:pt x="166" y="58"/>
                  </a:lnTo>
                  <a:lnTo>
                    <a:pt x="166" y="58"/>
                  </a:lnTo>
                  <a:lnTo>
                    <a:pt x="165" y="58"/>
                  </a:lnTo>
                  <a:lnTo>
                    <a:pt x="165" y="58"/>
                  </a:lnTo>
                  <a:lnTo>
                    <a:pt x="165" y="58"/>
                  </a:lnTo>
                  <a:lnTo>
                    <a:pt x="165" y="59"/>
                  </a:lnTo>
                  <a:lnTo>
                    <a:pt x="165" y="60"/>
                  </a:lnTo>
                  <a:lnTo>
                    <a:pt x="166" y="61"/>
                  </a:lnTo>
                  <a:lnTo>
                    <a:pt x="166" y="61"/>
                  </a:lnTo>
                  <a:lnTo>
                    <a:pt x="165" y="62"/>
                  </a:lnTo>
                  <a:lnTo>
                    <a:pt x="165" y="62"/>
                  </a:lnTo>
                  <a:lnTo>
                    <a:pt x="165" y="64"/>
                  </a:lnTo>
                  <a:lnTo>
                    <a:pt x="165" y="64"/>
                  </a:lnTo>
                  <a:lnTo>
                    <a:pt x="164" y="64"/>
                  </a:lnTo>
                  <a:lnTo>
                    <a:pt x="163" y="64"/>
                  </a:lnTo>
                  <a:lnTo>
                    <a:pt x="163" y="64"/>
                  </a:lnTo>
                  <a:lnTo>
                    <a:pt x="163" y="64"/>
                  </a:lnTo>
                  <a:lnTo>
                    <a:pt x="163" y="65"/>
                  </a:lnTo>
                  <a:lnTo>
                    <a:pt x="163" y="66"/>
                  </a:lnTo>
                  <a:lnTo>
                    <a:pt x="162" y="66"/>
                  </a:lnTo>
                  <a:lnTo>
                    <a:pt x="161" y="67"/>
                  </a:lnTo>
                  <a:lnTo>
                    <a:pt x="161" y="67"/>
                  </a:lnTo>
                  <a:lnTo>
                    <a:pt x="161" y="68"/>
                  </a:lnTo>
                  <a:lnTo>
                    <a:pt x="161" y="69"/>
                  </a:lnTo>
                  <a:lnTo>
                    <a:pt x="161" y="69"/>
                  </a:lnTo>
                  <a:lnTo>
                    <a:pt x="160" y="69"/>
                  </a:lnTo>
                  <a:lnTo>
                    <a:pt x="160" y="69"/>
                  </a:lnTo>
                  <a:lnTo>
                    <a:pt x="160" y="69"/>
                  </a:lnTo>
                  <a:lnTo>
                    <a:pt x="160" y="70"/>
                  </a:lnTo>
                  <a:lnTo>
                    <a:pt x="161" y="70"/>
                  </a:lnTo>
                  <a:lnTo>
                    <a:pt x="162" y="70"/>
                  </a:lnTo>
                  <a:lnTo>
                    <a:pt x="162" y="70"/>
                  </a:lnTo>
                  <a:lnTo>
                    <a:pt x="162" y="70"/>
                  </a:lnTo>
                  <a:lnTo>
                    <a:pt x="161" y="71"/>
                  </a:lnTo>
                  <a:lnTo>
                    <a:pt x="161" y="72"/>
                  </a:lnTo>
                  <a:lnTo>
                    <a:pt x="162" y="72"/>
                  </a:lnTo>
                  <a:lnTo>
                    <a:pt x="162" y="73"/>
                  </a:lnTo>
                  <a:lnTo>
                    <a:pt x="163" y="75"/>
                  </a:lnTo>
                  <a:lnTo>
                    <a:pt x="163" y="76"/>
                  </a:lnTo>
                  <a:lnTo>
                    <a:pt x="163" y="76"/>
                  </a:lnTo>
                  <a:lnTo>
                    <a:pt x="163" y="75"/>
                  </a:lnTo>
                  <a:lnTo>
                    <a:pt x="164" y="75"/>
                  </a:lnTo>
                  <a:lnTo>
                    <a:pt x="165" y="76"/>
                  </a:lnTo>
                  <a:lnTo>
                    <a:pt x="165" y="76"/>
                  </a:lnTo>
                  <a:lnTo>
                    <a:pt x="165" y="76"/>
                  </a:lnTo>
                  <a:lnTo>
                    <a:pt x="165" y="77"/>
                  </a:lnTo>
                  <a:lnTo>
                    <a:pt x="166" y="79"/>
                  </a:lnTo>
                  <a:lnTo>
                    <a:pt x="166" y="80"/>
                  </a:lnTo>
                  <a:lnTo>
                    <a:pt x="167" y="81"/>
                  </a:lnTo>
                  <a:lnTo>
                    <a:pt x="167" y="81"/>
                  </a:lnTo>
                  <a:lnTo>
                    <a:pt x="165" y="81"/>
                  </a:lnTo>
                  <a:lnTo>
                    <a:pt x="165" y="81"/>
                  </a:lnTo>
                  <a:lnTo>
                    <a:pt x="165" y="82"/>
                  </a:lnTo>
                  <a:lnTo>
                    <a:pt x="166" y="82"/>
                  </a:lnTo>
                  <a:lnTo>
                    <a:pt x="166" y="83"/>
                  </a:lnTo>
                  <a:lnTo>
                    <a:pt x="167" y="84"/>
                  </a:lnTo>
                  <a:lnTo>
                    <a:pt x="166" y="85"/>
                  </a:lnTo>
                  <a:lnTo>
                    <a:pt x="167" y="85"/>
                  </a:lnTo>
                  <a:lnTo>
                    <a:pt x="167" y="86"/>
                  </a:lnTo>
                  <a:lnTo>
                    <a:pt x="167" y="86"/>
                  </a:lnTo>
                  <a:lnTo>
                    <a:pt x="168" y="86"/>
                  </a:lnTo>
                  <a:lnTo>
                    <a:pt x="169" y="85"/>
                  </a:lnTo>
                  <a:lnTo>
                    <a:pt x="169" y="85"/>
                  </a:lnTo>
                  <a:lnTo>
                    <a:pt x="171" y="85"/>
                  </a:lnTo>
                  <a:lnTo>
                    <a:pt x="171" y="85"/>
                  </a:lnTo>
                  <a:lnTo>
                    <a:pt x="172" y="86"/>
                  </a:lnTo>
                  <a:lnTo>
                    <a:pt x="172" y="87"/>
                  </a:lnTo>
                  <a:lnTo>
                    <a:pt x="172" y="89"/>
                  </a:lnTo>
                  <a:lnTo>
                    <a:pt x="173" y="90"/>
                  </a:lnTo>
                  <a:lnTo>
                    <a:pt x="174" y="90"/>
                  </a:lnTo>
                  <a:lnTo>
                    <a:pt x="174" y="91"/>
                  </a:lnTo>
                  <a:lnTo>
                    <a:pt x="145" y="91"/>
                  </a:lnTo>
                  <a:lnTo>
                    <a:pt x="131" y="90"/>
                  </a:lnTo>
                  <a:lnTo>
                    <a:pt x="123" y="90"/>
                  </a:lnTo>
                  <a:lnTo>
                    <a:pt x="118" y="90"/>
                  </a:lnTo>
                  <a:lnTo>
                    <a:pt x="98" y="90"/>
                  </a:lnTo>
                  <a:lnTo>
                    <a:pt x="92" y="90"/>
                  </a:lnTo>
                  <a:lnTo>
                    <a:pt x="51" y="90"/>
                  </a:lnTo>
                  <a:lnTo>
                    <a:pt x="50" y="90"/>
                  </a:lnTo>
                  <a:lnTo>
                    <a:pt x="48" y="90"/>
                  </a:lnTo>
                  <a:lnTo>
                    <a:pt x="36" y="89"/>
                  </a:lnTo>
                  <a:lnTo>
                    <a:pt x="29" y="89"/>
                  </a:lnTo>
                  <a:lnTo>
                    <a:pt x="27" y="89"/>
                  </a:lnTo>
                  <a:lnTo>
                    <a:pt x="25" y="89"/>
                  </a:lnTo>
                  <a:lnTo>
                    <a:pt x="22" y="89"/>
                  </a:lnTo>
                  <a:lnTo>
                    <a:pt x="7" y="89"/>
                  </a:lnTo>
                  <a:lnTo>
                    <a:pt x="3" y="89"/>
                  </a:lnTo>
                  <a:lnTo>
                    <a:pt x="0" y="89"/>
                  </a:lnTo>
                  <a:lnTo>
                    <a:pt x="0" y="73"/>
                  </a:lnTo>
                  <a:lnTo>
                    <a:pt x="0" y="65"/>
                  </a:lnTo>
                  <a:lnTo>
                    <a:pt x="0" y="62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46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0"/>
                  </a:lnTo>
                  <a:lnTo>
                    <a:pt x="1" y="33"/>
                  </a:lnTo>
                  <a:lnTo>
                    <a:pt x="1" y="33"/>
                  </a:lnTo>
                  <a:lnTo>
                    <a:pt x="1" y="23"/>
                  </a:lnTo>
                  <a:lnTo>
                    <a:pt x="1" y="23"/>
                  </a:lnTo>
                  <a:lnTo>
                    <a:pt x="1" y="9"/>
                  </a:lnTo>
                  <a:lnTo>
                    <a:pt x="1" y="9"/>
                  </a:lnTo>
                  <a:lnTo>
                    <a:pt x="2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8" y="3"/>
                  </a:lnTo>
                  <a:lnTo>
                    <a:pt x="21" y="3"/>
                  </a:lnTo>
                  <a:lnTo>
                    <a:pt x="25" y="3"/>
                  </a:lnTo>
                  <a:lnTo>
                    <a:pt x="26" y="3"/>
                  </a:lnTo>
                  <a:lnTo>
                    <a:pt x="28" y="3"/>
                  </a:lnTo>
                  <a:lnTo>
                    <a:pt x="36" y="3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1" name="Stone"/>
            <p:cNvSpPr>
              <a:spLocks/>
            </p:cNvSpPr>
            <p:nvPr/>
          </p:nvSpPr>
          <p:spPr bwMode="auto">
            <a:xfrm>
              <a:off x="418" y="88"/>
              <a:ext cx="110" cy="104"/>
            </a:xfrm>
            <a:custGeom>
              <a:avLst/>
              <a:gdLst/>
              <a:ahLst/>
              <a:cxnLst>
                <a:cxn ang="0">
                  <a:pos x="43" y="2"/>
                </a:cxn>
                <a:cxn ang="0">
                  <a:pos x="43" y="4"/>
                </a:cxn>
                <a:cxn ang="0">
                  <a:pos x="43" y="7"/>
                </a:cxn>
                <a:cxn ang="0">
                  <a:pos x="46" y="8"/>
                </a:cxn>
                <a:cxn ang="0">
                  <a:pos x="50" y="4"/>
                </a:cxn>
                <a:cxn ang="0">
                  <a:pos x="53" y="5"/>
                </a:cxn>
                <a:cxn ang="0">
                  <a:pos x="54" y="8"/>
                </a:cxn>
                <a:cxn ang="0">
                  <a:pos x="58" y="17"/>
                </a:cxn>
                <a:cxn ang="0">
                  <a:pos x="61" y="18"/>
                </a:cxn>
                <a:cxn ang="0">
                  <a:pos x="63" y="18"/>
                </a:cxn>
                <a:cxn ang="0">
                  <a:pos x="66" y="21"/>
                </a:cxn>
                <a:cxn ang="0">
                  <a:pos x="68" y="24"/>
                </a:cxn>
                <a:cxn ang="0">
                  <a:pos x="68" y="25"/>
                </a:cxn>
                <a:cxn ang="0">
                  <a:pos x="65" y="27"/>
                </a:cxn>
                <a:cxn ang="0">
                  <a:pos x="62" y="27"/>
                </a:cxn>
                <a:cxn ang="0">
                  <a:pos x="61" y="29"/>
                </a:cxn>
                <a:cxn ang="0">
                  <a:pos x="61" y="32"/>
                </a:cxn>
                <a:cxn ang="0">
                  <a:pos x="62" y="35"/>
                </a:cxn>
                <a:cxn ang="0">
                  <a:pos x="63" y="38"/>
                </a:cxn>
                <a:cxn ang="0">
                  <a:pos x="62" y="42"/>
                </a:cxn>
                <a:cxn ang="0">
                  <a:pos x="58" y="44"/>
                </a:cxn>
                <a:cxn ang="0">
                  <a:pos x="58" y="48"/>
                </a:cxn>
                <a:cxn ang="0">
                  <a:pos x="60" y="50"/>
                </a:cxn>
                <a:cxn ang="0">
                  <a:pos x="64" y="50"/>
                </a:cxn>
                <a:cxn ang="0">
                  <a:pos x="68" y="48"/>
                </a:cxn>
                <a:cxn ang="0">
                  <a:pos x="72" y="46"/>
                </a:cxn>
                <a:cxn ang="0">
                  <a:pos x="74" y="47"/>
                </a:cxn>
                <a:cxn ang="0">
                  <a:pos x="74" y="51"/>
                </a:cxn>
                <a:cxn ang="0">
                  <a:pos x="75" y="53"/>
                </a:cxn>
                <a:cxn ang="0">
                  <a:pos x="79" y="52"/>
                </a:cxn>
                <a:cxn ang="0">
                  <a:pos x="81" y="49"/>
                </a:cxn>
                <a:cxn ang="0">
                  <a:pos x="83" y="47"/>
                </a:cxn>
                <a:cxn ang="0">
                  <a:pos x="86" y="47"/>
                </a:cxn>
                <a:cxn ang="0">
                  <a:pos x="89" y="51"/>
                </a:cxn>
                <a:cxn ang="0">
                  <a:pos x="93" y="55"/>
                </a:cxn>
                <a:cxn ang="0">
                  <a:pos x="98" y="59"/>
                </a:cxn>
                <a:cxn ang="0">
                  <a:pos x="100" y="61"/>
                </a:cxn>
                <a:cxn ang="0">
                  <a:pos x="105" y="61"/>
                </a:cxn>
                <a:cxn ang="0">
                  <a:pos x="107" y="62"/>
                </a:cxn>
                <a:cxn ang="0">
                  <a:pos x="108" y="70"/>
                </a:cxn>
                <a:cxn ang="0">
                  <a:pos x="106" y="74"/>
                </a:cxn>
                <a:cxn ang="0">
                  <a:pos x="104" y="77"/>
                </a:cxn>
                <a:cxn ang="0">
                  <a:pos x="104" y="82"/>
                </a:cxn>
                <a:cxn ang="0">
                  <a:pos x="105" y="87"/>
                </a:cxn>
                <a:cxn ang="0">
                  <a:pos x="106" y="89"/>
                </a:cxn>
                <a:cxn ang="0">
                  <a:pos x="110" y="93"/>
                </a:cxn>
                <a:cxn ang="0">
                  <a:pos x="102" y="103"/>
                </a:cxn>
                <a:cxn ang="0">
                  <a:pos x="79" y="103"/>
                </a:cxn>
                <a:cxn ang="0">
                  <a:pos x="57" y="102"/>
                </a:cxn>
                <a:cxn ang="0">
                  <a:pos x="40" y="102"/>
                </a:cxn>
                <a:cxn ang="0">
                  <a:pos x="31" y="102"/>
                </a:cxn>
                <a:cxn ang="0">
                  <a:pos x="3" y="101"/>
                </a:cxn>
                <a:cxn ang="0">
                  <a:pos x="0" y="83"/>
                </a:cxn>
                <a:cxn ang="0">
                  <a:pos x="0" y="59"/>
                </a:cxn>
                <a:cxn ang="0">
                  <a:pos x="1" y="38"/>
                </a:cxn>
                <a:cxn ang="0">
                  <a:pos x="21" y="24"/>
                </a:cxn>
                <a:cxn ang="0">
                  <a:pos x="25" y="17"/>
                </a:cxn>
              </a:cxnLst>
              <a:rect l="0" t="0" r="r" b="b"/>
              <a:pathLst>
                <a:path w="110" h="104">
                  <a:moveTo>
                    <a:pt x="42" y="0"/>
                  </a:moveTo>
                  <a:lnTo>
                    <a:pt x="42" y="1"/>
                  </a:lnTo>
                  <a:lnTo>
                    <a:pt x="43" y="2"/>
                  </a:lnTo>
                  <a:lnTo>
                    <a:pt x="43" y="2"/>
                  </a:lnTo>
                  <a:lnTo>
                    <a:pt x="43" y="4"/>
                  </a:lnTo>
                  <a:lnTo>
                    <a:pt x="43" y="4"/>
                  </a:lnTo>
                  <a:lnTo>
                    <a:pt x="43" y="5"/>
                  </a:lnTo>
                  <a:lnTo>
                    <a:pt x="43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5" y="8"/>
                  </a:lnTo>
                  <a:lnTo>
                    <a:pt x="46" y="8"/>
                  </a:lnTo>
                  <a:lnTo>
                    <a:pt x="48" y="6"/>
                  </a:lnTo>
                  <a:lnTo>
                    <a:pt x="50" y="4"/>
                  </a:lnTo>
                  <a:lnTo>
                    <a:pt x="50" y="4"/>
                  </a:lnTo>
                  <a:lnTo>
                    <a:pt x="51" y="4"/>
                  </a:lnTo>
                  <a:lnTo>
                    <a:pt x="52" y="4"/>
                  </a:lnTo>
                  <a:lnTo>
                    <a:pt x="53" y="5"/>
                  </a:lnTo>
                  <a:lnTo>
                    <a:pt x="53" y="7"/>
                  </a:lnTo>
                  <a:lnTo>
                    <a:pt x="54" y="7"/>
                  </a:lnTo>
                  <a:lnTo>
                    <a:pt x="54" y="8"/>
                  </a:lnTo>
                  <a:lnTo>
                    <a:pt x="55" y="12"/>
                  </a:lnTo>
                  <a:lnTo>
                    <a:pt x="57" y="15"/>
                  </a:lnTo>
                  <a:lnTo>
                    <a:pt x="58" y="17"/>
                  </a:lnTo>
                  <a:lnTo>
                    <a:pt x="59" y="17"/>
                  </a:lnTo>
                  <a:lnTo>
                    <a:pt x="60" y="18"/>
                  </a:lnTo>
                  <a:lnTo>
                    <a:pt x="61" y="18"/>
                  </a:lnTo>
                  <a:lnTo>
                    <a:pt x="62" y="18"/>
                  </a:lnTo>
                  <a:lnTo>
                    <a:pt x="63" y="18"/>
                  </a:lnTo>
                  <a:lnTo>
                    <a:pt x="63" y="18"/>
                  </a:lnTo>
                  <a:lnTo>
                    <a:pt x="64" y="19"/>
                  </a:lnTo>
                  <a:lnTo>
                    <a:pt x="65" y="19"/>
                  </a:lnTo>
                  <a:lnTo>
                    <a:pt x="66" y="21"/>
                  </a:lnTo>
                  <a:lnTo>
                    <a:pt x="66" y="21"/>
                  </a:lnTo>
                  <a:lnTo>
                    <a:pt x="66" y="22"/>
                  </a:lnTo>
                  <a:lnTo>
                    <a:pt x="68" y="24"/>
                  </a:lnTo>
                  <a:lnTo>
                    <a:pt x="68" y="25"/>
                  </a:lnTo>
                  <a:lnTo>
                    <a:pt x="68" y="25"/>
                  </a:lnTo>
                  <a:lnTo>
                    <a:pt x="68" y="25"/>
                  </a:lnTo>
                  <a:lnTo>
                    <a:pt x="68" y="26"/>
                  </a:lnTo>
                  <a:lnTo>
                    <a:pt x="67" y="27"/>
                  </a:lnTo>
                  <a:lnTo>
                    <a:pt x="65" y="27"/>
                  </a:lnTo>
                  <a:lnTo>
                    <a:pt x="63" y="27"/>
                  </a:lnTo>
                  <a:lnTo>
                    <a:pt x="62" y="27"/>
                  </a:lnTo>
                  <a:lnTo>
                    <a:pt x="62" y="27"/>
                  </a:lnTo>
                  <a:lnTo>
                    <a:pt x="61" y="28"/>
                  </a:lnTo>
                  <a:lnTo>
                    <a:pt x="61" y="29"/>
                  </a:lnTo>
                  <a:lnTo>
                    <a:pt x="61" y="29"/>
                  </a:lnTo>
                  <a:lnTo>
                    <a:pt x="60" y="30"/>
                  </a:lnTo>
                  <a:lnTo>
                    <a:pt x="60" y="31"/>
                  </a:lnTo>
                  <a:lnTo>
                    <a:pt x="61" y="32"/>
                  </a:lnTo>
                  <a:lnTo>
                    <a:pt x="61" y="32"/>
                  </a:lnTo>
                  <a:lnTo>
                    <a:pt x="61" y="33"/>
                  </a:lnTo>
                  <a:lnTo>
                    <a:pt x="62" y="35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3" y="38"/>
                  </a:lnTo>
                  <a:lnTo>
                    <a:pt x="63" y="40"/>
                  </a:lnTo>
                  <a:lnTo>
                    <a:pt x="63" y="41"/>
                  </a:lnTo>
                  <a:lnTo>
                    <a:pt x="62" y="42"/>
                  </a:lnTo>
                  <a:lnTo>
                    <a:pt x="61" y="42"/>
                  </a:lnTo>
                  <a:lnTo>
                    <a:pt x="59" y="44"/>
                  </a:lnTo>
                  <a:lnTo>
                    <a:pt x="58" y="44"/>
                  </a:lnTo>
                  <a:lnTo>
                    <a:pt x="58" y="47"/>
                  </a:lnTo>
                  <a:lnTo>
                    <a:pt x="58" y="47"/>
                  </a:lnTo>
                  <a:lnTo>
                    <a:pt x="58" y="48"/>
                  </a:lnTo>
                  <a:lnTo>
                    <a:pt x="59" y="49"/>
                  </a:lnTo>
                  <a:lnTo>
                    <a:pt x="59" y="49"/>
                  </a:lnTo>
                  <a:lnTo>
                    <a:pt x="60" y="50"/>
                  </a:lnTo>
                  <a:lnTo>
                    <a:pt x="61" y="50"/>
                  </a:lnTo>
                  <a:lnTo>
                    <a:pt x="62" y="50"/>
                  </a:lnTo>
                  <a:lnTo>
                    <a:pt x="64" y="50"/>
                  </a:lnTo>
                  <a:lnTo>
                    <a:pt x="65" y="50"/>
                  </a:lnTo>
                  <a:lnTo>
                    <a:pt x="67" y="49"/>
                  </a:lnTo>
                  <a:lnTo>
                    <a:pt x="68" y="48"/>
                  </a:lnTo>
                  <a:lnTo>
                    <a:pt x="70" y="46"/>
                  </a:lnTo>
                  <a:lnTo>
                    <a:pt x="70" y="46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74" y="47"/>
                  </a:lnTo>
                  <a:lnTo>
                    <a:pt x="74" y="48"/>
                  </a:lnTo>
                  <a:lnTo>
                    <a:pt x="74" y="49"/>
                  </a:lnTo>
                  <a:lnTo>
                    <a:pt x="74" y="51"/>
                  </a:lnTo>
                  <a:lnTo>
                    <a:pt x="74" y="51"/>
                  </a:lnTo>
                  <a:lnTo>
                    <a:pt x="74" y="52"/>
                  </a:lnTo>
                  <a:lnTo>
                    <a:pt x="75" y="53"/>
                  </a:lnTo>
                  <a:lnTo>
                    <a:pt x="76" y="53"/>
                  </a:lnTo>
                  <a:lnTo>
                    <a:pt x="77" y="53"/>
                  </a:lnTo>
                  <a:lnTo>
                    <a:pt x="79" y="52"/>
                  </a:lnTo>
                  <a:lnTo>
                    <a:pt x="79" y="51"/>
                  </a:lnTo>
                  <a:lnTo>
                    <a:pt x="80" y="50"/>
                  </a:lnTo>
                  <a:lnTo>
                    <a:pt x="81" y="49"/>
                  </a:lnTo>
                  <a:lnTo>
                    <a:pt x="81" y="48"/>
                  </a:lnTo>
                  <a:lnTo>
                    <a:pt x="81" y="48"/>
                  </a:lnTo>
                  <a:lnTo>
                    <a:pt x="83" y="47"/>
                  </a:lnTo>
                  <a:lnTo>
                    <a:pt x="84" y="47"/>
                  </a:lnTo>
                  <a:lnTo>
                    <a:pt x="85" y="47"/>
                  </a:lnTo>
                  <a:lnTo>
                    <a:pt x="86" y="47"/>
                  </a:lnTo>
                  <a:lnTo>
                    <a:pt x="87" y="48"/>
                  </a:lnTo>
                  <a:lnTo>
                    <a:pt x="88" y="49"/>
                  </a:lnTo>
                  <a:lnTo>
                    <a:pt x="89" y="51"/>
                  </a:lnTo>
                  <a:lnTo>
                    <a:pt x="91" y="53"/>
                  </a:lnTo>
                  <a:lnTo>
                    <a:pt x="91" y="54"/>
                  </a:lnTo>
                  <a:lnTo>
                    <a:pt x="93" y="55"/>
                  </a:lnTo>
                  <a:lnTo>
                    <a:pt x="94" y="56"/>
                  </a:lnTo>
                  <a:lnTo>
                    <a:pt x="96" y="58"/>
                  </a:lnTo>
                  <a:lnTo>
                    <a:pt x="98" y="59"/>
                  </a:lnTo>
                  <a:lnTo>
                    <a:pt x="98" y="60"/>
                  </a:lnTo>
                  <a:lnTo>
                    <a:pt x="99" y="61"/>
                  </a:lnTo>
                  <a:lnTo>
                    <a:pt x="100" y="61"/>
                  </a:lnTo>
                  <a:lnTo>
                    <a:pt x="102" y="61"/>
                  </a:lnTo>
                  <a:lnTo>
                    <a:pt x="103" y="61"/>
                  </a:lnTo>
                  <a:lnTo>
                    <a:pt x="105" y="61"/>
                  </a:lnTo>
                  <a:lnTo>
                    <a:pt x="106" y="61"/>
                  </a:lnTo>
                  <a:lnTo>
                    <a:pt x="107" y="62"/>
                  </a:lnTo>
                  <a:lnTo>
                    <a:pt x="107" y="62"/>
                  </a:lnTo>
                  <a:lnTo>
                    <a:pt x="108" y="64"/>
                  </a:lnTo>
                  <a:lnTo>
                    <a:pt x="107" y="67"/>
                  </a:lnTo>
                  <a:lnTo>
                    <a:pt x="108" y="70"/>
                  </a:lnTo>
                  <a:lnTo>
                    <a:pt x="107" y="71"/>
                  </a:lnTo>
                  <a:lnTo>
                    <a:pt x="107" y="73"/>
                  </a:lnTo>
                  <a:lnTo>
                    <a:pt x="106" y="74"/>
                  </a:lnTo>
                  <a:lnTo>
                    <a:pt x="105" y="75"/>
                  </a:lnTo>
                  <a:lnTo>
                    <a:pt x="105" y="76"/>
                  </a:lnTo>
                  <a:lnTo>
                    <a:pt x="104" y="77"/>
                  </a:lnTo>
                  <a:lnTo>
                    <a:pt x="104" y="78"/>
                  </a:lnTo>
                  <a:lnTo>
                    <a:pt x="104" y="80"/>
                  </a:lnTo>
                  <a:lnTo>
                    <a:pt x="104" y="82"/>
                  </a:lnTo>
                  <a:lnTo>
                    <a:pt x="104" y="82"/>
                  </a:lnTo>
                  <a:lnTo>
                    <a:pt x="105" y="85"/>
                  </a:lnTo>
                  <a:lnTo>
                    <a:pt x="105" y="87"/>
                  </a:lnTo>
                  <a:lnTo>
                    <a:pt x="105" y="88"/>
                  </a:lnTo>
                  <a:lnTo>
                    <a:pt x="106" y="89"/>
                  </a:lnTo>
                  <a:lnTo>
                    <a:pt x="106" y="89"/>
                  </a:lnTo>
                  <a:lnTo>
                    <a:pt x="108" y="90"/>
                  </a:lnTo>
                  <a:lnTo>
                    <a:pt x="109" y="91"/>
                  </a:lnTo>
                  <a:lnTo>
                    <a:pt x="110" y="93"/>
                  </a:lnTo>
                  <a:lnTo>
                    <a:pt x="110" y="97"/>
                  </a:lnTo>
                  <a:lnTo>
                    <a:pt x="110" y="104"/>
                  </a:lnTo>
                  <a:lnTo>
                    <a:pt x="102" y="103"/>
                  </a:lnTo>
                  <a:lnTo>
                    <a:pt x="94" y="103"/>
                  </a:lnTo>
                  <a:lnTo>
                    <a:pt x="91" y="103"/>
                  </a:lnTo>
                  <a:lnTo>
                    <a:pt x="79" y="103"/>
                  </a:lnTo>
                  <a:lnTo>
                    <a:pt x="60" y="102"/>
                  </a:lnTo>
                  <a:lnTo>
                    <a:pt x="59" y="102"/>
                  </a:lnTo>
                  <a:lnTo>
                    <a:pt x="57" y="102"/>
                  </a:lnTo>
                  <a:lnTo>
                    <a:pt x="52" y="102"/>
                  </a:lnTo>
                  <a:lnTo>
                    <a:pt x="51" y="102"/>
                  </a:lnTo>
                  <a:lnTo>
                    <a:pt x="40" y="102"/>
                  </a:lnTo>
                  <a:lnTo>
                    <a:pt x="33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17" y="101"/>
                  </a:lnTo>
                  <a:lnTo>
                    <a:pt x="7" y="101"/>
                  </a:lnTo>
                  <a:lnTo>
                    <a:pt x="3" y="101"/>
                  </a:lnTo>
                  <a:lnTo>
                    <a:pt x="0" y="101"/>
                  </a:lnTo>
                  <a:lnTo>
                    <a:pt x="0" y="101"/>
                  </a:lnTo>
                  <a:lnTo>
                    <a:pt x="0" y="83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9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1" y="38"/>
                  </a:lnTo>
                  <a:lnTo>
                    <a:pt x="12" y="38"/>
                  </a:lnTo>
                  <a:lnTo>
                    <a:pt x="21" y="39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3" y="17"/>
                  </a:lnTo>
                  <a:lnTo>
                    <a:pt x="25" y="17"/>
                  </a:lnTo>
                  <a:lnTo>
                    <a:pt x="42" y="1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2" name="Saint Francis"/>
            <p:cNvSpPr>
              <a:spLocks/>
            </p:cNvSpPr>
            <p:nvPr/>
          </p:nvSpPr>
          <p:spPr bwMode="auto">
            <a:xfrm>
              <a:off x="658" y="325"/>
              <a:ext cx="143" cy="69"/>
            </a:xfrm>
            <a:custGeom>
              <a:avLst/>
              <a:gdLst/>
              <a:ahLst/>
              <a:cxnLst>
                <a:cxn ang="0">
                  <a:pos x="75" y="1"/>
                </a:cxn>
                <a:cxn ang="0">
                  <a:pos x="82" y="1"/>
                </a:cxn>
                <a:cxn ang="0">
                  <a:pos x="92" y="1"/>
                </a:cxn>
                <a:cxn ang="0">
                  <a:pos x="98" y="2"/>
                </a:cxn>
                <a:cxn ang="0">
                  <a:pos x="103" y="1"/>
                </a:cxn>
                <a:cxn ang="0">
                  <a:pos x="123" y="2"/>
                </a:cxn>
                <a:cxn ang="0">
                  <a:pos x="130" y="2"/>
                </a:cxn>
                <a:cxn ang="0">
                  <a:pos x="134" y="1"/>
                </a:cxn>
                <a:cxn ang="0">
                  <a:pos x="136" y="1"/>
                </a:cxn>
                <a:cxn ang="0">
                  <a:pos x="140" y="1"/>
                </a:cxn>
                <a:cxn ang="0">
                  <a:pos x="143" y="1"/>
                </a:cxn>
                <a:cxn ang="0">
                  <a:pos x="143" y="22"/>
                </a:cxn>
                <a:cxn ang="0">
                  <a:pos x="142" y="36"/>
                </a:cxn>
                <a:cxn ang="0">
                  <a:pos x="141" y="39"/>
                </a:cxn>
                <a:cxn ang="0">
                  <a:pos x="141" y="46"/>
                </a:cxn>
                <a:cxn ang="0">
                  <a:pos x="141" y="55"/>
                </a:cxn>
                <a:cxn ang="0">
                  <a:pos x="138" y="60"/>
                </a:cxn>
                <a:cxn ang="0">
                  <a:pos x="130" y="60"/>
                </a:cxn>
                <a:cxn ang="0">
                  <a:pos x="121" y="60"/>
                </a:cxn>
                <a:cxn ang="0">
                  <a:pos x="113" y="60"/>
                </a:cxn>
                <a:cxn ang="0">
                  <a:pos x="93" y="59"/>
                </a:cxn>
                <a:cxn ang="0">
                  <a:pos x="87" y="60"/>
                </a:cxn>
                <a:cxn ang="0">
                  <a:pos x="80" y="60"/>
                </a:cxn>
                <a:cxn ang="0">
                  <a:pos x="77" y="60"/>
                </a:cxn>
                <a:cxn ang="0">
                  <a:pos x="73" y="60"/>
                </a:cxn>
                <a:cxn ang="0">
                  <a:pos x="47" y="59"/>
                </a:cxn>
                <a:cxn ang="0">
                  <a:pos x="40" y="59"/>
                </a:cxn>
                <a:cxn ang="0">
                  <a:pos x="28" y="58"/>
                </a:cxn>
                <a:cxn ang="0">
                  <a:pos x="25" y="58"/>
                </a:cxn>
                <a:cxn ang="0">
                  <a:pos x="17" y="58"/>
                </a:cxn>
                <a:cxn ang="0">
                  <a:pos x="10" y="58"/>
                </a:cxn>
                <a:cxn ang="0">
                  <a:pos x="10" y="69"/>
                </a:cxn>
                <a:cxn ang="0">
                  <a:pos x="7" y="65"/>
                </a:cxn>
                <a:cxn ang="0">
                  <a:pos x="7" y="58"/>
                </a:cxn>
                <a:cxn ang="0">
                  <a:pos x="0" y="58"/>
                </a:cxn>
                <a:cxn ang="0">
                  <a:pos x="0" y="50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5" y="36"/>
                </a:cxn>
                <a:cxn ang="0">
                  <a:pos x="7" y="36"/>
                </a:cxn>
                <a:cxn ang="0">
                  <a:pos x="13" y="36"/>
                </a:cxn>
                <a:cxn ang="0">
                  <a:pos x="21" y="36"/>
                </a:cxn>
                <a:cxn ang="0">
                  <a:pos x="21" y="19"/>
                </a:cxn>
                <a:cxn ang="0">
                  <a:pos x="21" y="13"/>
                </a:cxn>
                <a:cxn ang="0">
                  <a:pos x="21" y="1"/>
                </a:cxn>
                <a:cxn ang="0">
                  <a:pos x="34" y="1"/>
                </a:cxn>
                <a:cxn ang="0">
                  <a:pos x="41" y="1"/>
                </a:cxn>
                <a:cxn ang="0">
                  <a:pos x="42" y="1"/>
                </a:cxn>
                <a:cxn ang="0">
                  <a:pos x="51" y="1"/>
                </a:cxn>
                <a:cxn ang="0">
                  <a:pos x="62" y="0"/>
                </a:cxn>
                <a:cxn ang="0">
                  <a:pos x="66" y="1"/>
                </a:cxn>
              </a:cxnLst>
              <a:rect l="0" t="0" r="r" b="b"/>
              <a:pathLst>
                <a:path w="143" h="69">
                  <a:moveTo>
                    <a:pt x="66" y="1"/>
                  </a:moveTo>
                  <a:lnTo>
                    <a:pt x="75" y="1"/>
                  </a:lnTo>
                  <a:lnTo>
                    <a:pt x="79" y="1"/>
                  </a:lnTo>
                  <a:lnTo>
                    <a:pt x="82" y="1"/>
                  </a:lnTo>
                  <a:lnTo>
                    <a:pt x="82" y="1"/>
                  </a:lnTo>
                  <a:lnTo>
                    <a:pt x="92" y="1"/>
                  </a:lnTo>
                  <a:lnTo>
                    <a:pt x="96" y="2"/>
                  </a:lnTo>
                  <a:lnTo>
                    <a:pt x="98" y="2"/>
                  </a:lnTo>
                  <a:lnTo>
                    <a:pt x="98" y="1"/>
                  </a:lnTo>
                  <a:lnTo>
                    <a:pt x="103" y="1"/>
                  </a:lnTo>
                  <a:lnTo>
                    <a:pt x="103" y="2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30" y="2"/>
                  </a:lnTo>
                  <a:lnTo>
                    <a:pt x="134" y="1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1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3" y="15"/>
                  </a:lnTo>
                  <a:lnTo>
                    <a:pt x="143" y="22"/>
                  </a:lnTo>
                  <a:lnTo>
                    <a:pt x="142" y="34"/>
                  </a:lnTo>
                  <a:lnTo>
                    <a:pt x="142" y="36"/>
                  </a:lnTo>
                  <a:lnTo>
                    <a:pt x="141" y="36"/>
                  </a:lnTo>
                  <a:lnTo>
                    <a:pt x="141" y="39"/>
                  </a:lnTo>
                  <a:lnTo>
                    <a:pt x="141" y="41"/>
                  </a:lnTo>
                  <a:lnTo>
                    <a:pt x="141" y="46"/>
                  </a:lnTo>
                  <a:lnTo>
                    <a:pt x="141" y="54"/>
                  </a:lnTo>
                  <a:lnTo>
                    <a:pt x="141" y="55"/>
                  </a:lnTo>
                  <a:lnTo>
                    <a:pt x="141" y="60"/>
                  </a:lnTo>
                  <a:lnTo>
                    <a:pt x="138" y="60"/>
                  </a:lnTo>
                  <a:lnTo>
                    <a:pt x="133" y="60"/>
                  </a:lnTo>
                  <a:lnTo>
                    <a:pt x="130" y="60"/>
                  </a:lnTo>
                  <a:lnTo>
                    <a:pt x="124" y="60"/>
                  </a:lnTo>
                  <a:lnTo>
                    <a:pt x="121" y="60"/>
                  </a:lnTo>
                  <a:lnTo>
                    <a:pt x="114" y="60"/>
                  </a:lnTo>
                  <a:lnTo>
                    <a:pt x="113" y="60"/>
                  </a:lnTo>
                  <a:lnTo>
                    <a:pt x="101" y="59"/>
                  </a:lnTo>
                  <a:lnTo>
                    <a:pt x="93" y="59"/>
                  </a:lnTo>
                  <a:lnTo>
                    <a:pt x="89" y="59"/>
                  </a:lnTo>
                  <a:lnTo>
                    <a:pt x="87" y="60"/>
                  </a:lnTo>
                  <a:lnTo>
                    <a:pt x="81" y="60"/>
                  </a:lnTo>
                  <a:lnTo>
                    <a:pt x="80" y="60"/>
                  </a:lnTo>
                  <a:lnTo>
                    <a:pt x="78" y="60"/>
                  </a:lnTo>
                  <a:lnTo>
                    <a:pt x="77" y="60"/>
                  </a:lnTo>
                  <a:lnTo>
                    <a:pt x="73" y="60"/>
                  </a:lnTo>
                  <a:lnTo>
                    <a:pt x="73" y="60"/>
                  </a:lnTo>
                  <a:lnTo>
                    <a:pt x="67" y="59"/>
                  </a:lnTo>
                  <a:lnTo>
                    <a:pt x="47" y="59"/>
                  </a:lnTo>
                  <a:lnTo>
                    <a:pt x="43" y="59"/>
                  </a:lnTo>
                  <a:lnTo>
                    <a:pt x="40" y="59"/>
                  </a:lnTo>
                  <a:lnTo>
                    <a:pt x="33" y="59"/>
                  </a:lnTo>
                  <a:lnTo>
                    <a:pt x="28" y="58"/>
                  </a:lnTo>
                  <a:lnTo>
                    <a:pt x="27" y="58"/>
                  </a:lnTo>
                  <a:lnTo>
                    <a:pt x="25" y="58"/>
                  </a:lnTo>
                  <a:lnTo>
                    <a:pt x="20" y="58"/>
                  </a:lnTo>
                  <a:lnTo>
                    <a:pt x="17" y="58"/>
                  </a:lnTo>
                  <a:lnTo>
                    <a:pt x="13" y="58"/>
                  </a:lnTo>
                  <a:lnTo>
                    <a:pt x="10" y="58"/>
                  </a:lnTo>
                  <a:lnTo>
                    <a:pt x="10" y="63"/>
                  </a:lnTo>
                  <a:lnTo>
                    <a:pt x="10" y="69"/>
                  </a:lnTo>
                  <a:lnTo>
                    <a:pt x="7" y="69"/>
                  </a:lnTo>
                  <a:lnTo>
                    <a:pt x="7" y="65"/>
                  </a:lnTo>
                  <a:lnTo>
                    <a:pt x="7" y="58"/>
                  </a:lnTo>
                  <a:lnTo>
                    <a:pt x="7" y="58"/>
                  </a:lnTo>
                  <a:lnTo>
                    <a:pt x="2" y="58"/>
                  </a:lnTo>
                  <a:lnTo>
                    <a:pt x="0" y="58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37"/>
                  </a:lnTo>
                  <a:lnTo>
                    <a:pt x="0" y="36"/>
                  </a:lnTo>
                  <a:lnTo>
                    <a:pt x="5" y="36"/>
                  </a:lnTo>
                  <a:lnTo>
                    <a:pt x="6" y="36"/>
                  </a:lnTo>
                  <a:lnTo>
                    <a:pt x="7" y="36"/>
                  </a:lnTo>
                  <a:lnTo>
                    <a:pt x="7" y="36"/>
                  </a:lnTo>
                  <a:lnTo>
                    <a:pt x="13" y="36"/>
                  </a:lnTo>
                  <a:lnTo>
                    <a:pt x="17" y="36"/>
                  </a:lnTo>
                  <a:lnTo>
                    <a:pt x="21" y="36"/>
                  </a:lnTo>
                  <a:lnTo>
                    <a:pt x="21" y="30"/>
                  </a:lnTo>
                  <a:lnTo>
                    <a:pt x="21" y="19"/>
                  </a:lnTo>
                  <a:lnTo>
                    <a:pt x="21" y="15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1" y="1"/>
                  </a:lnTo>
                  <a:lnTo>
                    <a:pt x="28" y="1"/>
                  </a:lnTo>
                  <a:lnTo>
                    <a:pt x="34" y="1"/>
                  </a:lnTo>
                  <a:lnTo>
                    <a:pt x="39" y="1"/>
                  </a:lnTo>
                  <a:lnTo>
                    <a:pt x="41" y="1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61" y="0"/>
                  </a:lnTo>
                  <a:lnTo>
                    <a:pt x="62" y="0"/>
                  </a:lnTo>
                  <a:lnTo>
                    <a:pt x="62" y="1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3" name="Sharp"/>
            <p:cNvSpPr>
              <a:spLocks/>
            </p:cNvSpPr>
            <p:nvPr/>
          </p:nvSpPr>
          <p:spPr bwMode="auto">
            <a:xfrm>
              <a:off x="552" y="0"/>
              <a:ext cx="86" cy="147"/>
            </a:xfrm>
            <a:custGeom>
              <a:avLst/>
              <a:gdLst/>
              <a:ahLst/>
              <a:cxnLst>
                <a:cxn ang="0">
                  <a:pos x="58" y="3"/>
                </a:cxn>
                <a:cxn ang="0">
                  <a:pos x="59" y="5"/>
                </a:cxn>
                <a:cxn ang="0">
                  <a:pos x="63" y="6"/>
                </a:cxn>
                <a:cxn ang="0">
                  <a:pos x="66" y="8"/>
                </a:cxn>
                <a:cxn ang="0">
                  <a:pos x="67" y="9"/>
                </a:cxn>
                <a:cxn ang="0">
                  <a:pos x="67" y="12"/>
                </a:cxn>
                <a:cxn ang="0">
                  <a:pos x="68" y="12"/>
                </a:cxn>
                <a:cxn ang="0">
                  <a:pos x="69" y="15"/>
                </a:cxn>
                <a:cxn ang="0">
                  <a:pos x="75" y="19"/>
                </a:cxn>
                <a:cxn ang="0">
                  <a:pos x="77" y="19"/>
                </a:cxn>
                <a:cxn ang="0">
                  <a:pos x="80" y="26"/>
                </a:cxn>
                <a:cxn ang="0">
                  <a:pos x="82" y="30"/>
                </a:cxn>
                <a:cxn ang="0">
                  <a:pos x="82" y="37"/>
                </a:cxn>
                <a:cxn ang="0">
                  <a:pos x="86" y="41"/>
                </a:cxn>
                <a:cxn ang="0">
                  <a:pos x="86" y="58"/>
                </a:cxn>
                <a:cxn ang="0">
                  <a:pos x="86" y="62"/>
                </a:cxn>
                <a:cxn ang="0">
                  <a:pos x="72" y="61"/>
                </a:cxn>
                <a:cxn ang="0">
                  <a:pos x="69" y="65"/>
                </a:cxn>
                <a:cxn ang="0">
                  <a:pos x="68" y="75"/>
                </a:cxn>
                <a:cxn ang="0">
                  <a:pos x="69" y="82"/>
                </a:cxn>
                <a:cxn ang="0">
                  <a:pos x="69" y="93"/>
                </a:cxn>
                <a:cxn ang="0">
                  <a:pos x="68" y="105"/>
                </a:cxn>
                <a:cxn ang="0">
                  <a:pos x="68" y="115"/>
                </a:cxn>
                <a:cxn ang="0">
                  <a:pos x="68" y="133"/>
                </a:cxn>
                <a:cxn ang="0">
                  <a:pos x="67" y="140"/>
                </a:cxn>
                <a:cxn ang="0">
                  <a:pos x="56" y="146"/>
                </a:cxn>
                <a:cxn ang="0">
                  <a:pos x="47" y="146"/>
                </a:cxn>
                <a:cxn ang="0">
                  <a:pos x="47" y="136"/>
                </a:cxn>
                <a:cxn ang="0">
                  <a:pos x="43" y="136"/>
                </a:cxn>
                <a:cxn ang="0">
                  <a:pos x="23" y="135"/>
                </a:cxn>
                <a:cxn ang="0">
                  <a:pos x="5" y="135"/>
                </a:cxn>
                <a:cxn ang="0">
                  <a:pos x="3" y="135"/>
                </a:cxn>
                <a:cxn ang="0">
                  <a:pos x="0" y="133"/>
                </a:cxn>
                <a:cxn ang="0">
                  <a:pos x="0" y="124"/>
                </a:cxn>
                <a:cxn ang="0">
                  <a:pos x="0" y="122"/>
                </a:cxn>
                <a:cxn ang="0">
                  <a:pos x="5" y="120"/>
                </a:cxn>
                <a:cxn ang="0">
                  <a:pos x="4" y="118"/>
                </a:cxn>
                <a:cxn ang="0">
                  <a:pos x="4" y="116"/>
                </a:cxn>
                <a:cxn ang="0">
                  <a:pos x="6" y="115"/>
                </a:cxn>
                <a:cxn ang="0">
                  <a:pos x="6" y="112"/>
                </a:cxn>
                <a:cxn ang="0">
                  <a:pos x="6" y="103"/>
                </a:cxn>
                <a:cxn ang="0">
                  <a:pos x="6" y="86"/>
                </a:cxn>
                <a:cxn ang="0">
                  <a:pos x="7" y="81"/>
                </a:cxn>
                <a:cxn ang="0">
                  <a:pos x="7" y="79"/>
                </a:cxn>
                <a:cxn ang="0">
                  <a:pos x="4" y="70"/>
                </a:cxn>
                <a:cxn ang="0">
                  <a:pos x="7" y="59"/>
                </a:cxn>
                <a:cxn ang="0">
                  <a:pos x="21" y="60"/>
                </a:cxn>
                <a:cxn ang="0">
                  <a:pos x="23" y="60"/>
                </a:cxn>
                <a:cxn ang="0">
                  <a:pos x="28" y="58"/>
                </a:cxn>
                <a:cxn ang="0">
                  <a:pos x="28" y="54"/>
                </a:cxn>
                <a:cxn ang="0">
                  <a:pos x="28" y="49"/>
                </a:cxn>
                <a:cxn ang="0">
                  <a:pos x="28" y="39"/>
                </a:cxn>
                <a:cxn ang="0">
                  <a:pos x="38" y="39"/>
                </a:cxn>
                <a:cxn ang="0">
                  <a:pos x="49" y="39"/>
                </a:cxn>
                <a:cxn ang="0">
                  <a:pos x="49" y="19"/>
                </a:cxn>
                <a:cxn ang="0">
                  <a:pos x="49" y="7"/>
                </a:cxn>
                <a:cxn ang="0">
                  <a:pos x="49" y="5"/>
                </a:cxn>
                <a:cxn ang="0">
                  <a:pos x="52" y="0"/>
                </a:cxn>
                <a:cxn ang="0">
                  <a:pos x="58" y="0"/>
                </a:cxn>
              </a:cxnLst>
              <a:rect l="0" t="0" r="r" b="b"/>
              <a:pathLst>
                <a:path w="86" h="147">
                  <a:moveTo>
                    <a:pt x="58" y="0"/>
                  </a:moveTo>
                  <a:lnTo>
                    <a:pt x="58" y="3"/>
                  </a:lnTo>
                  <a:lnTo>
                    <a:pt x="59" y="3"/>
                  </a:lnTo>
                  <a:lnTo>
                    <a:pt x="59" y="5"/>
                  </a:lnTo>
                  <a:lnTo>
                    <a:pt x="63" y="5"/>
                  </a:lnTo>
                  <a:lnTo>
                    <a:pt x="63" y="6"/>
                  </a:lnTo>
                  <a:lnTo>
                    <a:pt x="66" y="6"/>
                  </a:lnTo>
                  <a:lnTo>
                    <a:pt x="66" y="8"/>
                  </a:lnTo>
                  <a:lnTo>
                    <a:pt x="67" y="8"/>
                  </a:lnTo>
                  <a:lnTo>
                    <a:pt x="67" y="9"/>
                  </a:lnTo>
                  <a:lnTo>
                    <a:pt x="67" y="10"/>
                  </a:lnTo>
                  <a:lnTo>
                    <a:pt x="67" y="12"/>
                  </a:lnTo>
                  <a:lnTo>
                    <a:pt x="68" y="12"/>
                  </a:lnTo>
                  <a:lnTo>
                    <a:pt x="68" y="12"/>
                  </a:lnTo>
                  <a:lnTo>
                    <a:pt x="68" y="15"/>
                  </a:lnTo>
                  <a:lnTo>
                    <a:pt x="69" y="15"/>
                  </a:lnTo>
                  <a:lnTo>
                    <a:pt x="69" y="19"/>
                  </a:lnTo>
                  <a:lnTo>
                    <a:pt x="75" y="19"/>
                  </a:lnTo>
                  <a:lnTo>
                    <a:pt x="76" y="19"/>
                  </a:lnTo>
                  <a:lnTo>
                    <a:pt x="77" y="19"/>
                  </a:lnTo>
                  <a:lnTo>
                    <a:pt x="76" y="26"/>
                  </a:lnTo>
                  <a:lnTo>
                    <a:pt x="80" y="26"/>
                  </a:lnTo>
                  <a:lnTo>
                    <a:pt x="79" y="30"/>
                  </a:lnTo>
                  <a:lnTo>
                    <a:pt x="82" y="30"/>
                  </a:lnTo>
                  <a:lnTo>
                    <a:pt x="82" y="32"/>
                  </a:lnTo>
                  <a:lnTo>
                    <a:pt x="82" y="37"/>
                  </a:lnTo>
                  <a:lnTo>
                    <a:pt x="82" y="41"/>
                  </a:lnTo>
                  <a:lnTo>
                    <a:pt x="86" y="41"/>
                  </a:lnTo>
                  <a:lnTo>
                    <a:pt x="86" y="53"/>
                  </a:lnTo>
                  <a:lnTo>
                    <a:pt x="86" y="58"/>
                  </a:lnTo>
                  <a:lnTo>
                    <a:pt x="86" y="60"/>
                  </a:lnTo>
                  <a:lnTo>
                    <a:pt x="86" y="62"/>
                  </a:lnTo>
                  <a:lnTo>
                    <a:pt x="80" y="61"/>
                  </a:lnTo>
                  <a:lnTo>
                    <a:pt x="72" y="61"/>
                  </a:lnTo>
                  <a:lnTo>
                    <a:pt x="72" y="65"/>
                  </a:lnTo>
                  <a:lnTo>
                    <a:pt x="69" y="65"/>
                  </a:lnTo>
                  <a:lnTo>
                    <a:pt x="68" y="75"/>
                  </a:lnTo>
                  <a:lnTo>
                    <a:pt x="68" y="75"/>
                  </a:lnTo>
                  <a:lnTo>
                    <a:pt x="68" y="82"/>
                  </a:lnTo>
                  <a:lnTo>
                    <a:pt x="69" y="82"/>
                  </a:lnTo>
                  <a:lnTo>
                    <a:pt x="69" y="86"/>
                  </a:lnTo>
                  <a:lnTo>
                    <a:pt x="69" y="93"/>
                  </a:lnTo>
                  <a:lnTo>
                    <a:pt x="69" y="102"/>
                  </a:lnTo>
                  <a:lnTo>
                    <a:pt x="68" y="105"/>
                  </a:lnTo>
                  <a:lnTo>
                    <a:pt x="68" y="107"/>
                  </a:lnTo>
                  <a:lnTo>
                    <a:pt x="68" y="115"/>
                  </a:lnTo>
                  <a:lnTo>
                    <a:pt x="68" y="131"/>
                  </a:lnTo>
                  <a:lnTo>
                    <a:pt x="68" y="133"/>
                  </a:lnTo>
                  <a:lnTo>
                    <a:pt x="68" y="134"/>
                  </a:lnTo>
                  <a:lnTo>
                    <a:pt x="67" y="140"/>
                  </a:lnTo>
                  <a:lnTo>
                    <a:pt x="67" y="147"/>
                  </a:lnTo>
                  <a:lnTo>
                    <a:pt x="56" y="146"/>
                  </a:lnTo>
                  <a:lnTo>
                    <a:pt x="47" y="146"/>
                  </a:lnTo>
                  <a:lnTo>
                    <a:pt x="47" y="146"/>
                  </a:lnTo>
                  <a:lnTo>
                    <a:pt x="47" y="144"/>
                  </a:lnTo>
                  <a:lnTo>
                    <a:pt x="47" y="136"/>
                  </a:lnTo>
                  <a:lnTo>
                    <a:pt x="47" y="136"/>
                  </a:lnTo>
                  <a:lnTo>
                    <a:pt x="43" y="136"/>
                  </a:lnTo>
                  <a:lnTo>
                    <a:pt x="32" y="135"/>
                  </a:lnTo>
                  <a:lnTo>
                    <a:pt x="23" y="135"/>
                  </a:lnTo>
                  <a:lnTo>
                    <a:pt x="8" y="135"/>
                  </a:lnTo>
                  <a:lnTo>
                    <a:pt x="5" y="135"/>
                  </a:lnTo>
                  <a:lnTo>
                    <a:pt x="5" y="135"/>
                  </a:lnTo>
                  <a:lnTo>
                    <a:pt x="3" y="135"/>
                  </a:lnTo>
                  <a:lnTo>
                    <a:pt x="0" y="135"/>
                  </a:lnTo>
                  <a:lnTo>
                    <a:pt x="0" y="133"/>
                  </a:lnTo>
                  <a:lnTo>
                    <a:pt x="0" y="127"/>
                  </a:lnTo>
                  <a:lnTo>
                    <a:pt x="0" y="124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0" y="120"/>
                  </a:lnTo>
                  <a:lnTo>
                    <a:pt x="5" y="120"/>
                  </a:lnTo>
                  <a:lnTo>
                    <a:pt x="6" y="118"/>
                  </a:lnTo>
                  <a:lnTo>
                    <a:pt x="4" y="118"/>
                  </a:lnTo>
                  <a:lnTo>
                    <a:pt x="4" y="116"/>
                  </a:lnTo>
                  <a:lnTo>
                    <a:pt x="4" y="116"/>
                  </a:lnTo>
                  <a:lnTo>
                    <a:pt x="4" y="115"/>
                  </a:lnTo>
                  <a:lnTo>
                    <a:pt x="6" y="115"/>
                  </a:lnTo>
                  <a:lnTo>
                    <a:pt x="6" y="113"/>
                  </a:lnTo>
                  <a:lnTo>
                    <a:pt x="6" y="112"/>
                  </a:lnTo>
                  <a:lnTo>
                    <a:pt x="6" y="111"/>
                  </a:lnTo>
                  <a:lnTo>
                    <a:pt x="6" y="103"/>
                  </a:lnTo>
                  <a:lnTo>
                    <a:pt x="6" y="97"/>
                  </a:lnTo>
                  <a:lnTo>
                    <a:pt x="6" y="86"/>
                  </a:lnTo>
                  <a:lnTo>
                    <a:pt x="6" y="81"/>
                  </a:lnTo>
                  <a:lnTo>
                    <a:pt x="7" y="81"/>
                  </a:lnTo>
                  <a:lnTo>
                    <a:pt x="7" y="80"/>
                  </a:lnTo>
                  <a:lnTo>
                    <a:pt x="7" y="79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4" y="59"/>
                  </a:lnTo>
                  <a:lnTo>
                    <a:pt x="7" y="59"/>
                  </a:lnTo>
                  <a:lnTo>
                    <a:pt x="17" y="59"/>
                  </a:lnTo>
                  <a:lnTo>
                    <a:pt x="21" y="60"/>
                  </a:lnTo>
                  <a:lnTo>
                    <a:pt x="21" y="60"/>
                  </a:lnTo>
                  <a:lnTo>
                    <a:pt x="23" y="60"/>
                  </a:lnTo>
                  <a:lnTo>
                    <a:pt x="27" y="60"/>
                  </a:lnTo>
                  <a:lnTo>
                    <a:pt x="28" y="58"/>
                  </a:lnTo>
                  <a:lnTo>
                    <a:pt x="28" y="57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8" y="49"/>
                  </a:lnTo>
                  <a:lnTo>
                    <a:pt x="28" y="44"/>
                  </a:lnTo>
                  <a:lnTo>
                    <a:pt x="28" y="39"/>
                  </a:lnTo>
                  <a:lnTo>
                    <a:pt x="34" y="39"/>
                  </a:lnTo>
                  <a:lnTo>
                    <a:pt x="38" y="39"/>
                  </a:lnTo>
                  <a:lnTo>
                    <a:pt x="42" y="39"/>
                  </a:lnTo>
                  <a:lnTo>
                    <a:pt x="49" y="39"/>
                  </a:lnTo>
                  <a:lnTo>
                    <a:pt x="49" y="26"/>
                  </a:lnTo>
                  <a:lnTo>
                    <a:pt x="49" y="19"/>
                  </a:lnTo>
                  <a:lnTo>
                    <a:pt x="49" y="11"/>
                  </a:lnTo>
                  <a:lnTo>
                    <a:pt x="49" y="7"/>
                  </a:lnTo>
                  <a:lnTo>
                    <a:pt x="49" y="6"/>
                  </a:lnTo>
                  <a:lnTo>
                    <a:pt x="49" y="5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4" name="Sevier"/>
            <p:cNvSpPr>
              <a:spLocks/>
            </p:cNvSpPr>
            <p:nvPr/>
          </p:nvSpPr>
          <p:spPr bwMode="auto">
            <a:xfrm>
              <a:off x="27" y="556"/>
              <a:ext cx="98" cy="107"/>
            </a:xfrm>
            <a:custGeom>
              <a:avLst/>
              <a:gdLst/>
              <a:ahLst/>
              <a:cxnLst>
                <a:cxn ang="0">
                  <a:pos x="73" y="2"/>
                </a:cxn>
                <a:cxn ang="0">
                  <a:pos x="71" y="8"/>
                </a:cxn>
                <a:cxn ang="0">
                  <a:pos x="72" y="12"/>
                </a:cxn>
                <a:cxn ang="0">
                  <a:pos x="71" y="13"/>
                </a:cxn>
                <a:cxn ang="0">
                  <a:pos x="75" y="17"/>
                </a:cxn>
                <a:cxn ang="0">
                  <a:pos x="75" y="23"/>
                </a:cxn>
                <a:cxn ang="0">
                  <a:pos x="72" y="28"/>
                </a:cxn>
                <a:cxn ang="0">
                  <a:pos x="76" y="29"/>
                </a:cxn>
                <a:cxn ang="0">
                  <a:pos x="75" y="32"/>
                </a:cxn>
                <a:cxn ang="0">
                  <a:pos x="75" y="41"/>
                </a:cxn>
                <a:cxn ang="0">
                  <a:pos x="77" y="46"/>
                </a:cxn>
                <a:cxn ang="0">
                  <a:pos x="78" y="53"/>
                </a:cxn>
                <a:cxn ang="0">
                  <a:pos x="79" y="56"/>
                </a:cxn>
                <a:cxn ang="0">
                  <a:pos x="77" y="61"/>
                </a:cxn>
                <a:cxn ang="0">
                  <a:pos x="79" y="68"/>
                </a:cxn>
                <a:cxn ang="0">
                  <a:pos x="80" y="71"/>
                </a:cxn>
                <a:cxn ang="0">
                  <a:pos x="82" y="75"/>
                </a:cxn>
                <a:cxn ang="0">
                  <a:pos x="87" y="78"/>
                </a:cxn>
                <a:cxn ang="0">
                  <a:pos x="88" y="82"/>
                </a:cxn>
                <a:cxn ang="0">
                  <a:pos x="90" y="85"/>
                </a:cxn>
                <a:cxn ang="0">
                  <a:pos x="91" y="88"/>
                </a:cxn>
                <a:cxn ang="0">
                  <a:pos x="95" y="94"/>
                </a:cxn>
                <a:cxn ang="0">
                  <a:pos x="96" y="97"/>
                </a:cxn>
                <a:cxn ang="0">
                  <a:pos x="98" y="98"/>
                </a:cxn>
                <a:cxn ang="0">
                  <a:pos x="98" y="100"/>
                </a:cxn>
                <a:cxn ang="0">
                  <a:pos x="96" y="103"/>
                </a:cxn>
                <a:cxn ang="0">
                  <a:pos x="83" y="99"/>
                </a:cxn>
                <a:cxn ang="0">
                  <a:pos x="69" y="97"/>
                </a:cxn>
                <a:cxn ang="0">
                  <a:pos x="67" y="98"/>
                </a:cxn>
                <a:cxn ang="0">
                  <a:pos x="62" y="98"/>
                </a:cxn>
                <a:cxn ang="0">
                  <a:pos x="61" y="98"/>
                </a:cxn>
                <a:cxn ang="0">
                  <a:pos x="58" y="96"/>
                </a:cxn>
                <a:cxn ang="0">
                  <a:pos x="55" y="98"/>
                </a:cxn>
                <a:cxn ang="0">
                  <a:pos x="56" y="93"/>
                </a:cxn>
                <a:cxn ang="0">
                  <a:pos x="49" y="94"/>
                </a:cxn>
                <a:cxn ang="0">
                  <a:pos x="47" y="93"/>
                </a:cxn>
                <a:cxn ang="0">
                  <a:pos x="45" y="94"/>
                </a:cxn>
                <a:cxn ang="0">
                  <a:pos x="42" y="91"/>
                </a:cxn>
                <a:cxn ang="0">
                  <a:pos x="40" y="91"/>
                </a:cxn>
                <a:cxn ang="0">
                  <a:pos x="36" y="88"/>
                </a:cxn>
                <a:cxn ang="0">
                  <a:pos x="34" y="89"/>
                </a:cxn>
                <a:cxn ang="0">
                  <a:pos x="32" y="87"/>
                </a:cxn>
                <a:cxn ang="0">
                  <a:pos x="32" y="82"/>
                </a:cxn>
                <a:cxn ang="0">
                  <a:pos x="29" y="82"/>
                </a:cxn>
                <a:cxn ang="0">
                  <a:pos x="29" y="80"/>
                </a:cxn>
                <a:cxn ang="0">
                  <a:pos x="26" y="77"/>
                </a:cxn>
                <a:cxn ang="0">
                  <a:pos x="20" y="76"/>
                </a:cxn>
                <a:cxn ang="0">
                  <a:pos x="22" y="74"/>
                </a:cxn>
                <a:cxn ang="0">
                  <a:pos x="16" y="72"/>
                </a:cxn>
                <a:cxn ang="0">
                  <a:pos x="17" y="66"/>
                </a:cxn>
                <a:cxn ang="0">
                  <a:pos x="15" y="65"/>
                </a:cxn>
                <a:cxn ang="0">
                  <a:pos x="18" y="63"/>
                </a:cxn>
                <a:cxn ang="0">
                  <a:pos x="13" y="60"/>
                </a:cxn>
                <a:cxn ang="0">
                  <a:pos x="12" y="64"/>
                </a:cxn>
                <a:cxn ang="0">
                  <a:pos x="7" y="63"/>
                </a:cxn>
                <a:cxn ang="0">
                  <a:pos x="2" y="60"/>
                </a:cxn>
                <a:cxn ang="0">
                  <a:pos x="1" y="1"/>
                </a:cxn>
              </a:cxnLst>
              <a:rect l="0" t="0" r="r" b="b"/>
              <a:pathLst>
                <a:path w="98" h="107">
                  <a:moveTo>
                    <a:pt x="55" y="0"/>
                  </a:moveTo>
                  <a:lnTo>
                    <a:pt x="61" y="0"/>
                  </a:lnTo>
                  <a:lnTo>
                    <a:pt x="71" y="0"/>
                  </a:lnTo>
                  <a:lnTo>
                    <a:pt x="72" y="0"/>
                  </a:lnTo>
                  <a:lnTo>
                    <a:pt x="73" y="1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3" y="3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73" y="4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71" y="8"/>
                  </a:lnTo>
                  <a:lnTo>
                    <a:pt x="71" y="8"/>
                  </a:lnTo>
                  <a:lnTo>
                    <a:pt x="71" y="8"/>
                  </a:lnTo>
                  <a:lnTo>
                    <a:pt x="71" y="9"/>
                  </a:lnTo>
                  <a:lnTo>
                    <a:pt x="73" y="9"/>
                  </a:lnTo>
                  <a:lnTo>
                    <a:pt x="73" y="10"/>
                  </a:lnTo>
                  <a:lnTo>
                    <a:pt x="73" y="11"/>
                  </a:lnTo>
                  <a:lnTo>
                    <a:pt x="72" y="11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3" y="12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2" y="13"/>
                  </a:lnTo>
                  <a:lnTo>
                    <a:pt x="72" y="13"/>
                  </a:lnTo>
                  <a:lnTo>
                    <a:pt x="71" y="13"/>
                  </a:lnTo>
                  <a:lnTo>
                    <a:pt x="71" y="13"/>
                  </a:lnTo>
                  <a:lnTo>
                    <a:pt x="71" y="14"/>
                  </a:lnTo>
                  <a:lnTo>
                    <a:pt x="71" y="14"/>
                  </a:lnTo>
                  <a:lnTo>
                    <a:pt x="72" y="14"/>
                  </a:lnTo>
                  <a:lnTo>
                    <a:pt x="73" y="15"/>
                  </a:lnTo>
                  <a:lnTo>
                    <a:pt x="75" y="16"/>
                  </a:lnTo>
                  <a:lnTo>
                    <a:pt x="75" y="16"/>
                  </a:lnTo>
                  <a:lnTo>
                    <a:pt x="75" y="17"/>
                  </a:lnTo>
                  <a:lnTo>
                    <a:pt x="75" y="17"/>
                  </a:lnTo>
                  <a:lnTo>
                    <a:pt x="74" y="17"/>
                  </a:lnTo>
                  <a:lnTo>
                    <a:pt x="73" y="20"/>
                  </a:lnTo>
                  <a:lnTo>
                    <a:pt x="73" y="21"/>
                  </a:lnTo>
                  <a:lnTo>
                    <a:pt x="73" y="21"/>
                  </a:lnTo>
                  <a:lnTo>
                    <a:pt x="74" y="22"/>
                  </a:lnTo>
                  <a:lnTo>
                    <a:pt x="75" y="22"/>
                  </a:lnTo>
                  <a:lnTo>
                    <a:pt x="75" y="22"/>
                  </a:lnTo>
                  <a:lnTo>
                    <a:pt x="75" y="23"/>
                  </a:lnTo>
                  <a:lnTo>
                    <a:pt x="74" y="25"/>
                  </a:lnTo>
                  <a:lnTo>
                    <a:pt x="74" y="26"/>
                  </a:lnTo>
                  <a:lnTo>
                    <a:pt x="73" y="26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2" y="28"/>
                  </a:lnTo>
                  <a:lnTo>
                    <a:pt x="73" y="28"/>
                  </a:lnTo>
                  <a:lnTo>
                    <a:pt x="73" y="28"/>
                  </a:lnTo>
                  <a:lnTo>
                    <a:pt x="73" y="29"/>
                  </a:lnTo>
                  <a:lnTo>
                    <a:pt x="74" y="29"/>
                  </a:lnTo>
                  <a:lnTo>
                    <a:pt x="74" y="29"/>
                  </a:lnTo>
                  <a:lnTo>
                    <a:pt x="75" y="30"/>
                  </a:lnTo>
                  <a:lnTo>
                    <a:pt x="75" y="30"/>
                  </a:lnTo>
                  <a:lnTo>
                    <a:pt x="76" y="29"/>
                  </a:lnTo>
                  <a:lnTo>
                    <a:pt x="76" y="29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6" y="32"/>
                  </a:lnTo>
                  <a:lnTo>
                    <a:pt x="76" y="32"/>
                  </a:lnTo>
                  <a:lnTo>
                    <a:pt x="75" y="32"/>
                  </a:lnTo>
                  <a:lnTo>
                    <a:pt x="75" y="32"/>
                  </a:lnTo>
                  <a:lnTo>
                    <a:pt x="74" y="33"/>
                  </a:lnTo>
                  <a:lnTo>
                    <a:pt x="74" y="34"/>
                  </a:lnTo>
                  <a:lnTo>
                    <a:pt x="75" y="35"/>
                  </a:lnTo>
                  <a:lnTo>
                    <a:pt x="75" y="36"/>
                  </a:lnTo>
                  <a:lnTo>
                    <a:pt x="74" y="36"/>
                  </a:lnTo>
                  <a:lnTo>
                    <a:pt x="74" y="37"/>
                  </a:lnTo>
                  <a:lnTo>
                    <a:pt x="74" y="39"/>
                  </a:lnTo>
                  <a:lnTo>
                    <a:pt x="75" y="41"/>
                  </a:lnTo>
                  <a:lnTo>
                    <a:pt x="75" y="42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6" y="44"/>
                  </a:lnTo>
                  <a:lnTo>
                    <a:pt x="77" y="44"/>
                  </a:lnTo>
                  <a:lnTo>
                    <a:pt x="77" y="45"/>
                  </a:lnTo>
                  <a:lnTo>
                    <a:pt x="77" y="46"/>
                  </a:lnTo>
                  <a:lnTo>
                    <a:pt x="77" y="47"/>
                  </a:lnTo>
                  <a:lnTo>
                    <a:pt x="78" y="47"/>
                  </a:lnTo>
                  <a:lnTo>
                    <a:pt x="78" y="47"/>
                  </a:lnTo>
                  <a:lnTo>
                    <a:pt x="78" y="50"/>
                  </a:lnTo>
                  <a:lnTo>
                    <a:pt x="78" y="51"/>
                  </a:lnTo>
                  <a:lnTo>
                    <a:pt x="78" y="52"/>
                  </a:lnTo>
                  <a:lnTo>
                    <a:pt x="78" y="52"/>
                  </a:lnTo>
                  <a:lnTo>
                    <a:pt x="78" y="53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8" y="57"/>
                  </a:lnTo>
                  <a:lnTo>
                    <a:pt x="78" y="57"/>
                  </a:lnTo>
                  <a:lnTo>
                    <a:pt x="78" y="59"/>
                  </a:lnTo>
                  <a:lnTo>
                    <a:pt x="78" y="59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7" y="61"/>
                  </a:lnTo>
                  <a:lnTo>
                    <a:pt x="77" y="61"/>
                  </a:lnTo>
                  <a:lnTo>
                    <a:pt x="77" y="62"/>
                  </a:lnTo>
                  <a:lnTo>
                    <a:pt x="77" y="63"/>
                  </a:lnTo>
                  <a:lnTo>
                    <a:pt x="77" y="64"/>
                  </a:lnTo>
                  <a:lnTo>
                    <a:pt x="78" y="67"/>
                  </a:lnTo>
                  <a:lnTo>
                    <a:pt x="78" y="67"/>
                  </a:lnTo>
                  <a:lnTo>
                    <a:pt x="79" y="67"/>
                  </a:lnTo>
                  <a:lnTo>
                    <a:pt x="79" y="67"/>
                  </a:lnTo>
                  <a:lnTo>
                    <a:pt x="79" y="68"/>
                  </a:lnTo>
                  <a:lnTo>
                    <a:pt x="79" y="68"/>
                  </a:lnTo>
                  <a:lnTo>
                    <a:pt x="79" y="68"/>
                  </a:lnTo>
                  <a:lnTo>
                    <a:pt x="80" y="69"/>
                  </a:lnTo>
                  <a:lnTo>
                    <a:pt x="80" y="69"/>
                  </a:lnTo>
                  <a:lnTo>
                    <a:pt x="80" y="70"/>
                  </a:lnTo>
                  <a:lnTo>
                    <a:pt x="81" y="70"/>
                  </a:lnTo>
                  <a:lnTo>
                    <a:pt x="81" y="70"/>
                  </a:lnTo>
                  <a:lnTo>
                    <a:pt x="80" y="71"/>
                  </a:lnTo>
                  <a:lnTo>
                    <a:pt x="80" y="71"/>
                  </a:lnTo>
                  <a:lnTo>
                    <a:pt x="80" y="72"/>
                  </a:lnTo>
                  <a:lnTo>
                    <a:pt x="80" y="72"/>
                  </a:lnTo>
                  <a:lnTo>
                    <a:pt x="81" y="72"/>
                  </a:lnTo>
                  <a:lnTo>
                    <a:pt x="81" y="73"/>
                  </a:lnTo>
                  <a:lnTo>
                    <a:pt x="81" y="74"/>
                  </a:lnTo>
                  <a:lnTo>
                    <a:pt x="81" y="74"/>
                  </a:lnTo>
                  <a:lnTo>
                    <a:pt x="82" y="75"/>
                  </a:lnTo>
                  <a:lnTo>
                    <a:pt x="82" y="75"/>
                  </a:lnTo>
                  <a:lnTo>
                    <a:pt x="83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78"/>
                  </a:lnTo>
                  <a:lnTo>
                    <a:pt x="86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9"/>
                  </a:lnTo>
                  <a:lnTo>
                    <a:pt x="86" y="80"/>
                  </a:lnTo>
                  <a:lnTo>
                    <a:pt x="87" y="81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8" y="82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7" y="83"/>
                  </a:lnTo>
                  <a:lnTo>
                    <a:pt x="88" y="83"/>
                  </a:lnTo>
                  <a:lnTo>
                    <a:pt x="88" y="83"/>
                  </a:lnTo>
                  <a:lnTo>
                    <a:pt x="88" y="83"/>
                  </a:lnTo>
                  <a:lnTo>
                    <a:pt x="90" y="85"/>
                  </a:lnTo>
                  <a:lnTo>
                    <a:pt x="90" y="85"/>
                  </a:lnTo>
                  <a:lnTo>
                    <a:pt x="90" y="85"/>
                  </a:lnTo>
                  <a:lnTo>
                    <a:pt x="90" y="86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1" y="88"/>
                  </a:lnTo>
                  <a:lnTo>
                    <a:pt x="92" y="88"/>
                  </a:lnTo>
                  <a:lnTo>
                    <a:pt x="93" y="90"/>
                  </a:lnTo>
                  <a:lnTo>
                    <a:pt x="94" y="91"/>
                  </a:lnTo>
                  <a:lnTo>
                    <a:pt x="94" y="91"/>
                  </a:lnTo>
                  <a:lnTo>
                    <a:pt x="94" y="91"/>
                  </a:lnTo>
                  <a:lnTo>
                    <a:pt x="95" y="93"/>
                  </a:lnTo>
                  <a:lnTo>
                    <a:pt x="95" y="94"/>
                  </a:lnTo>
                  <a:lnTo>
                    <a:pt x="95" y="94"/>
                  </a:lnTo>
                  <a:lnTo>
                    <a:pt x="97" y="96"/>
                  </a:lnTo>
                  <a:lnTo>
                    <a:pt x="97" y="96"/>
                  </a:lnTo>
                  <a:lnTo>
                    <a:pt x="97" y="96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6" y="97"/>
                  </a:lnTo>
                  <a:lnTo>
                    <a:pt x="96" y="97"/>
                  </a:lnTo>
                  <a:lnTo>
                    <a:pt x="96" y="97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8" y="98"/>
                  </a:lnTo>
                  <a:lnTo>
                    <a:pt x="98" y="98"/>
                  </a:lnTo>
                  <a:lnTo>
                    <a:pt x="98" y="99"/>
                  </a:lnTo>
                  <a:lnTo>
                    <a:pt x="98" y="99"/>
                  </a:lnTo>
                  <a:lnTo>
                    <a:pt x="97" y="100"/>
                  </a:lnTo>
                  <a:lnTo>
                    <a:pt x="97" y="100"/>
                  </a:lnTo>
                  <a:lnTo>
                    <a:pt x="98" y="100"/>
                  </a:lnTo>
                  <a:lnTo>
                    <a:pt x="98" y="100"/>
                  </a:lnTo>
                  <a:lnTo>
                    <a:pt x="98" y="100"/>
                  </a:lnTo>
                  <a:lnTo>
                    <a:pt x="98" y="101"/>
                  </a:lnTo>
                  <a:lnTo>
                    <a:pt x="97" y="100"/>
                  </a:lnTo>
                  <a:lnTo>
                    <a:pt x="96" y="101"/>
                  </a:lnTo>
                  <a:lnTo>
                    <a:pt x="96" y="102"/>
                  </a:lnTo>
                  <a:lnTo>
                    <a:pt x="97" y="102"/>
                  </a:lnTo>
                  <a:lnTo>
                    <a:pt x="97" y="103"/>
                  </a:lnTo>
                  <a:lnTo>
                    <a:pt x="96" y="103"/>
                  </a:lnTo>
                  <a:lnTo>
                    <a:pt x="96" y="103"/>
                  </a:lnTo>
                  <a:lnTo>
                    <a:pt x="97" y="104"/>
                  </a:lnTo>
                  <a:lnTo>
                    <a:pt x="97" y="104"/>
                  </a:lnTo>
                  <a:lnTo>
                    <a:pt x="98" y="106"/>
                  </a:lnTo>
                  <a:lnTo>
                    <a:pt x="98" y="106"/>
                  </a:lnTo>
                  <a:lnTo>
                    <a:pt x="98" y="107"/>
                  </a:lnTo>
                  <a:lnTo>
                    <a:pt x="83" y="106"/>
                  </a:lnTo>
                  <a:lnTo>
                    <a:pt x="83" y="106"/>
                  </a:lnTo>
                  <a:lnTo>
                    <a:pt x="83" y="99"/>
                  </a:lnTo>
                  <a:lnTo>
                    <a:pt x="74" y="99"/>
                  </a:lnTo>
                  <a:lnTo>
                    <a:pt x="74" y="98"/>
                  </a:lnTo>
                  <a:lnTo>
                    <a:pt x="74" y="98"/>
                  </a:lnTo>
                  <a:lnTo>
                    <a:pt x="73" y="98"/>
                  </a:lnTo>
                  <a:lnTo>
                    <a:pt x="72" y="98"/>
                  </a:lnTo>
                  <a:lnTo>
                    <a:pt x="70" y="97"/>
                  </a:lnTo>
                  <a:lnTo>
                    <a:pt x="70" y="97"/>
                  </a:lnTo>
                  <a:lnTo>
                    <a:pt x="69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67" y="98"/>
                  </a:lnTo>
                  <a:lnTo>
                    <a:pt x="65" y="98"/>
                  </a:lnTo>
                  <a:lnTo>
                    <a:pt x="65" y="98"/>
                  </a:lnTo>
                  <a:lnTo>
                    <a:pt x="65" y="99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63" y="99"/>
                  </a:lnTo>
                  <a:lnTo>
                    <a:pt x="62" y="98"/>
                  </a:lnTo>
                  <a:lnTo>
                    <a:pt x="63" y="97"/>
                  </a:lnTo>
                  <a:lnTo>
                    <a:pt x="62" y="97"/>
                  </a:lnTo>
                  <a:lnTo>
                    <a:pt x="62" y="97"/>
                  </a:lnTo>
                  <a:lnTo>
                    <a:pt x="62" y="97"/>
                  </a:lnTo>
                  <a:lnTo>
                    <a:pt x="61" y="97"/>
                  </a:lnTo>
                  <a:lnTo>
                    <a:pt x="61" y="98"/>
                  </a:lnTo>
                  <a:lnTo>
                    <a:pt x="62" y="98"/>
                  </a:lnTo>
                  <a:lnTo>
                    <a:pt x="61" y="98"/>
                  </a:lnTo>
                  <a:lnTo>
                    <a:pt x="60" y="99"/>
                  </a:lnTo>
                  <a:lnTo>
                    <a:pt x="60" y="99"/>
                  </a:lnTo>
                  <a:lnTo>
                    <a:pt x="59" y="98"/>
                  </a:lnTo>
                  <a:lnTo>
                    <a:pt x="59" y="97"/>
                  </a:lnTo>
                  <a:lnTo>
                    <a:pt x="59" y="97"/>
                  </a:lnTo>
                  <a:lnTo>
                    <a:pt x="58" y="96"/>
                  </a:lnTo>
                  <a:lnTo>
                    <a:pt x="58" y="96"/>
                  </a:lnTo>
                  <a:lnTo>
                    <a:pt x="58" y="96"/>
                  </a:lnTo>
                  <a:lnTo>
                    <a:pt x="57" y="97"/>
                  </a:lnTo>
                  <a:lnTo>
                    <a:pt x="58" y="97"/>
                  </a:lnTo>
                  <a:lnTo>
                    <a:pt x="58" y="98"/>
                  </a:lnTo>
                  <a:lnTo>
                    <a:pt x="57" y="97"/>
                  </a:lnTo>
                  <a:lnTo>
                    <a:pt x="56" y="98"/>
                  </a:lnTo>
                  <a:lnTo>
                    <a:pt x="55" y="98"/>
                  </a:lnTo>
                  <a:lnTo>
                    <a:pt x="55" y="98"/>
                  </a:lnTo>
                  <a:lnTo>
                    <a:pt x="55" y="98"/>
                  </a:lnTo>
                  <a:lnTo>
                    <a:pt x="55" y="97"/>
                  </a:lnTo>
                  <a:lnTo>
                    <a:pt x="55" y="97"/>
                  </a:lnTo>
                  <a:lnTo>
                    <a:pt x="55" y="96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5" y="92"/>
                  </a:lnTo>
                  <a:lnTo>
                    <a:pt x="54" y="92"/>
                  </a:lnTo>
                  <a:lnTo>
                    <a:pt x="53" y="93"/>
                  </a:lnTo>
                  <a:lnTo>
                    <a:pt x="51" y="93"/>
                  </a:lnTo>
                  <a:lnTo>
                    <a:pt x="51" y="93"/>
                  </a:lnTo>
                  <a:lnTo>
                    <a:pt x="50" y="94"/>
                  </a:lnTo>
                  <a:lnTo>
                    <a:pt x="49" y="95"/>
                  </a:lnTo>
                  <a:lnTo>
                    <a:pt x="49" y="94"/>
                  </a:lnTo>
                  <a:lnTo>
                    <a:pt x="49" y="91"/>
                  </a:lnTo>
                  <a:lnTo>
                    <a:pt x="49" y="91"/>
                  </a:lnTo>
                  <a:lnTo>
                    <a:pt x="49" y="91"/>
                  </a:lnTo>
                  <a:lnTo>
                    <a:pt x="48" y="91"/>
                  </a:lnTo>
                  <a:lnTo>
                    <a:pt x="48" y="92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47" y="94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6" y="94"/>
                  </a:lnTo>
                  <a:lnTo>
                    <a:pt x="46" y="94"/>
                  </a:lnTo>
                  <a:lnTo>
                    <a:pt x="45" y="95"/>
                  </a:lnTo>
                  <a:lnTo>
                    <a:pt x="45" y="94"/>
                  </a:lnTo>
                  <a:lnTo>
                    <a:pt x="45" y="93"/>
                  </a:lnTo>
                  <a:lnTo>
                    <a:pt x="45" y="93"/>
                  </a:lnTo>
                  <a:lnTo>
                    <a:pt x="44" y="92"/>
                  </a:lnTo>
                  <a:lnTo>
                    <a:pt x="43" y="92"/>
                  </a:lnTo>
                  <a:lnTo>
                    <a:pt x="43" y="92"/>
                  </a:lnTo>
                  <a:lnTo>
                    <a:pt x="43" y="91"/>
                  </a:lnTo>
                  <a:lnTo>
                    <a:pt x="43" y="91"/>
                  </a:lnTo>
                  <a:lnTo>
                    <a:pt x="42" y="91"/>
                  </a:lnTo>
                  <a:lnTo>
                    <a:pt x="42" y="91"/>
                  </a:lnTo>
                  <a:lnTo>
                    <a:pt x="41" y="91"/>
                  </a:lnTo>
                  <a:lnTo>
                    <a:pt x="41" y="90"/>
                  </a:lnTo>
                  <a:lnTo>
                    <a:pt x="41" y="90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39" y="90"/>
                  </a:lnTo>
                  <a:lnTo>
                    <a:pt x="39" y="90"/>
                  </a:lnTo>
                  <a:lnTo>
                    <a:pt x="38" y="90"/>
                  </a:lnTo>
                  <a:lnTo>
                    <a:pt x="38" y="89"/>
                  </a:lnTo>
                  <a:lnTo>
                    <a:pt x="38" y="89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5" y="89"/>
                  </a:lnTo>
                  <a:lnTo>
                    <a:pt x="35" y="89"/>
                  </a:lnTo>
                  <a:lnTo>
                    <a:pt x="33" y="90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4" y="89"/>
                  </a:lnTo>
                  <a:lnTo>
                    <a:pt x="34" y="89"/>
                  </a:lnTo>
                  <a:lnTo>
                    <a:pt x="34" y="89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33" y="87"/>
                  </a:lnTo>
                  <a:lnTo>
                    <a:pt x="33" y="87"/>
                  </a:lnTo>
                  <a:lnTo>
                    <a:pt x="32" y="87"/>
                  </a:lnTo>
                  <a:lnTo>
                    <a:pt x="32" y="85"/>
                  </a:lnTo>
                  <a:lnTo>
                    <a:pt x="32" y="84"/>
                  </a:lnTo>
                  <a:lnTo>
                    <a:pt x="33" y="84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3" y="82"/>
                  </a:lnTo>
                  <a:lnTo>
                    <a:pt x="33" y="82"/>
                  </a:lnTo>
                  <a:lnTo>
                    <a:pt x="32" y="82"/>
                  </a:lnTo>
                  <a:lnTo>
                    <a:pt x="32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0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1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30" y="80"/>
                  </a:lnTo>
                  <a:lnTo>
                    <a:pt x="30" y="80"/>
                  </a:lnTo>
                  <a:lnTo>
                    <a:pt x="29" y="80"/>
                  </a:lnTo>
                  <a:lnTo>
                    <a:pt x="29" y="80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27" y="80"/>
                  </a:lnTo>
                  <a:lnTo>
                    <a:pt x="27" y="80"/>
                  </a:lnTo>
                  <a:lnTo>
                    <a:pt x="26" y="79"/>
                  </a:lnTo>
                  <a:lnTo>
                    <a:pt x="26" y="78"/>
                  </a:lnTo>
                  <a:lnTo>
                    <a:pt x="26" y="77"/>
                  </a:lnTo>
                  <a:lnTo>
                    <a:pt x="27" y="76"/>
                  </a:lnTo>
                  <a:lnTo>
                    <a:pt x="27" y="76"/>
                  </a:lnTo>
                  <a:lnTo>
                    <a:pt x="27" y="75"/>
                  </a:lnTo>
                  <a:lnTo>
                    <a:pt x="26" y="75"/>
                  </a:lnTo>
                  <a:lnTo>
                    <a:pt x="26" y="75"/>
                  </a:lnTo>
                  <a:lnTo>
                    <a:pt x="24" y="76"/>
                  </a:lnTo>
                  <a:lnTo>
                    <a:pt x="23" y="76"/>
                  </a:lnTo>
                  <a:lnTo>
                    <a:pt x="20" y="76"/>
                  </a:lnTo>
                  <a:lnTo>
                    <a:pt x="19" y="76"/>
                  </a:lnTo>
                  <a:lnTo>
                    <a:pt x="19" y="75"/>
                  </a:lnTo>
                  <a:lnTo>
                    <a:pt x="19" y="75"/>
                  </a:lnTo>
                  <a:lnTo>
                    <a:pt x="20" y="75"/>
                  </a:lnTo>
                  <a:lnTo>
                    <a:pt x="21" y="76"/>
                  </a:lnTo>
                  <a:lnTo>
                    <a:pt x="21" y="75"/>
                  </a:lnTo>
                  <a:lnTo>
                    <a:pt x="22" y="74"/>
                  </a:lnTo>
                  <a:lnTo>
                    <a:pt x="22" y="74"/>
                  </a:lnTo>
                  <a:lnTo>
                    <a:pt x="21" y="74"/>
                  </a:lnTo>
                  <a:lnTo>
                    <a:pt x="20" y="73"/>
                  </a:lnTo>
                  <a:lnTo>
                    <a:pt x="19" y="73"/>
                  </a:lnTo>
                  <a:lnTo>
                    <a:pt x="19" y="73"/>
                  </a:lnTo>
                  <a:lnTo>
                    <a:pt x="18" y="72"/>
                  </a:lnTo>
                  <a:lnTo>
                    <a:pt x="17" y="72"/>
                  </a:lnTo>
                  <a:lnTo>
                    <a:pt x="16" y="72"/>
                  </a:lnTo>
                  <a:lnTo>
                    <a:pt x="16" y="72"/>
                  </a:lnTo>
                  <a:lnTo>
                    <a:pt x="16" y="71"/>
                  </a:lnTo>
                  <a:lnTo>
                    <a:pt x="17" y="71"/>
                  </a:lnTo>
                  <a:lnTo>
                    <a:pt x="17" y="69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8" y="67"/>
                  </a:lnTo>
                  <a:lnTo>
                    <a:pt x="17" y="67"/>
                  </a:lnTo>
                  <a:lnTo>
                    <a:pt x="17" y="66"/>
                  </a:lnTo>
                  <a:lnTo>
                    <a:pt x="17" y="66"/>
                  </a:lnTo>
                  <a:lnTo>
                    <a:pt x="16" y="67"/>
                  </a:lnTo>
                  <a:lnTo>
                    <a:pt x="16" y="67"/>
                  </a:lnTo>
                  <a:lnTo>
                    <a:pt x="15" y="66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4"/>
                  </a:lnTo>
                  <a:lnTo>
                    <a:pt x="15" y="64"/>
                  </a:lnTo>
                  <a:lnTo>
                    <a:pt x="16" y="65"/>
                  </a:lnTo>
                  <a:lnTo>
                    <a:pt x="17" y="65"/>
                  </a:lnTo>
                  <a:lnTo>
                    <a:pt x="17" y="65"/>
                  </a:lnTo>
                  <a:lnTo>
                    <a:pt x="18" y="64"/>
                  </a:lnTo>
                  <a:lnTo>
                    <a:pt x="18" y="63"/>
                  </a:lnTo>
                  <a:lnTo>
                    <a:pt x="18" y="63"/>
                  </a:lnTo>
                  <a:lnTo>
                    <a:pt x="18" y="62"/>
                  </a:lnTo>
                  <a:lnTo>
                    <a:pt x="18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5" y="61"/>
                  </a:lnTo>
                  <a:lnTo>
                    <a:pt x="14" y="61"/>
                  </a:lnTo>
                  <a:lnTo>
                    <a:pt x="14" y="60"/>
                  </a:lnTo>
                  <a:lnTo>
                    <a:pt x="13" y="60"/>
                  </a:lnTo>
                  <a:lnTo>
                    <a:pt x="11" y="60"/>
                  </a:lnTo>
                  <a:lnTo>
                    <a:pt x="10" y="61"/>
                  </a:lnTo>
                  <a:lnTo>
                    <a:pt x="10" y="61"/>
                  </a:lnTo>
                  <a:lnTo>
                    <a:pt x="10" y="61"/>
                  </a:lnTo>
                  <a:lnTo>
                    <a:pt x="11" y="61"/>
                  </a:lnTo>
                  <a:lnTo>
                    <a:pt x="12" y="62"/>
                  </a:lnTo>
                  <a:lnTo>
                    <a:pt x="12" y="64"/>
                  </a:lnTo>
                  <a:lnTo>
                    <a:pt x="12" y="64"/>
                  </a:lnTo>
                  <a:lnTo>
                    <a:pt x="12" y="65"/>
                  </a:lnTo>
                  <a:lnTo>
                    <a:pt x="12" y="65"/>
                  </a:lnTo>
                  <a:lnTo>
                    <a:pt x="10" y="64"/>
                  </a:lnTo>
                  <a:lnTo>
                    <a:pt x="9" y="64"/>
                  </a:lnTo>
                  <a:lnTo>
                    <a:pt x="9" y="63"/>
                  </a:lnTo>
                  <a:lnTo>
                    <a:pt x="8" y="63"/>
                  </a:lnTo>
                  <a:lnTo>
                    <a:pt x="8" y="63"/>
                  </a:lnTo>
                  <a:lnTo>
                    <a:pt x="7" y="63"/>
                  </a:lnTo>
                  <a:lnTo>
                    <a:pt x="6" y="63"/>
                  </a:lnTo>
                  <a:lnTo>
                    <a:pt x="6" y="64"/>
                  </a:lnTo>
                  <a:lnTo>
                    <a:pt x="5" y="64"/>
                  </a:lnTo>
                  <a:lnTo>
                    <a:pt x="3" y="62"/>
                  </a:lnTo>
                  <a:lnTo>
                    <a:pt x="3" y="62"/>
                  </a:lnTo>
                  <a:lnTo>
                    <a:pt x="3" y="60"/>
                  </a:lnTo>
                  <a:lnTo>
                    <a:pt x="2" y="60"/>
                  </a:lnTo>
                  <a:lnTo>
                    <a:pt x="2" y="60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0" y="61"/>
                  </a:lnTo>
                  <a:lnTo>
                    <a:pt x="0" y="5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1" y="1"/>
                  </a:lnTo>
                  <a:lnTo>
                    <a:pt x="18" y="1"/>
                  </a:lnTo>
                  <a:lnTo>
                    <a:pt x="27" y="1"/>
                  </a:lnTo>
                  <a:lnTo>
                    <a:pt x="28" y="1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5" name="Sebastian"/>
            <p:cNvSpPr>
              <a:spLocks/>
            </p:cNvSpPr>
            <p:nvPr/>
          </p:nvSpPr>
          <p:spPr bwMode="auto">
            <a:xfrm>
              <a:off x="32" y="253"/>
              <a:ext cx="80" cy="1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20" y="10"/>
                </a:cxn>
                <a:cxn ang="0">
                  <a:pos x="20" y="13"/>
                </a:cxn>
                <a:cxn ang="0">
                  <a:pos x="21" y="18"/>
                </a:cxn>
                <a:cxn ang="0">
                  <a:pos x="25" y="22"/>
                </a:cxn>
                <a:cxn ang="0">
                  <a:pos x="29" y="24"/>
                </a:cxn>
                <a:cxn ang="0">
                  <a:pos x="31" y="22"/>
                </a:cxn>
                <a:cxn ang="0">
                  <a:pos x="41" y="23"/>
                </a:cxn>
                <a:cxn ang="0">
                  <a:pos x="47" y="21"/>
                </a:cxn>
                <a:cxn ang="0">
                  <a:pos x="48" y="17"/>
                </a:cxn>
                <a:cxn ang="0">
                  <a:pos x="50" y="15"/>
                </a:cxn>
                <a:cxn ang="0">
                  <a:pos x="55" y="18"/>
                </a:cxn>
                <a:cxn ang="0">
                  <a:pos x="60" y="14"/>
                </a:cxn>
                <a:cxn ang="0">
                  <a:pos x="59" y="8"/>
                </a:cxn>
                <a:cxn ang="0">
                  <a:pos x="55" y="4"/>
                </a:cxn>
                <a:cxn ang="0">
                  <a:pos x="59" y="0"/>
                </a:cxn>
                <a:cxn ang="0">
                  <a:pos x="67" y="2"/>
                </a:cxn>
                <a:cxn ang="0">
                  <a:pos x="71" y="1"/>
                </a:cxn>
                <a:cxn ang="0">
                  <a:pos x="70" y="28"/>
                </a:cxn>
                <a:cxn ang="0">
                  <a:pos x="70" y="31"/>
                </a:cxn>
                <a:cxn ang="0">
                  <a:pos x="70" y="46"/>
                </a:cxn>
                <a:cxn ang="0">
                  <a:pos x="73" y="60"/>
                </a:cxn>
                <a:cxn ang="0">
                  <a:pos x="80" y="57"/>
                </a:cxn>
                <a:cxn ang="0">
                  <a:pos x="80" y="67"/>
                </a:cxn>
                <a:cxn ang="0">
                  <a:pos x="63" y="74"/>
                </a:cxn>
                <a:cxn ang="0">
                  <a:pos x="59" y="85"/>
                </a:cxn>
                <a:cxn ang="0">
                  <a:pos x="52" y="87"/>
                </a:cxn>
                <a:cxn ang="0">
                  <a:pos x="48" y="90"/>
                </a:cxn>
                <a:cxn ang="0">
                  <a:pos x="41" y="92"/>
                </a:cxn>
                <a:cxn ang="0">
                  <a:pos x="39" y="95"/>
                </a:cxn>
                <a:cxn ang="0">
                  <a:pos x="42" y="104"/>
                </a:cxn>
                <a:cxn ang="0">
                  <a:pos x="38" y="118"/>
                </a:cxn>
                <a:cxn ang="0">
                  <a:pos x="36" y="118"/>
                </a:cxn>
                <a:cxn ang="0">
                  <a:pos x="31" y="119"/>
                </a:cxn>
                <a:cxn ang="0">
                  <a:pos x="25" y="119"/>
                </a:cxn>
                <a:cxn ang="0">
                  <a:pos x="22" y="121"/>
                </a:cxn>
                <a:cxn ang="0">
                  <a:pos x="19" y="120"/>
                </a:cxn>
                <a:cxn ang="0">
                  <a:pos x="16" y="118"/>
                </a:cxn>
                <a:cxn ang="0">
                  <a:pos x="14" y="121"/>
                </a:cxn>
                <a:cxn ang="0">
                  <a:pos x="9" y="121"/>
                </a:cxn>
                <a:cxn ang="0">
                  <a:pos x="6" y="122"/>
                </a:cxn>
                <a:cxn ang="0">
                  <a:pos x="3" y="125"/>
                </a:cxn>
                <a:cxn ang="0">
                  <a:pos x="0" y="124"/>
                </a:cxn>
                <a:cxn ang="0">
                  <a:pos x="2" y="63"/>
                </a:cxn>
                <a:cxn ang="0">
                  <a:pos x="2" y="58"/>
                </a:cxn>
                <a:cxn ang="0">
                  <a:pos x="3" y="48"/>
                </a:cxn>
                <a:cxn ang="0">
                  <a:pos x="3" y="38"/>
                </a:cxn>
                <a:cxn ang="0">
                  <a:pos x="3" y="19"/>
                </a:cxn>
                <a:cxn ang="0">
                  <a:pos x="3" y="13"/>
                </a:cxn>
                <a:cxn ang="0">
                  <a:pos x="5" y="8"/>
                </a:cxn>
                <a:cxn ang="0">
                  <a:pos x="7" y="1"/>
                </a:cxn>
                <a:cxn ang="0">
                  <a:pos x="12" y="1"/>
                </a:cxn>
              </a:cxnLst>
              <a:rect l="0" t="0" r="r" b="b"/>
              <a:pathLst>
                <a:path w="80" h="125">
                  <a:moveTo>
                    <a:pt x="13" y="2"/>
                  </a:moveTo>
                  <a:lnTo>
                    <a:pt x="15" y="3"/>
                  </a:lnTo>
                  <a:lnTo>
                    <a:pt x="15" y="4"/>
                  </a:lnTo>
                  <a:lnTo>
                    <a:pt x="16" y="4"/>
                  </a:lnTo>
                  <a:lnTo>
                    <a:pt x="18" y="5"/>
                  </a:lnTo>
                  <a:lnTo>
                    <a:pt x="19" y="7"/>
                  </a:lnTo>
                  <a:lnTo>
                    <a:pt x="20" y="8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3"/>
                  </a:lnTo>
                  <a:lnTo>
                    <a:pt x="20" y="13"/>
                  </a:lnTo>
                  <a:lnTo>
                    <a:pt x="20" y="15"/>
                  </a:lnTo>
                  <a:lnTo>
                    <a:pt x="20" y="17"/>
                  </a:lnTo>
                  <a:lnTo>
                    <a:pt x="20" y="17"/>
                  </a:lnTo>
                  <a:lnTo>
                    <a:pt x="21" y="18"/>
                  </a:lnTo>
                  <a:lnTo>
                    <a:pt x="24" y="19"/>
                  </a:lnTo>
                  <a:lnTo>
                    <a:pt x="24" y="21"/>
                  </a:lnTo>
                  <a:lnTo>
                    <a:pt x="24" y="22"/>
                  </a:lnTo>
                  <a:lnTo>
                    <a:pt x="25" y="22"/>
                  </a:lnTo>
                  <a:lnTo>
                    <a:pt x="27" y="23"/>
                  </a:lnTo>
                  <a:lnTo>
                    <a:pt x="27" y="23"/>
                  </a:lnTo>
                  <a:lnTo>
                    <a:pt x="29" y="24"/>
                  </a:lnTo>
                  <a:lnTo>
                    <a:pt x="29" y="24"/>
                  </a:lnTo>
                  <a:lnTo>
                    <a:pt x="29" y="24"/>
                  </a:lnTo>
                  <a:lnTo>
                    <a:pt x="31" y="23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2" y="22"/>
                  </a:lnTo>
                  <a:lnTo>
                    <a:pt x="38" y="24"/>
                  </a:lnTo>
                  <a:lnTo>
                    <a:pt x="39" y="24"/>
                  </a:lnTo>
                  <a:lnTo>
                    <a:pt x="41" y="23"/>
                  </a:lnTo>
                  <a:lnTo>
                    <a:pt x="42" y="23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47" y="21"/>
                  </a:lnTo>
                  <a:lnTo>
                    <a:pt x="48" y="20"/>
                  </a:lnTo>
                  <a:lnTo>
                    <a:pt x="48" y="19"/>
                  </a:lnTo>
                  <a:lnTo>
                    <a:pt x="48" y="18"/>
                  </a:lnTo>
                  <a:lnTo>
                    <a:pt x="48" y="17"/>
                  </a:lnTo>
                  <a:lnTo>
                    <a:pt x="48" y="17"/>
                  </a:lnTo>
                  <a:lnTo>
                    <a:pt x="49" y="16"/>
                  </a:lnTo>
                  <a:lnTo>
                    <a:pt x="50" y="15"/>
                  </a:lnTo>
                  <a:lnTo>
                    <a:pt x="50" y="15"/>
                  </a:lnTo>
                  <a:lnTo>
                    <a:pt x="51" y="15"/>
                  </a:lnTo>
                  <a:lnTo>
                    <a:pt x="53" y="17"/>
                  </a:lnTo>
                  <a:lnTo>
                    <a:pt x="54" y="18"/>
                  </a:lnTo>
                  <a:lnTo>
                    <a:pt x="55" y="18"/>
                  </a:lnTo>
                  <a:lnTo>
                    <a:pt x="57" y="17"/>
                  </a:lnTo>
                  <a:lnTo>
                    <a:pt x="59" y="16"/>
                  </a:lnTo>
                  <a:lnTo>
                    <a:pt x="59" y="16"/>
                  </a:lnTo>
                  <a:lnTo>
                    <a:pt x="60" y="14"/>
                  </a:lnTo>
                  <a:lnTo>
                    <a:pt x="60" y="13"/>
                  </a:lnTo>
                  <a:lnTo>
                    <a:pt x="60" y="12"/>
                  </a:lnTo>
                  <a:lnTo>
                    <a:pt x="59" y="10"/>
                  </a:lnTo>
                  <a:lnTo>
                    <a:pt x="59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5" y="4"/>
                  </a:lnTo>
                  <a:lnTo>
                    <a:pt x="55" y="4"/>
                  </a:lnTo>
                  <a:lnTo>
                    <a:pt x="55" y="3"/>
                  </a:lnTo>
                  <a:lnTo>
                    <a:pt x="56" y="1"/>
                  </a:lnTo>
                  <a:lnTo>
                    <a:pt x="57" y="0"/>
                  </a:lnTo>
                  <a:lnTo>
                    <a:pt x="59" y="0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64" y="0"/>
                  </a:lnTo>
                  <a:lnTo>
                    <a:pt x="67" y="2"/>
                  </a:lnTo>
                  <a:lnTo>
                    <a:pt x="68" y="2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1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1" y="18"/>
                  </a:lnTo>
                  <a:lnTo>
                    <a:pt x="70" y="28"/>
                  </a:lnTo>
                  <a:lnTo>
                    <a:pt x="70" y="28"/>
                  </a:lnTo>
                  <a:lnTo>
                    <a:pt x="70" y="29"/>
                  </a:lnTo>
                  <a:lnTo>
                    <a:pt x="70" y="31"/>
                  </a:lnTo>
                  <a:lnTo>
                    <a:pt x="70" y="31"/>
                  </a:lnTo>
                  <a:lnTo>
                    <a:pt x="70" y="35"/>
                  </a:lnTo>
                  <a:lnTo>
                    <a:pt x="70" y="35"/>
                  </a:lnTo>
                  <a:lnTo>
                    <a:pt x="70" y="42"/>
                  </a:lnTo>
                  <a:lnTo>
                    <a:pt x="70" y="46"/>
                  </a:lnTo>
                  <a:lnTo>
                    <a:pt x="70" y="56"/>
                  </a:lnTo>
                  <a:lnTo>
                    <a:pt x="70" y="57"/>
                  </a:lnTo>
                  <a:lnTo>
                    <a:pt x="73" y="57"/>
                  </a:lnTo>
                  <a:lnTo>
                    <a:pt x="73" y="60"/>
                  </a:lnTo>
                  <a:lnTo>
                    <a:pt x="75" y="60"/>
                  </a:lnTo>
                  <a:lnTo>
                    <a:pt x="76" y="60"/>
                  </a:lnTo>
                  <a:lnTo>
                    <a:pt x="77" y="57"/>
                  </a:lnTo>
                  <a:lnTo>
                    <a:pt x="80" y="57"/>
                  </a:lnTo>
                  <a:lnTo>
                    <a:pt x="80" y="58"/>
                  </a:lnTo>
                  <a:lnTo>
                    <a:pt x="80" y="64"/>
                  </a:lnTo>
                  <a:lnTo>
                    <a:pt x="80" y="66"/>
                  </a:lnTo>
                  <a:lnTo>
                    <a:pt x="80" y="67"/>
                  </a:lnTo>
                  <a:lnTo>
                    <a:pt x="79" y="74"/>
                  </a:lnTo>
                  <a:lnTo>
                    <a:pt x="72" y="74"/>
                  </a:lnTo>
                  <a:lnTo>
                    <a:pt x="69" y="74"/>
                  </a:lnTo>
                  <a:lnTo>
                    <a:pt x="63" y="74"/>
                  </a:lnTo>
                  <a:lnTo>
                    <a:pt x="59" y="74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59" y="85"/>
                  </a:lnTo>
                  <a:lnTo>
                    <a:pt x="55" y="85"/>
                  </a:lnTo>
                  <a:lnTo>
                    <a:pt x="55" y="86"/>
                  </a:lnTo>
                  <a:lnTo>
                    <a:pt x="52" y="86"/>
                  </a:lnTo>
                  <a:lnTo>
                    <a:pt x="52" y="87"/>
                  </a:lnTo>
                  <a:lnTo>
                    <a:pt x="51" y="87"/>
                  </a:lnTo>
                  <a:lnTo>
                    <a:pt x="51" y="88"/>
                  </a:lnTo>
                  <a:lnTo>
                    <a:pt x="48" y="88"/>
                  </a:lnTo>
                  <a:lnTo>
                    <a:pt x="48" y="90"/>
                  </a:lnTo>
                  <a:lnTo>
                    <a:pt x="43" y="89"/>
                  </a:lnTo>
                  <a:lnTo>
                    <a:pt x="43" y="91"/>
                  </a:lnTo>
                  <a:lnTo>
                    <a:pt x="42" y="91"/>
                  </a:lnTo>
                  <a:lnTo>
                    <a:pt x="41" y="92"/>
                  </a:lnTo>
                  <a:lnTo>
                    <a:pt x="40" y="92"/>
                  </a:lnTo>
                  <a:lnTo>
                    <a:pt x="38" y="93"/>
                  </a:lnTo>
                  <a:lnTo>
                    <a:pt x="38" y="95"/>
                  </a:lnTo>
                  <a:lnTo>
                    <a:pt x="39" y="95"/>
                  </a:lnTo>
                  <a:lnTo>
                    <a:pt x="42" y="95"/>
                  </a:lnTo>
                  <a:lnTo>
                    <a:pt x="42" y="98"/>
                  </a:lnTo>
                  <a:lnTo>
                    <a:pt x="42" y="103"/>
                  </a:lnTo>
                  <a:lnTo>
                    <a:pt x="42" y="104"/>
                  </a:lnTo>
                  <a:lnTo>
                    <a:pt x="42" y="116"/>
                  </a:lnTo>
                  <a:lnTo>
                    <a:pt x="41" y="117"/>
                  </a:lnTo>
                  <a:lnTo>
                    <a:pt x="38" y="117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37" y="119"/>
                  </a:lnTo>
                  <a:lnTo>
                    <a:pt x="37" y="118"/>
                  </a:lnTo>
                  <a:lnTo>
                    <a:pt x="36" y="118"/>
                  </a:lnTo>
                  <a:lnTo>
                    <a:pt x="35" y="119"/>
                  </a:lnTo>
                  <a:lnTo>
                    <a:pt x="35" y="119"/>
                  </a:lnTo>
                  <a:lnTo>
                    <a:pt x="34" y="119"/>
                  </a:lnTo>
                  <a:lnTo>
                    <a:pt x="31" y="119"/>
                  </a:lnTo>
                  <a:lnTo>
                    <a:pt x="30" y="120"/>
                  </a:lnTo>
                  <a:lnTo>
                    <a:pt x="28" y="120"/>
                  </a:lnTo>
                  <a:lnTo>
                    <a:pt x="27" y="120"/>
                  </a:lnTo>
                  <a:lnTo>
                    <a:pt x="25" y="119"/>
                  </a:lnTo>
                  <a:lnTo>
                    <a:pt x="24" y="119"/>
                  </a:lnTo>
                  <a:lnTo>
                    <a:pt x="23" y="120"/>
                  </a:lnTo>
                  <a:lnTo>
                    <a:pt x="22" y="120"/>
                  </a:lnTo>
                  <a:lnTo>
                    <a:pt x="22" y="121"/>
                  </a:lnTo>
                  <a:lnTo>
                    <a:pt x="22" y="121"/>
                  </a:lnTo>
                  <a:lnTo>
                    <a:pt x="20" y="121"/>
                  </a:lnTo>
                  <a:lnTo>
                    <a:pt x="19" y="121"/>
                  </a:lnTo>
                  <a:lnTo>
                    <a:pt x="19" y="120"/>
                  </a:lnTo>
                  <a:lnTo>
                    <a:pt x="17" y="119"/>
                  </a:lnTo>
                  <a:lnTo>
                    <a:pt x="17" y="118"/>
                  </a:lnTo>
                  <a:lnTo>
                    <a:pt x="17" y="118"/>
                  </a:lnTo>
                  <a:lnTo>
                    <a:pt x="16" y="118"/>
                  </a:lnTo>
                  <a:lnTo>
                    <a:pt x="15" y="119"/>
                  </a:lnTo>
                  <a:lnTo>
                    <a:pt x="14" y="120"/>
                  </a:lnTo>
                  <a:lnTo>
                    <a:pt x="14" y="121"/>
                  </a:lnTo>
                  <a:lnTo>
                    <a:pt x="14" y="121"/>
                  </a:lnTo>
                  <a:lnTo>
                    <a:pt x="13" y="121"/>
                  </a:lnTo>
                  <a:lnTo>
                    <a:pt x="11" y="122"/>
                  </a:lnTo>
                  <a:lnTo>
                    <a:pt x="11" y="122"/>
                  </a:lnTo>
                  <a:lnTo>
                    <a:pt x="9" y="121"/>
                  </a:lnTo>
                  <a:lnTo>
                    <a:pt x="9" y="121"/>
                  </a:lnTo>
                  <a:lnTo>
                    <a:pt x="8" y="121"/>
                  </a:lnTo>
                  <a:lnTo>
                    <a:pt x="7" y="121"/>
                  </a:lnTo>
                  <a:lnTo>
                    <a:pt x="6" y="122"/>
                  </a:lnTo>
                  <a:lnTo>
                    <a:pt x="6" y="123"/>
                  </a:lnTo>
                  <a:lnTo>
                    <a:pt x="5" y="124"/>
                  </a:lnTo>
                  <a:lnTo>
                    <a:pt x="4" y="125"/>
                  </a:lnTo>
                  <a:lnTo>
                    <a:pt x="3" y="125"/>
                  </a:lnTo>
                  <a:lnTo>
                    <a:pt x="2" y="125"/>
                  </a:lnTo>
                  <a:lnTo>
                    <a:pt x="2" y="125"/>
                  </a:lnTo>
                  <a:lnTo>
                    <a:pt x="1" y="124"/>
                  </a:lnTo>
                  <a:lnTo>
                    <a:pt x="0" y="124"/>
                  </a:lnTo>
                  <a:lnTo>
                    <a:pt x="2" y="80"/>
                  </a:lnTo>
                  <a:lnTo>
                    <a:pt x="2" y="78"/>
                  </a:lnTo>
                  <a:lnTo>
                    <a:pt x="2" y="67"/>
                  </a:lnTo>
                  <a:lnTo>
                    <a:pt x="2" y="63"/>
                  </a:lnTo>
                  <a:lnTo>
                    <a:pt x="2" y="62"/>
                  </a:lnTo>
                  <a:lnTo>
                    <a:pt x="2" y="61"/>
                  </a:lnTo>
                  <a:lnTo>
                    <a:pt x="2" y="58"/>
                  </a:lnTo>
                  <a:lnTo>
                    <a:pt x="2" y="58"/>
                  </a:lnTo>
                  <a:lnTo>
                    <a:pt x="2" y="53"/>
                  </a:lnTo>
                  <a:lnTo>
                    <a:pt x="2" y="51"/>
                  </a:lnTo>
                  <a:lnTo>
                    <a:pt x="2" y="50"/>
                  </a:lnTo>
                  <a:lnTo>
                    <a:pt x="3" y="48"/>
                  </a:lnTo>
                  <a:lnTo>
                    <a:pt x="3" y="43"/>
                  </a:lnTo>
                  <a:lnTo>
                    <a:pt x="3" y="42"/>
                  </a:lnTo>
                  <a:lnTo>
                    <a:pt x="3" y="39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3" y="21"/>
                  </a:lnTo>
                  <a:lnTo>
                    <a:pt x="3" y="20"/>
                  </a:lnTo>
                  <a:lnTo>
                    <a:pt x="3" y="19"/>
                  </a:lnTo>
                  <a:lnTo>
                    <a:pt x="3" y="18"/>
                  </a:lnTo>
                  <a:lnTo>
                    <a:pt x="3" y="17"/>
                  </a:lnTo>
                  <a:lnTo>
                    <a:pt x="3" y="15"/>
                  </a:lnTo>
                  <a:lnTo>
                    <a:pt x="3" y="13"/>
                  </a:lnTo>
                  <a:lnTo>
                    <a:pt x="3" y="13"/>
                  </a:lnTo>
                  <a:lnTo>
                    <a:pt x="4" y="10"/>
                  </a:lnTo>
                  <a:lnTo>
                    <a:pt x="4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7" y="4"/>
                  </a:lnTo>
                  <a:lnTo>
                    <a:pt x="7" y="3"/>
                  </a:lnTo>
                  <a:lnTo>
                    <a:pt x="7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2" y="1"/>
                  </a:lnTo>
                  <a:lnTo>
                    <a:pt x="13" y="2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6" name="Searcy"/>
            <p:cNvSpPr>
              <a:spLocks/>
            </p:cNvSpPr>
            <p:nvPr/>
          </p:nvSpPr>
          <p:spPr bwMode="auto">
            <a:xfrm>
              <a:off x="317" y="92"/>
              <a:ext cx="102" cy="96"/>
            </a:xfrm>
            <a:custGeom>
              <a:avLst/>
              <a:gdLst/>
              <a:ahLst/>
              <a:cxnLst>
                <a:cxn ang="0">
                  <a:pos x="11" y="1"/>
                </a:cxn>
                <a:cxn ang="0">
                  <a:pos x="21" y="1"/>
                </a:cxn>
                <a:cxn ang="0">
                  <a:pos x="21" y="3"/>
                </a:cxn>
                <a:cxn ang="0">
                  <a:pos x="28" y="12"/>
                </a:cxn>
                <a:cxn ang="0">
                  <a:pos x="58" y="13"/>
                </a:cxn>
                <a:cxn ang="0">
                  <a:pos x="59" y="12"/>
                </a:cxn>
                <a:cxn ang="0">
                  <a:pos x="70" y="13"/>
                </a:cxn>
                <a:cxn ang="0">
                  <a:pos x="99" y="13"/>
                </a:cxn>
                <a:cxn ang="0">
                  <a:pos x="102" y="25"/>
                </a:cxn>
                <a:cxn ang="0">
                  <a:pos x="102" y="31"/>
                </a:cxn>
                <a:cxn ang="0">
                  <a:pos x="101" y="45"/>
                </a:cxn>
                <a:cxn ang="0">
                  <a:pos x="101" y="55"/>
                </a:cxn>
                <a:cxn ang="0">
                  <a:pos x="101" y="62"/>
                </a:cxn>
                <a:cxn ang="0">
                  <a:pos x="85" y="79"/>
                </a:cxn>
                <a:cxn ang="0">
                  <a:pos x="78" y="79"/>
                </a:cxn>
                <a:cxn ang="0">
                  <a:pos x="64" y="79"/>
                </a:cxn>
                <a:cxn ang="0">
                  <a:pos x="60" y="89"/>
                </a:cxn>
                <a:cxn ang="0">
                  <a:pos x="60" y="90"/>
                </a:cxn>
                <a:cxn ang="0">
                  <a:pos x="52" y="96"/>
                </a:cxn>
                <a:cxn ang="0">
                  <a:pos x="48" y="96"/>
                </a:cxn>
                <a:cxn ang="0">
                  <a:pos x="40" y="96"/>
                </a:cxn>
                <a:cxn ang="0">
                  <a:pos x="30" y="95"/>
                </a:cxn>
                <a:cxn ang="0">
                  <a:pos x="22" y="95"/>
                </a:cxn>
                <a:cxn ang="0">
                  <a:pos x="6" y="95"/>
                </a:cxn>
                <a:cxn ang="0">
                  <a:pos x="0" y="91"/>
                </a:cxn>
                <a:cxn ang="0">
                  <a:pos x="0" y="73"/>
                </a:cxn>
                <a:cxn ang="0">
                  <a:pos x="1" y="60"/>
                </a:cxn>
                <a:cxn ang="0">
                  <a:pos x="2" y="34"/>
                </a:cxn>
                <a:cxn ang="0">
                  <a:pos x="2" y="31"/>
                </a:cxn>
                <a:cxn ang="0">
                  <a:pos x="2" y="24"/>
                </a:cxn>
                <a:cxn ang="0">
                  <a:pos x="1" y="11"/>
                </a:cxn>
                <a:cxn ang="0">
                  <a:pos x="1" y="0"/>
                </a:cxn>
              </a:cxnLst>
              <a:rect l="0" t="0" r="r" b="b"/>
              <a:pathLst>
                <a:path w="102" h="96">
                  <a:moveTo>
                    <a:pt x="1" y="0"/>
                  </a:moveTo>
                  <a:lnTo>
                    <a:pt x="11" y="1"/>
                  </a:lnTo>
                  <a:lnTo>
                    <a:pt x="18" y="1"/>
                  </a:lnTo>
                  <a:lnTo>
                    <a:pt x="21" y="1"/>
                  </a:lnTo>
                  <a:lnTo>
                    <a:pt x="21" y="2"/>
                  </a:lnTo>
                  <a:lnTo>
                    <a:pt x="21" y="3"/>
                  </a:lnTo>
                  <a:lnTo>
                    <a:pt x="21" y="12"/>
                  </a:lnTo>
                  <a:lnTo>
                    <a:pt x="28" y="12"/>
                  </a:lnTo>
                  <a:lnTo>
                    <a:pt x="45" y="12"/>
                  </a:lnTo>
                  <a:lnTo>
                    <a:pt x="58" y="13"/>
                  </a:lnTo>
                  <a:lnTo>
                    <a:pt x="59" y="13"/>
                  </a:lnTo>
                  <a:lnTo>
                    <a:pt x="59" y="12"/>
                  </a:lnTo>
                  <a:lnTo>
                    <a:pt x="68" y="13"/>
                  </a:lnTo>
                  <a:lnTo>
                    <a:pt x="70" y="13"/>
                  </a:lnTo>
                  <a:lnTo>
                    <a:pt x="82" y="13"/>
                  </a:lnTo>
                  <a:lnTo>
                    <a:pt x="99" y="13"/>
                  </a:lnTo>
                  <a:lnTo>
                    <a:pt x="102" y="13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31"/>
                  </a:lnTo>
                  <a:lnTo>
                    <a:pt x="102" y="34"/>
                  </a:lnTo>
                  <a:lnTo>
                    <a:pt x="101" y="45"/>
                  </a:lnTo>
                  <a:lnTo>
                    <a:pt x="101" y="52"/>
                  </a:lnTo>
                  <a:lnTo>
                    <a:pt x="101" y="55"/>
                  </a:lnTo>
                  <a:lnTo>
                    <a:pt x="101" y="55"/>
                  </a:lnTo>
                  <a:lnTo>
                    <a:pt x="101" y="62"/>
                  </a:lnTo>
                  <a:lnTo>
                    <a:pt x="101" y="79"/>
                  </a:lnTo>
                  <a:lnTo>
                    <a:pt x="85" y="79"/>
                  </a:lnTo>
                  <a:lnTo>
                    <a:pt x="84" y="79"/>
                  </a:lnTo>
                  <a:lnTo>
                    <a:pt x="78" y="79"/>
                  </a:lnTo>
                  <a:lnTo>
                    <a:pt x="75" y="79"/>
                  </a:lnTo>
                  <a:lnTo>
                    <a:pt x="64" y="79"/>
                  </a:lnTo>
                  <a:lnTo>
                    <a:pt x="61" y="79"/>
                  </a:lnTo>
                  <a:lnTo>
                    <a:pt x="60" y="89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60" y="96"/>
                  </a:lnTo>
                  <a:lnTo>
                    <a:pt x="52" y="96"/>
                  </a:lnTo>
                  <a:lnTo>
                    <a:pt x="51" y="96"/>
                  </a:lnTo>
                  <a:lnTo>
                    <a:pt x="48" y="96"/>
                  </a:lnTo>
                  <a:lnTo>
                    <a:pt x="44" y="96"/>
                  </a:lnTo>
                  <a:lnTo>
                    <a:pt x="40" y="96"/>
                  </a:lnTo>
                  <a:lnTo>
                    <a:pt x="36" y="96"/>
                  </a:lnTo>
                  <a:lnTo>
                    <a:pt x="30" y="95"/>
                  </a:lnTo>
                  <a:lnTo>
                    <a:pt x="26" y="95"/>
                  </a:lnTo>
                  <a:lnTo>
                    <a:pt x="22" y="95"/>
                  </a:lnTo>
                  <a:lnTo>
                    <a:pt x="21" y="95"/>
                  </a:lnTo>
                  <a:lnTo>
                    <a:pt x="6" y="95"/>
                  </a:lnTo>
                  <a:lnTo>
                    <a:pt x="0" y="95"/>
                  </a:lnTo>
                  <a:lnTo>
                    <a:pt x="0" y="91"/>
                  </a:lnTo>
                  <a:lnTo>
                    <a:pt x="0" y="73"/>
                  </a:lnTo>
                  <a:lnTo>
                    <a:pt x="0" y="73"/>
                  </a:lnTo>
                  <a:lnTo>
                    <a:pt x="1" y="60"/>
                  </a:lnTo>
                  <a:lnTo>
                    <a:pt x="1" y="60"/>
                  </a:lnTo>
                  <a:lnTo>
                    <a:pt x="1" y="39"/>
                  </a:lnTo>
                  <a:lnTo>
                    <a:pt x="2" y="34"/>
                  </a:lnTo>
                  <a:lnTo>
                    <a:pt x="2" y="32"/>
                  </a:lnTo>
                  <a:lnTo>
                    <a:pt x="2" y="31"/>
                  </a:lnTo>
                  <a:lnTo>
                    <a:pt x="2" y="28"/>
                  </a:lnTo>
                  <a:lnTo>
                    <a:pt x="2" y="24"/>
                  </a:lnTo>
                  <a:lnTo>
                    <a:pt x="2" y="11"/>
                  </a:lnTo>
                  <a:lnTo>
                    <a:pt x="1" y="11"/>
                  </a:lnTo>
                  <a:lnTo>
                    <a:pt x="1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7" name="Scott"/>
            <p:cNvSpPr>
              <a:spLocks/>
            </p:cNvSpPr>
            <p:nvPr/>
          </p:nvSpPr>
          <p:spPr bwMode="auto">
            <a:xfrm>
              <a:off x="31" y="338"/>
              <a:ext cx="143" cy="104"/>
            </a:xfrm>
            <a:custGeom>
              <a:avLst/>
              <a:gdLst/>
              <a:ahLst/>
              <a:cxnLst>
                <a:cxn ang="0">
                  <a:pos x="60" y="7"/>
                </a:cxn>
                <a:cxn ang="0">
                  <a:pos x="63" y="10"/>
                </a:cxn>
                <a:cxn ang="0">
                  <a:pos x="65" y="10"/>
                </a:cxn>
                <a:cxn ang="0">
                  <a:pos x="66" y="10"/>
                </a:cxn>
                <a:cxn ang="0">
                  <a:pos x="72" y="17"/>
                </a:cxn>
                <a:cxn ang="0">
                  <a:pos x="82" y="17"/>
                </a:cxn>
                <a:cxn ang="0">
                  <a:pos x="103" y="18"/>
                </a:cxn>
                <a:cxn ang="0">
                  <a:pos x="113" y="18"/>
                </a:cxn>
                <a:cxn ang="0">
                  <a:pos x="143" y="19"/>
                </a:cxn>
                <a:cxn ang="0">
                  <a:pos x="142" y="50"/>
                </a:cxn>
                <a:cxn ang="0">
                  <a:pos x="142" y="54"/>
                </a:cxn>
                <a:cxn ang="0">
                  <a:pos x="142" y="85"/>
                </a:cxn>
                <a:cxn ang="0">
                  <a:pos x="135" y="88"/>
                </a:cxn>
                <a:cxn ang="0">
                  <a:pos x="128" y="88"/>
                </a:cxn>
                <a:cxn ang="0">
                  <a:pos x="121" y="91"/>
                </a:cxn>
                <a:cxn ang="0">
                  <a:pos x="111" y="93"/>
                </a:cxn>
                <a:cxn ang="0">
                  <a:pos x="110" y="98"/>
                </a:cxn>
                <a:cxn ang="0">
                  <a:pos x="100" y="104"/>
                </a:cxn>
                <a:cxn ang="0">
                  <a:pos x="97" y="100"/>
                </a:cxn>
                <a:cxn ang="0">
                  <a:pos x="83" y="100"/>
                </a:cxn>
                <a:cxn ang="0">
                  <a:pos x="73" y="98"/>
                </a:cxn>
                <a:cxn ang="0">
                  <a:pos x="33" y="97"/>
                </a:cxn>
                <a:cxn ang="0">
                  <a:pos x="27" y="89"/>
                </a:cxn>
                <a:cxn ang="0">
                  <a:pos x="0" y="89"/>
                </a:cxn>
                <a:cxn ang="0">
                  <a:pos x="1" y="54"/>
                </a:cxn>
                <a:cxn ang="0">
                  <a:pos x="1" y="49"/>
                </a:cxn>
                <a:cxn ang="0">
                  <a:pos x="1" y="39"/>
                </a:cxn>
                <a:cxn ang="0">
                  <a:pos x="3" y="40"/>
                </a:cxn>
                <a:cxn ang="0">
                  <a:pos x="4" y="40"/>
                </a:cxn>
                <a:cxn ang="0">
                  <a:pos x="6" y="39"/>
                </a:cxn>
                <a:cxn ang="0">
                  <a:pos x="7" y="37"/>
                </a:cxn>
                <a:cxn ang="0">
                  <a:pos x="9" y="36"/>
                </a:cxn>
                <a:cxn ang="0">
                  <a:pos x="10" y="36"/>
                </a:cxn>
                <a:cxn ang="0">
                  <a:pos x="12" y="37"/>
                </a:cxn>
                <a:cxn ang="0">
                  <a:pos x="15" y="36"/>
                </a:cxn>
                <a:cxn ang="0">
                  <a:pos x="15" y="35"/>
                </a:cxn>
                <a:cxn ang="0">
                  <a:pos x="17" y="33"/>
                </a:cxn>
                <a:cxn ang="0">
                  <a:pos x="18" y="33"/>
                </a:cxn>
                <a:cxn ang="0">
                  <a:pos x="20" y="35"/>
                </a:cxn>
                <a:cxn ang="0">
                  <a:pos x="21" y="36"/>
                </a:cxn>
                <a:cxn ang="0">
                  <a:pos x="23" y="36"/>
                </a:cxn>
                <a:cxn ang="0">
                  <a:pos x="24" y="35"/>
                </a:cxn>
                <a:cxn ang="0">
                  <a:pos x="26" y="34"/>
                </a:cxn>
                <a:cxn ang="0">
                  <a:pos x="29" y="35"/>
                </a:cxn>
                <a:cxn ang="0">
                  <a:pos x="32" y="34"/>
                </a:cxn>
                <a:cxn ang="0">
                  <a:pos x="36" y="34"/>
                </a:cxn>
                <a:cxn ang="0">
                  <a:pos x="37" y="33"/>
                </a:cxn>
                <a:cxn ang="0">
                  <a:pos x="38" y="34"/>
                </a:cxn>
                <a:cxn ang="0">
                  <a:pos x="39" y="33"/>
                </a:cxn>
                <a:cxn ang="0">
                  <a:pos x="42" y="32"/>
                </a:cxn>
                <a:cxn ang="0">
                  <a:pos x="43" y="19"/>
                </a:cxn>
                <a:cxn ang="0">
                  <a:pos x="43" y="13"/>
                </a:cxn>
                <a:cxn ang="0">
                  <a:pos x="40" y="10"/>
                </a:cxn>
                <a:cxn ang="0">
                  <a:pos x="39" y="8"/>
                </a:cxn>
                <a:cxn ang="0">
                  <a:pos x="42" y="7"/>
                </a:cxn>
                <a:cxn ang="0">
                  <a:pos x="44" y="6"/>
                </a:cxn>
                <a:cxn ang="0">
                  <a:pos x="49" y="5"/>
                </a:cxn>
                <a:cxn ang="0">
                  <a:pos x="52" y="3"/>
                </a:cxn>
                <a:cxn ang="0">
                  <a:pos x="53" y="2"/>
                </a:cxn>
                <a:cxn ang="0">
                  <a:pos x="56" y="1"/>
                </a:cxn>
                <a:cxn ang="0">
                  <a:pos x="60" y="0"/>
                </a:cxn>
              </a:cxnLst>
              <a:rect l="0" t="0" r="r" b="b"/>
              <a:pathLst>
                <a:path w="143" h="104">
                  <a:moveTo>
                    <a:pt x="60" y="0"/>
                  </a:moveTo>
                  <a:lnTo>
                    <a:pt x="60" y="7"/>
                  </a:lnTo>
                  <a:lnTo>
                    <a:pt x="60" y="10"/>
                  </a:lnTo>
                  <a:lnTo>
                    <a:pt x="63" y="10"/>
                  </a:lnTo>
                  <a:lnTo>
                    <a:pt x="65" y="10"/>
                  </a:lnTo>
                  <a:lnTo>
                    <a:pt x="65" y="10"/>
                  </a:lnTo>
                  <a:lnTo>
                    <a:pt x="66" y="10"/>
                  </a:lnTo>
                  <a:lnTo>
                    <a:pt x="66" y="10"/>
                  </a:lnTo>
                  <a:lnTo>
                    <a:pt x="73" y="11"/>
                  </a:lnTo>
                  <a:lnTo>
                    <a:pt x="72" y="17"/>
                  </a:lnTo>
                  <a:lnTo>
                    <a:pt x="82" y="17"/>
                  </a:lnTo>
                  <a:lnTo>
                    <a:pt x="82" y="17"/>
                  </a:lnTo>
                  <a:lnTo>
                    <a:pt x="90" y="17"/>
                  </a:lnTo>
                  <a:lnTo>
                    <a:pt x="103" y="18"/>
                  </a:lnTo>
                  <a:lnTo>
                    <a:pt x="103" y="18"/>
                  </a:lnTo>
                  <a:lnTo>
                    <a:pt x="113" y="18"/>
                  </a:lnTo>
                  <a:lnTo>
                    <a:pt x="123" y="19"/>
                  </a:lnTo>
                  <a:lnTo>
                    <a:pt x="143" y="19"/>
                  </a:lnTo>
                  <a:lnTo>
                    <a:pt x="142" y="47"/>
                  </a:lnTo>
                  <a:lnTo>
                    <a:pt x="142" y="50"/>
                  </a:lnTo>
                  <a:lnTo>
                    <a:pt x="142" y="52"/>
                  </a:lnTo>
                  <a:lnTo>
                    <a:pt x="142" y="54"/>
                  </a:lnTo>
                  <a:lnTo>
                    <a:pt x="142" y="55"/>
                  </a:lnTo>
                  <a:lnTo>
                    <a:pt x="142" y="85"/>
                  </a:lnTo>
                  <a:lnTo>
                    <a:pt x="135" y="85"/>
                  </a:lnTo>
                  <a:lnTo>
                    <a:pt x="135" y="88"/>
                  </a:lnTo>
                  <a:lnTo>
                    <a:pt x="132" y="88"/>
                  </a:lnTo>
                  <a:lnTo>
                    <a:pt x="128" y="88"/>
                  </a:lnTo>
                  <a:lnTo>
                    <a:pt x="128" y="91"/>
                  </a:lnTo>
                  <a:lnTo>
                    <a:pt x="121" y="91"/>
                  </a:lnTo>
                  <a:lnTo>
                    <a:pt x="121" y="93"/>
                  </a:lnTo>
                  <a:lnTo>
                    <a:pt x="111" y="93"/>
                  </a:lnTo>
                  <a:lnTo>
                    <a:pt x="111" y="98"/>
                  </a:lnTo>
                  <a:lnTo>
                    <a:pt x="110" y="98"/>
                  </a:lnTo>
                  <a:lnTo>
                    <a:pt x="110" y="104"/>
                  </a:lnTo>
                  <a:lnTo>
                    <a:pt x="100" y="104"/>
                  </a:lnTo>
                  <a:lnTo>
                    <a:pt x="100" y="101"/>
                  </a:lnTo>
                  <a:lnTo>
                    <a:pt x="97" y="100"/>
                  </a:lnTo>
                  <a:lnTo>
                    <a:pt x="85" y="100"/>
                  </a:lnTo>
                  <a:lnTo>
                    <a:pt x="83" y="100"/>
                  </a:lnTo>
                  <a:lnTo>
                    <a:pt x="83" y="98"/>
                  </a:lnTo>
                  <a:lnTo>
                    <a:pt x="73" y="98"/>
                  </a:lnTo>
                  <a:lnTo>
                    <a:pt x="48" y="97"/>
                  </a:lnTo>
                  <a:lnTo>
                    <a:pt x="33" y="97"/>
                  </a:lnTo>
                  <a:lnTo>
                    <a:pt x="26" y="96"/>
                  </a:lnTo>
                  <a:lnTo>
                    <a:pt x="27" y="89"/>
                  </a:lnTo>
                  <a:lnTo>
                    <a:pt x="14" y="89"/>
                  </a:lnTo>
                  <a:lnTo>
                    <a:pt x="0" y="89"/>
                  </a:lnTo>
                  <a:lnTo>
                    <a:pt x="1" y="58"/>
                  </a:lnTo>
                  <a:lnTo>
                    <a:pt x="1" y="54"/>
                  </a:lnTo>
                  <a:lnTo>
                    <a:pt x="1" y="50"/>
                  </a:lnTo>
                  <a:lnTo>
                    <a:pt x="1" y="49"/>
                  </a:lnTo>
                  <a:lnTo>
                    <a:pt x="1" y="49"/>
                  </a:lnTo>
                  <a:lnTo>
                    <a:pt x="1" y="39"/>
                  </a:lnTo>
                  <a:lnTo>
                    <a:pt x="2" y="39"/>
                  </a:lnTo>
                  <a:lnTo>
                    <a:pt x="3" y="40"/>
                  </a:lnTo>
                  <a:lnTo>
                    <a:pt x="3" y="40"/>
                  </a:lnTo>
                  <a:lnTo>
                    <a:pt x="4" y="40"/>
                  </a:lnTo>
                  <a:lnTo>
                    <a:pt x="5" y="40"/>
                  </a:lnTo>
                  <a:lnTo>
                    <a:pt x="6" y="39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8" y="36"/>
                  </a:lnTo>
                  <a:lnTo>
                    <a:pt x="9" y="36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12" y="37"/>
                  </a:lnTo>
                  <a:lnTo>
                    <a:pt x="12" y="37"/>
                  </a:lnTo>
                  <a:lnTo>
                    <a:pt x="14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15" y="35"/>
                  </a:lnTo>
                  <a:lnTo>
                    <a:pt x="16" y="34"/>
                  </a:lnTo>
                  <a:lnTo>
                    <a:pt x="17" y="33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8" y="34"/>
                  </a:lnTo>
                  <a:lnTo>
                    <a:pt x="20" y="35"/>
                  </a:lnTo>
                  <a:lnTo>
                    <a:pt x="20" y="36"/>
                  </a:lnTo>
                  <a:lnTo>
                    <a:pt x="21" y="36"/>
                  </a:lnTo>
                  <a:lnTo>
                    <a:pt x="23" y="36"/>
                  </a:lnTo>
                  <a:lnTo>
                    <a:pt x="23" y="36"/>
                  </a:lnTo>
                  <a:lnTo>
                    <a:pt x="23" y="35"/>
                  </a:lnTo>
                  <a:lnTo>
                    <a:pt x="24" y="35"/>
                  </a:lnTo>
                  <a:lnTo>
                    <a:pt x="25" y="34"/>
                  </a:lnTo>
                  <a:lnTo>
                    <a:pt x="26" y="34"/>
                  </a:lnTo>
                  <a:lnTo>
                    <a:pt x="28" y="35"/>
                  </a:lnTo>
                  <a:lnTo>
                    <a:pt x="29" y="35"/>
                  </a:lnTo>
                  <a:lnTo>
                    <a:pt x="31" y="35"/>
                  </a:lnTo>
                  <a:lnTo>
                    <a:pt x="32" y="34"/>
                  </a:lnTo>
                  <a:lnTo>
                    <a:pt x="35" y="34"/>
                  </a:lnTo>
                  <a:lnTo>
                    <a:pt x="36" y="34"/>
                  </a:lnTo>
                  <a:lnTo>
                    <a:pt x="36" y="34"/>
                  </a:lnTo>
                  <a:lnTo>
                    <a:pt x="37" y="33"/>
                  </a:lnTo>
                  <a:lnTo>
                    <a:pt x="38" y="33"/>
                  </a:lnTo>
                  <a:lnTo>
                    <a:pt x="38" y="34"/>
                  </a:lnTo>
                  <a:lnTo>
                    <a:pt x="39" y="33"/>
                  </a:lnTo>
                  <a:lnTo>
                    <a:pt x="39" y="33"/>
                  </a:lnTo>
                  <a:lnTo>
                    <a:pt x="39" y="32"/>
                  </a:lnTo>
                  <a:lnTo>
                    <a:pt x="42" y="32"/>
                  </a:lnTo>
                  <a:lnTo>
                    <a:pt x="43" y="31"/>
                  </a:lnTo>
                  <a:lnTo>
                    <a:pt x="43" y="19"/>
                  </a:lnTo>
                  <a:lnTo>
                    <a:pt x="43" y="18"/>
                  </a:lnTo>
                  <a:lnTo>
                    <a:pt x="43" y="13"/>
                  </a:lnTo>
                  <a:lnTo>
                    <a:pt x="43" y="10"/>
                  </a:lnTo>
                  <a:lnTo>
                    <a:pt x="40" y="10"/>
                  </a:lnTo>
                  <a:lnTo>
                    <a:pt x="39" y="10"/>
                  </a:lnTo>
                  <a:lnTo>
                    <a:pt x="39" y="8"/>
                  </a:lnTo>
                  <a:lnTo>
                    <a:pt x="41" y="7"/>
                  </a:lnTo>
                  <a:lnTo>
                    <a:pt x="42" y="7"/>
                  </a:lnTo>
                  <a:lnTo>
                    <a:pt x="43" y="6"/>
                  </a:lnTo>
                  <a:lnTo>
                    <a:pt x="44" y="6"/>
                  </a:lnTo>
                  <a:lnTo>
                    <a:pt x="44" y="4"/>
                  </a:lnTo>
                  <a:lnTo>
                    <a:pt x="49" y="5"/>
                  </a:lnTo>
                  <a:lnTo>
                    <a:pt x="49" y="3"/>
                  </a:lnTo>
                  <a:lnTo>
                    <a:pt x="52" y="3"/>
                  </a:lnTo>
                  <a:lnTo>
                    <a:pt x="52" y="2"/>
                  </a:lnTo>
                  <a:lnTo>
                    <a:pt x="53" y="2"/>
                  </a:lnTo>
                  <a:lnTo>
                    <a:pt x="53" y="1"/>
                  </a:lnTo>
                  <a:lnTo>
                    <a:pt x="56" y="1"/>
                  </a:lnTo>
                  <a:lnTo>
                    <a:pt x="56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8" name="Saline"/>
            <p:cNvSpPr>
              <a:spLocks/>
            </p:cNvSpPr>
            <p:nvPr/>
          </p:nvSpPr>
          <p:spPr bwMode="auto">
            <a:xfrm>
              <a:off x="293" y="396"/>
              <a:ext cx="158" cy="107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50" y="2"/>
                </a:cxn>
                <a:cxn ang="0">
                  <a:pos x="52" y="2"/>
                </a:cxn>
                <a:cxn ang="0">
                  <a:pos x="54" y="3"/>
                </a:cxn>
                <a:cxn ang="0">
                  <a:pos x="56" y="4"/>
                </a:cxn>
                <a:cxn ang="0">
                  <a:pos x="58" y="4"/>
                </a:cxn>
                <a:cxn ang="0">
                  <a:pos x="61" y="4"/>
                </a:cxn>
                <a:cxn ang="0">
                  <a:pos x="62" y="5"/>
                </a:cxn>
                <a:cxn ang="0">
                  <a:pos x="64" y="1"/>
                </a:cxn>
                <a:cxn ang="0">
                  <a:pos x="80" y="16"/>
                </a:cxn>
                <a:cxn ang="0">
                  <a:pos x="100" y="23"/>
                </a:cxn>
                <a:cxn ang="0">
                  <a:pos x="100" y="32"/>
                </a:cxn>
                <a:cxn ang="0">
                  <a:pos x="106" y="41"/>
                </a:cxn>
                <a:cxn ang="0">
                  <a:pos x="109" y="44"/>
                </a:cxn>
                <a:cxn ang="0">
                  <a:pos x="120" y="51"/>
                </a:cxn>
                <a:cxn ang="0">
                  <a:pos x="120" y="55"/>
                </a:cxn>
                <a:cxn ang="0">
                  <a:pos x="132" y="56"/>
                </a:cxn>
                <a:cxn ang="0">
                  <a:pos x="138" y="57"/>
                </a:cxn>
                <a:cxn ang="0">
                  <a:pos x="153" y="66"/>
                </a:cxn>
                <a:cxn ang="0">
                  <a:pos x="158" y="83"/>
                </a:cxn>
                <a:cxn ang="0">
                  <a:pos x="128" y="87"/>
                </a:cxn>
                <a:cxn ang="0">
                  <a:pos x="128" y="90"/>
                </a:cxn>
                <a:cxn ang="0">
                  <a:pos x="108" y="98"/>
                </a:cxn>
                <a:cxn ang="0">
                  <a:pos x="95" y="97"/>
                </a:cxn>
                <a:cxn ang="0">
                  <a:pos x="91" y="98"/>
                </a:cxn>
                <a:cxn ang="0">
                  <a:pos x="91" y="99"/>
                </a:cxn>
                <a:cxn ang="0">
                  <a:pos x="88" y="103"/>
                </a:cxn>
                <a:cxn ang="0">
                  <a:pos x="87" y="102"/>
                </a:cxn>
                <a:cxn ang="0">
                  <a:pos x="85" y="105"/>
                </a:cxn>
                <a:cxn ang="0">
                  <a:pos x="86" y="107"/>
                </a:cxn>
                <a:cxn ang="0">
                  <a:pos x="85" y="107"/>
                </a:cxn>
                <a:cxn ang="0">
                  <a:pos x="74" y="99"/>
                </a:cxn>
                <a:cxn ang="0">
                  <a:pos x="74" y="93"/>
                </a:cxn>
                <a:cxn ang="0">
                  <a:pos x="64" y="85"/>
                </a:cxn>
                <a:cxn ang="0">
                  <a:pos x="57" y="85"/>
                </a:cxn>
                <a:cxn ang="0">
                  <a:pos x="54" y="74"/>
                </a:cxn>
                <a:cxn ang="0">
                  <a:pos x="54" y="71"/>
                </a:cxn>
                <a:cxn ang="0">
                  <a:pos x="38" y="64"/>
                </a:cxn>
                <a:cxn ang="0">
                  <a:pos x="35" y="53"/>
                </a:cxn>
                <a:cxn ang="0">
                  <a:pos x="27" y="53"/>
                </a:cxn>
                <a:cxn ang="0">
                  <a:pos x="22" y="53"/>
                </a:cxn>
                <a:cxn ang="0">
                  <a:pos x="18" y="49"/>
                </a:cxn>
                <a:cxn ang="0">
                  <a:pos x="20" y="42"/>
                </a:cxn>
                <a:cxn ang="0">
                  <a:pos x="20" y="35"/>
                </a:cxn>
                <a:cxn ang="0">
                  <a:pos x="16" y="20"/>
                </a:cxn>
                <a:cxn ang="0">
                  <a:pos x="0" y="7"/>
                </a:cxn>
                <a:cxn ang="0">
                  <a:pos x="20" y="0"/>
                </a:cxn>
              </a:cxnLst>
              <a:rect l="0" t="0" r="r" b="b"/>
              <a:pathLst>
                <a:path w="158" h="107">
                  <a:moveTo>
                    <a:pt x="21" y="0"/>
                  </a:moveTo>
                  <a:lnTo>
                    <a:pt x="22" y="0"/>
                  </a:lnTo>
                  <a:lnTo>
                    <a:pt x="46" y="0"/>
                  </a:lnTo>
                  <a:lnTo>
                    <a:pt x="47" y="1"/>
                  </a:lnTo>
                  <a:lnTo>
                    <a:pt x="48" y="2"/>
                  </a:lnTo>
                  <a:lnTo>
                    <a:pt x="50" y="2"/>
                  </a:lnTo>
                  <a:lnTo>
                    <a:pt x="50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4" y="3"/>
                  </a:lnTo>
                  <a:lnTo>
                    <a:pt x="55" y="3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58" y="3"/>
                  </a:lnTo>
                  <a:lnTo>
                    <a:pt x="58" y="4"/>
                  </a:lnTo>
                  <a:lnTo>
                    <a:pt x="59" y="4"/>
                  </a:lnTo>
                  <a:lnTo>
                    <a:pt x="61" y="3"/>
                  </a:lnTo>
                  <a:lnTo>
                    <a:pt x="61" y="4"/>
                  </a:lnTo>
                  <a:lnTo>
                    <a:pt x="61" y="5"/>
                  </a:lnTo>
                  <a:lnTo>
                    <a:pt x="61" y="5"/>
                  </a:lnTo>
                  <a:lnTo>
                    <a:pt x="62" y="5"/>
                  </a:lnTo>
                  <a:lnTo>
                    <a:pt x="63" y="5"/>
                  </a:lnTo>
                  <a:lnTo>
                    <a:pt x="63" y="7"/>
                  </a:lnTo>
                  <a:lnTo>
                    <a:pt x="64" y="1"/>
                  </a:lnTo>
                  <a:lnTo>
                    <a:pt x="80" y="1"/>
                  </a:lnTo>
                  <a:lnTo>
                    <a:pt x="80" y="11"/>
                  </a:lnTo>
                  <a:lnTo>
                    <a:pt x="80" y="16"/>
                  </a:lnTo>
                  <a:lnTo>
                    <a:pt x="80" y="17"/>
                  </a:lnTo>
                  <a:lnTo>
                    <a:pt x="80" y="22"/>
                  </a:lnTo>
                  <a:lnTo>
                    <a:pt x="100" y="23"/>
                  </a:lnTo>
                  <a:lnTo>
                    <a:pt x="100" y="26"/>
                  </a:lnTo>
                  <a:lnTo>
                    <a:pt x="100" y="27"/>
                  </a:lnTo>
                  <a:lnTo>
                    <a:pt x="100" y="32"/>
                  </a:lnTo>
                  <a:lnTo>
                    <a:pt x="99" y="40"/>
                  </a:lnTo>
                  <a:lnTo>
                    <a:pt x="104" y="41"/>
                  </a:lnTo>
                  <a:lnTo>
                    <a:pt x="106" y="41"/>
                  </a:lnTo>
                  <a:lnTo>
                    <a:pt x="108" y="41"/>
                  </a:lnTo>
                  <a:lnTo>
                    <a:pt x="110" y="41"/>
                  </a:lnTo>
                  <a:lnTo>
                    <a:pt x="109" y="44"/>
                  </a:lnTo>
                  <a:lnTo>
                    <a:pt x="117" y="44"/>
                  </a:lnTo>
                  <a:lnTo>
                    <a:pt x="120" y="45"/>
                  </a:lnTo>
                  <a:lnTo>
                    <a:pt x="120" y="51"/>
                  </a:lnTo>
                  <a:lnTo>
                    <a:pt x="120" y="51"/>
                  </a:lnTo>
                  <a:lnTo>
                    <a:pt x="120" y="52"/>
                  </a:lnTo>
                  <a:lnTo>
                    <a:pt x="120" y="55"/>
                  </a:lnTo>
                  <a:lnTo>
                    <a:pt x="120" y="55"/>
                  </a:lnTo>
                  <a:lnTo>
                    <a:pt x="126" y="56"/>
                  </a:lnTo>
                  <a:lnTo>
                    <a:pt x="132" y="56"/>
                  </a:lnTo>
                  <a:lnTo>
                    <a:pt x="138" y="56"/>
                  </a:lnTo>
                  <a:lnTo>
                    <a:pt x="138" y="56"/>
                  </a:lnTo>
                  <a:lnTo>
                    <a:pt x="138" y="57"/>
                  </a:lnTo>
                  <a:lnTo>
                    <a:pt x="138" y="66"/>
                  </a:lnTo>
                  <a:lnTo>
                    <a:pt x="142" y="66"/>
                  </a:lnTo>
                  <a:lnTo>
                    <a:pt x="153" y="66"/>
                  </a:lnTo>
                  <a:lnTo>
                    <a:pt x="158" y="67"/>
                  </a:lnTo>
                  <a:lnTo>
                    <a:pt x="158" y="74"/>
                  </a:lnTo>
                  <a:lnTo>
                    <a:pt x="158" y="83"/>
                  </a:lnTo>
                  <a:lnTo>
                    <a:pt x="158" y="88"/>
                  </a:lnTo>
                  <a:lnTo>
                    <a:pt x="129" y="87"/>
                  </a:lnTo>
                  <a:lnTo>
                    <a:pt x="128" y="87"/>
                  </a:lnTo>
                  <a:lnTo>
                    <a:pt x="128" y="87"/>
                  </a:lnTo>
                  <a:lnTo>
                    <a:pt x="128" y="87"/>
                  </a:lnTo>
                  <a:lnTo>
                    <a:pt x="128" y="90"/>
                  </a:lnTo>
                  <a:lnTo>
                    <a:pt x="127" y="98"/>
                  </a:lnTo>
                  <a:lnTo>
                    <a:pt x="112" y="98"/>
                  </a:lnTo>
                  <a:lnTo>
                    <a:pt x="108" y="98"/>
                  </a:lnTo>
                  <a:lnTo>
                    <a:pt x="101" y="97"/>
                  </a:lnTo>
                  <a:lnTo>
                    <a:pt x="98" y="97"/>
                  </a:lnTo>
                  <a:lnTo>
                    <a:pt x="95" y="97"/>
                  </a:lnTo>
                  <a:lnTo>
                    <a:pt x="92" y="97"/>
                  </a:lnTo>
                  <a:lnTo>
                    <a:pt x="91" y="98"/>
                  </a:lnTo>
                  <a:lnTo>
                    <a:pt x="91" y="98"/>
                  </a:lnTo>
                  <a:lnTo>
                    <a:pt x="91" y="98"/>
                  </a:lnTo>
                  <a:lnTo>
                    <a:pt x="91" y="99"/>
                  </a:lnTo>
                  <a:lnTo>
                    <a:pt x="91" y="99"/>
                  </a:lnTo>
                  <a:lnTo>
                    <a:pt x="90" y="100"/>
                  </a:lnTo>
                  <a:lnTo>
                    <a:pt x="90" y="101"/>
                  </a:lnTo>
                  <a:lnTo>
                    <a:pt x="88" y="103"/>
                  </a:lnTo>
                  <a:lnTo>
                    <a:pt x="87" y="103"/>
                  </a:lnTo>
                  <a:lnTo>
                    <a:pt x="87" y="103"/>
                  </a:lnTo>
                  <a:lnTo>
                    <a:pt x="87" y="102"/>
                  </a:lnTo>
                  <a:lnTo>
                    <a:pt x="86" y="104"/>
                  </a:lnTo>
                  <a:lnTo>
                    <a:pt x="85" y="105"/>
                  </a:lnTo>
                  <a:lnTo>
                    <a:pt x="85" y="105"/>
                  </a:lnTo>
                  <a:lnTo>
                    <a:pt x="85" y="105"/>
                  </a:lnTo>
                  <a:lnTo>
                    <a:pt x="86" y="106"/>
                  </a:lnTo>
                  <a:lnTo>
                    <a:pt x="86" y="107"/>
                  </a:lnTo>
                  <a:lnTo>
                    <a:pt x="85" y="107"/>
                  </a:lnTo>
                  <a:lnTo>
                    <a:pt x="85" y="107"/>
                  </a:lnTo>
                  <a:lnTo>
                    <a:pt x="85" y="107"/>
                  </a:lnTo>
                  <a:lnTo>
                    <a:pt x="77" y="107"/>
                  </a:lnTo>
                  <a:lnTo>
                    <a:pt x="74" y="107"/>
                  </a:lnTo>
                  <a:lnTo>
                    <a:pt x="74" y="99"/>
                  </a:lnTo>
                  <a:lnTo>
                    <a:pt x="74" y="97"/>
                  </a:lnTo>
                  <a:lnTo>
                    <a:pt x="74" y="94"/>
                  </a:lnTo>
                  <a:lnTo>
                    <a:pt x="74" y="93"/>
                  </a:lnTo>
                  <a:lnTo>
                    <a:pt x="72" y="92"/>
                  </a:lnTo>
                  <a:lnTo>
                    <a:pt x="64" y="92"/>
                  </a:lnTo>
                  <a:lnTo>
                    <a:pt x="64" y="85"/>
                  </a:lnTo>
                  <a:lnTo>
                    <a:pt x="61" y="85"/>
                  </a:lnTo>
                  <a:lnTo>
                    <a:pt x="59" y="85"/>
                  </a:lnTo>
                  <a:lnTo>
                    <a:pt x="57" y="85"/>
                  </a:lnTo>
                  <a:lnTo>
                    <a:pt x="55" y="85"/>
                  </a:lnTo>
                  <a:lnTo>
                    <a:pt x="54" y="85"/>
                  </a:lnTo>
                  <a:lnTo>
                    <a:pt x="54" y="74"/>
                  </a:lnTo>
                  <a:lnTo>
                    <a:pt x="54" y="74"/>
                  </a:lnTo>
                  <a:lnTo>
                    <a:pt x="54" y="72"/>
                  </a:lnTo>
                  <a:lnTo>
                    <a:pt x="54" y="71"/>
                  </a:lnTo>
                  <a:lnTo>
                    <a:pt x="50" y="71"/>
                  </a:lnTo>
                  <a:lnTo>
                    <a:pt x="51" y="64"/>
                  </a:lnTo>
                  <a:lnTo>
                    <a:pt x="38" y="64"/>
                  </a:lnTo>
                  <a:lnTo>
                    <a:pt x="38" y="57"/>
                  </a:lnTo>
                  <a:lnTo>
                    <a:pt x="38" y="53"/>
                  </a:lnTo>
                  <a:lnTo>
                    <a:pt x="35" y="53"/>
                  </a:lnTo>
                  <a:lnTo>
                    <a:pt x="34" y="53"/>
                  </a:lnTo>
                  <a:lnTo>
                    <a:pt x="30" y="53"/>
                  </a:lnTo>
                  <a:lnTo>
                    <a:pt x="27" y="53"/>
                  </a:lnTo>
                  <a:lnTo>
                    <a:pt x="25" y="53"/>
                  </a:lnTo>
                  <a:lnTo>
                    <a:pt x="23" y="53"/>
                  </a:lnTo>
                  <a:lnTo>
                    <a:pt x="22" y="53"/>
                  </a:lnTo>
                  <a:lnTo>
                    <a:pt x="18" y="53"/>
                  </a:lnTo>
                  <a:lnTo>
                    <a:pt x="18" y="51"/>
                  </a:lnTo>
                  <a:lnTo>
                    <a:pt x="18" y="49"/>
                  </a:lnTo>
                  <a:lnTo>
                    <a:pt x="18" y="46"/>
                  </a:lnTo>
                  <a:lnTo>
                    <a:pt x="18" y="42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38"/>
                  </a:lnTo>
                  <a:lnTo>
                    <a:pt x="20" y="35"/>
                  </a:lnTo>
                  <a:lnTo>
                    <a:pt x="20" y="31"/>
                  </a:lnTo>
                  <a:lnTo>
                    <a:pt x="20" y="20"/>
                  </a:lnTo>
                  <a:lnTo>
                    <a:pt x="16" y="20"/>
                  </a:lnTo>
                  <a:lnTo>
                    <a:pt x="15" y="20"/>
                  </a:lnTo>
                  <a:lnTo>
                    <a:pt x="0" y="21"/>
                  </a:lnTo>
                  <a:lnTo>
                    <a:pt x="0" y="7"/>
                  </a:lnTo>
                  <a:lnTo>
                    <a:pt x="0" y="0"/>
                  </a:lnTo>
                  <a:lnTo>
                    <a:pt x="8" y="0"/>
                  </a:lnTo>
                  <a:lnTo>
                    <a:pt x="20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9" name="Randolph"/>
            <p:cNvSpPr>
              <a:spLocks/>
            </p:cNvSpPr>
            <p:nvPr/>
          </p:nvSpPr>
          <p:spPr bwMode="auto">
            <a:xfrm>
              <a:off x="610" y="0"/>
              <a:ext cx="125" cy="92"/>
            </a:xfrm>
            <a:custGeom>
              <a:avLst/>
              <a:gdLst/>
              <a:ahLst/>
              <a:cxnLst>
                <a:cxn ang="0">
                  <a:pos x="119" y="2"/>
                </a:cxn>
                <a:cxn ang="0">
                  <a:pos x="121" y="3"/>
                </a:cxn>
                <a:cxn ang="0">
                  <a:pos x="121" y="6"/>
                </a:cxn>
                <a:cxn ang="0">
                  <a:pos x="120" y="9"/>
                </a:cxn>
                <a:cxn ang="0">
                  <a:pos x="119" y="15"/>
                </a:cxn>
                <a:cxn ang="0">
                  <a:pos x="120" y="16"/>
                </a:cxn>
                <a:cxn ang="0">
                  <a:pos x="120" y="17"/>
                </a:cxn>
                <a:cxn ang="0">
                  <a:pos x="119" y="17"/>
                </a:cxn>
                <a:cxn ang="0">
                  <a:pos x="121" y="18"/>
                </a:cxn>
                <a:cxn ang="0">
                  <a:pos x="123" y="18"/>
                </a:cxn>
                <a:cxn ang="0">
                  <a:pos x="121" y="19"/>
                </a:cxn>
                <a:cxn ang="0">
                  <a:pos x="122" y="20"/>
                </a:cxn>
                <a:cxn ang="0">
                  <a:pos x="124" y="27"/>
                </a:cxn>
                <a:cxn ang="0">
                  <a:pos x="124" y="35"/>
                </a:cxn>
                <a:cxn ang="0">
                  <a:pos x="124" y="52"/>
                </a:cxn>
                <a:cxn ang="0">
                  <a:pos x="124" y="53"/>
                </a:cxn>
                <a:cxn ang="0">
                  <a:pos x="124" y="52"/>
                </a:cxn>
                <a:cxn ang="0">
                  <a:pos x="119" y="52"/>
                </a:cxn>
                <a:cxn ang="0">
                  <a:pos x="118" y="50"/>
                </a:cxn>
                <a:cxn ang="0">
                  <a:pos x="117" y="50"/>
                </a:cxn>
                <a:cxn ang="0">
                  <a:pos x="116" y="51"/>
                </a:cxn>
                <a:cxn ang="0">
                  <a:pos x="114" y="50"/>
                </a:cxn>
                <a:cxn ang="0">
                  <a:pos x="113" y="67"/>
                </a:cxn>
                <a:cxn ang="0">
                  <a:pos x="113" y="84"/>
                </a:cxn>
                <a:cxn ang="0">
                  <a:pos x="85" y="84"/>
                </a:cxn>
                <a:cxn ang="0">
                  <a:pos x="69" y="84"/>
                </a:cxn>
                <a:cxn ang="0">
                  <a:pos x="68" y="85"/>
                </a:cxn>
                <a:cxn ang="0">
                  <a:pos x="67" y="83"/>
                </a:cxn>
                <a:cxn ang="0">
                  <a:pos x="65" y="87"/>
                </a:cxn>
                <a:cxn ang="0">
                  <a:pos x="65" y="92"/>
                </a:cxn>
                <a:cxn ang="0">
                  <a:pos x="62" y="92"/>
                </a:cxn>
                <a:cxn ang="0">
                  <a:pos x="63" y="91"/>
                </a:cxn>
                <a:cxn ang="0">
                  <a:pos x="62" y="90"/>
                </a:cxn>
                <a:cxn ang="0">
                  <a:pos x="61" y="84"/>
                </a:cxn>
                <a:cxn ang="0">
                  <a:pos x="57" y="84"/>
                </a:cxn>
                <a:cxn ang="0">
                  <a:pos x="54" y="83"/>
                </a:cxn>
                <a:cxn ang="0">
                  <a:pos x="53" y="82"/>
                </a:cxn>
                <a:cxn ang="0">
                  <a:pos x="51" y="80"/>
                </a:cxn>
                <a:cxn ang="0">
                  <a:pos x="50" y="80"/>
                </a:cxn>
                <a:cxn ang="0">
                  <a:pos x="49" y="77"/>
                </a:cxn>
                <a:cxn ang="0">
                  <a:pos x="48" y="74"/>
                </a:cxn>
                <a:cxn ang="0">
                  <a:pos x="45" y="71"/>
                </a:cxn>
                <a:cxn ang="0">
                  <a:pos x="43" y="70"/>
                </a:cxn>
                <a:cxn ang="0">
                  <a:pos x="40" y="69"/>
                </a:cxn>
                <a:cxn ang="0">
                  <a:pos x="39" y="67"/>
                </a:cxn>
                <a:cxn ang="0">
                  <a:pos x="35" y="66"/>
                </a:cxn>
                <a:cxn ang="0">
                  <a:pos x="34" y="64"/>
                </a:cxn>
                <a:cxn ang="0">
                  <a:pos x="32" y="62"/>
                </a:cxn>
                <a:cxn ang="0">
                  <a:pos x="31" y="66"/>
                </a:cxn>
                <a:cxn ang="0">
                  <a:pos x="28" y="58"/>
                </a:cxn>
                <a:cxn ang="0">
                  <a:pos x="24" y="37"/>
                </a:cxn>
                <a:cxn ang="0">
                  <a:pos x="22" y="26"/>
                </a:cxn>
                <a:cxn ang="0">
                  <a:pos x="17" y="19"/>
                </a:cxn>
                <a:cxn ang="0">
                  <a:pos x="10" y="12"/>
                </a:cxn>
                <a:cxn ang="0">
                  <a:pos x="9" y="9"/>
                </a:cxn>
                <a:cxn ang="0">
                  <a:pos x="5" y="6"/>
                </a:cxn>
                <a:cxn ang="0">
                  <a:pos x="0" y="3"/>
                </a:cxn>
                <a:cxn ang="0">
                  <a:pos x="34" y="0"/>
                </a:cxn>
                <a:cxn ang="0">
                  <a:pos x="74" y="0"/>
                </a:cxn>
                <a:cxn ang="0">
                  <a:pos x="100" y="0"/>
                </a:cxn>
              </a:cxnLst>
              <a:rect l="0" t="0" r="r" b="b"/>
              <a:pathLst>
                <a:path w="125" h="92">
                  <a:moveTo>
                    <a:pt x="118" y="0"/>
                  </a:moveTo>
                  <a:lnTo>
                    <a:pt x="118" y="0"/>
                  </a:lnTo>
                  <a:lnTo>
                    <a:pt x="119" y="2"/>
                  </a:lnTo>
                  <a:lnTo>
                    <a:pt x="119" y="2"/>
                  </a:lnTo>
                  <a:lnTo>
                    <a:pt x="120" y="3"/>
                  </a:lnTo>
                  <a:lnTo>
                    <a:pt x="120" y="2"/>
                  </a:lnTo>
                  <a:lnTo>
                    <a:pt x="121" y="3"/>
                  </a:lnTo>
                  <a:lnTo>
                    <a:pt x="121" y="3"/>
                  </a:lnTo>
                  <a:lnTo>
                    <a:pt x="121" y="4"/>
                  </a:lnTo>
                  <a:lnTo>
                    <a:pt x="120" y="4"/>
                  </a:lnTo>
                  <a:lnTo>
                    <a:pt x="121" y="6"/>
                  </a:lnTo>
                  <a:lnTo>
                    <a:pt x="121" y="6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20" y="8"/>
                  </a:lnTo>
                  <a:lnTo>
                    <a:pt x="120" y="9"/>
                  </a:lnTo>
                  <a:lnTo>
                    <a:pt x="119" y="11"/>
                  </a:lnTo>
                  <a:lnTo>
                    <a:pt x="120" y="13"/>
                  </a:lnTo>
                  <a:lnTo>
                    <a:pt x="119" y="13"/>
                  </a:lnTo>
                  <a:lnTo>
                    <a:pt x="119" y="15"/>
                  </a:lnTo>
                  <a:lnTo>
                    <a:pt x="119" y="15"/>
                  </a:lnTo>
                  <a:lnTo>
                    <a:pt x="119" y="15"/>
                  </a:lnTo>
                  <a:lnTo>
                    <a:pt x="120" y="16"/>
                  </a:lnTo>
                  <a:lnTo>
                    <a:pt x="120" y="16"/>
                  </a:lnTo>
                  <a:lnTo>
                    <a:pt x="121" y="16"/>
                  </a:lnTo>
                  <a:lnTo>
                    <a:pt x="121" y="16"/>
                  </a:lnTo>
                  <a:lnTo>
                    <a:pt x="121" y="16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19" y="17"/>
                  </a:lnTo>
                  <a:lnTo>
                    <a:pt x="119" y="17"/>
                  </a:lnTo>
                  <a:lnTo>
                    <a:pt x="119" y="17"/>
                  </a:lnTo>
                  <a:lnTo>
                    <a:pt x="119" y="18"/>
                  </a:lnTo>
                  <a:lnTo>
                    <a:pt x="119" y="18"/>
                  </a:lnTo>
                  <a:lnTo>
                    <a:pt x="120" y="18"/>
                  </a:lnTo>
                  <a:lnTo>
                    <a:pt x="121" y="18"/>
                  </a:lnTo>
                  <a:lnTo>
                    <a:pt x="121" y="18"/>
                  </a:lnTo>
                  <a:lnTo>
                    <a:pt x="121" y="18"/>
                  </a:lnTo>
                  <a:lnTo>
                    <a:pt x="122" y="17"/>
                  </a:lnTo>
                  <a:lnTo>
                    <a:pt x="123" y="18"/>
                  </a:lnTo>
                  <a:lnTo>
                    <a:pt x="123" y="19"/>
                  </a:lnTo>
                  <a:lnTo>
                    <a:pt x="122" y="19"/>
                  </a:lnTo>
                  <a:lnTo>
                    <a:pt x="122" y="19"/>
                  </a:lnTo>
                  <a:lnTo>
                    <a:pt x="121" y="19"/>
                  </a:lnTo>
                  <a:lnTo>
                    <a:pt x="121" y="19"/>
                  </a:lnTo>
                  <a:lnTo>
                    <a:pt x="121" y="20"/>
                  </a:lnTo>
                  <a:lnTo>
                    <a:pt x="121" y="21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2" y="21"/>
                  </a:lnTo>
                  <a:lnTo>
                    <a:pt x="125" y="21"/>
                  </a:lnTo>
                  <a:lnTo>
                    <a:pt x="124" y="27"/>
                  </a:lnTo>
                  <a:lnTo>
                    <a:pt x="124" y="31"/>
                  </a:lnTo>
                  <a:lnTo>
                    <a:pt x="124" y="32"/>
                  </a:lnTo>
                  <a:lnTo>
                    <a:pt x="124" y="33"/>
                  </a:lnTo>
                  <a:lnTo>
                    <a:pt x="124" y="35"/>
                  </a:lnTo>
                  <a:lnTo>
                    <a:pt x="124" y="39"/>
                  </a:lnTo>
                  <a:lnTo>
                    <a:pt x="124" y="40"/>
                  </a:lnTo>
                  <a:lnTo>
                    <a:pt x="124" y="51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2"/>
                  </a:lnTo>
                  <a:lnTo>
                    <a:pt x="121" y="51"/>
                  </a:lnTo>
                  <a:lnTo>
                    <a:pt x="121" y="51"/>
                  </a:lnTo>
                  <a:lnTo>
                    <a:pt x="121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8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1"/>
                  </a:lnTo>
                  <a:lnTo>
                    <a:pt x="117" y="51"/>
                  </a:lnTo>
                  <a:lnTo>
                    <a:pt x="117" y="51"/>
                  </a:lnTo>
                  <a:lnTo>
                    <a:pt x="116" y="51"/>
                  </a:lnTo>
                  <a:lnTo>
                    <a:pt x="115" y="52"/>
                  </a:lnTo>
                  <a:lnTo>
                    <a:pt x="114" y="51"/>
                  </a:lnTo>
                  <a:lnTo>
                    <a:pt x="114" y="50"/>
                  </a:lnTo>
                  <a:lnTo>
                    <a:pt x="114" y="50"/>
                  </a:lnTo>
                  <a:lnTo>
                    <a:pt x="114" y="51"/>
                  </a:lnTo>
                  <a:lnTo>
                    <a:pt x="114" y="56"/>
                  </a:lnTo>
                  <a:lnTo>
                    <a:pt x="113" y="63"/>
                  </a:lnTo>
                  <a:lnTo>
                    <a:pt x="113" y="67"/>
                  </a:lnTo>
                  <a:lnTo>
                    <a:pt x="113" y="74"/>
                  </a:lnTo>
                  <a:lnTo>
                    <a:pt x="113" y="77"/>
                  </a:lnTo>
                  <a:lnTo>
                    <a:pt x="113" y="79"/>
                  </a:lnTo>
                  <a:lnTo>
                    <a:pt x="113" y="84"/>
                  </a:lnTo>
                  <a:lnTo>
                    <a:pt x="108" y="84"/>
                  </a:lnTo>
                  <a:lnTo>
                    <a:pt x="106" y="84"/>
                  </a:lnTo>
                  <a:lnTo>
                    <a:pt x="99" y="84"/>
                  </a:lnTo>
                  <a:lnTo>
                    <a:pt x="85" y="84"/>
                  </a:lnTo>
                  <a:lnTo>
                    <a:pt x="78" y="84"/>
                  </a:lnTo>
                  <a:lnTo>
                    <a:pt x="76" y="84"/>
                  </a:lnTo>
                  <a:lnTo>
                    <a:pt x="76" y="84"/>
                  </a:lnTo>
                  <a:lnTo>
                    <a:pt x="69" y="84"/>
                  </a:lnTo>
                  <a:lnTo>
                    <a:pt x="69" y="84"/>
                  </a:lnTo>
                  <a:lnTo>
                    <a:pt x="68" y="85"/>
                  </a:lnTo>
                  <a:lnTo>
                    <a:pt x="68" y="85"/>
                  </a:lnTo>
                  <a:lnTo>
                    <a:pt x="68" y="85"/>
                  </a:lnTo>
                  <a:lnTo>
                    <a:pt x="67" y="85"/>
                  </a:lnTo>
                  <a:lnTo>
                    <a:pt x="67" y="84"/>
                  </a:lnTo>
                  <a:lnTo>
                    <a:pt x="67" y="83"/>
                  </a:lnTo>
                  <a:lnTo>
                    <a:pt x="67" y="83"/>
                  </a:lnTo>
                  <a:lnTo>
                    <a:pt x="66" y="84"/>
                  </a:lnTo>
                  <a:lnTo>
                    <a:pt x="65" y="86"/>
                  </a:lnTo>
                  <a:lnTo>
                    <a:pt x="65" y="87"/>
                  </a:lnTo>
                  <a:lnTo>
                    <a:pt x="65" y="87"/>
                  </a:lnTo>
                  <a:lnTo>
                    <a:pt x="65" y="89"/>
                  </a:lnTo>
                  <a:lnTo>
                    <a:pt x="65" y="91"/>
                  </a:lnTo>
                  <a:lnTo>
                    <a:pt x="65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3" y="92"/>
                  </a:lnTo>
                  <a:lnTo>
                    <a:pt x="63" y="92"/>
                  </a:lnTo>
                  <a:lnTo>
                    <a:pt x="62" y="92"/>
                  </a:lnTo>
                  <a:lnTo>
                    <a:pt x="62" y="92"/>
                  </a:lnTo>
                  <a:lnTo>
                    <a:pt x="61" y="91"/>
                  </a:lnTo>
                  <a:lnTo>
                    <a:pt x="62" y="91"/>
                  </a:lnTo>
                  <a:lnTo>
                    <a:pt x="63" y="91"/>
                  </a:lnTo>
                  <a:lnTo>
                    <a:pt x="63" y="90"/>
                  </a:lnTo>
                  <a:lnTo>
                    <a:pt x="63" y="90"/>
                  </a:lnTo>
                  <a:lnTo>
                    <a:pt x="62" y="90"/>
                  </a:lnTo>
                  <a:lnTo>
                    <a:pt x="62" y="90"/>
                  </a:lnTo>
                  <a:lnTo>
                    <a:pt x="61" y="89"/>
                  </a:lnTo>
                  <a:lnTo>
                    <a:pt x="61" y="86"/>
                  </a:lnTo>
                  <a:lnTo>
                    <a:pt x="61" y="85"/>
                  </a:lnTo>
                  <a:lnTo>
                    <a:pt x="61" y="84"/>
                  </a:lnTo>
                  <a:lnTo>
                    <a:pt x="61" y="84"/>
                  </a:lnTo>
                  <a:lnTo>
                    <a:pt x="60" y="84"/>
                  </a:lnTo>
                  <a:lnTo>
                    <a:pt x="58" y="84"/>
                  </a:lnTo>
                  <a:lnTo>
                    <a:pt x="57" y="84"/>
                  </a:lnTo>
                  <a:lnTo>
                    <a:pt x="56" y="83"/>
                  </a:lnTo>
                  <a:lnTo>
                    <a:pt x="55" y="83"/>
                  </a:lnTo>
                  <a:lnTo>
                    <a:pt x="55" y="83"/>
                  </a:lnTo>
                  <a:lnTo>
                    <a:pt x="54" y="83"/>
                  </a:lnTo>
                  <a:lnTo>
                    <a:pt x="54" y="83"/>
                  </a:lnTo>
                  <a:lnTo>
                    <a:pt x="54" y="83"/>
                  </a:lnTo>
                  <a:lnTo>
                    <a:pt x="54" y="82"/>
                  </a:lnTo>
                  <a:lnTo>
                    <a:pt x="53" y="82"/>
                  </a:lnTo>
                  <a:lnTo>
                    <a:pt x="53" y="81"/>
                  </a:lnTo>
                  <a:lnTo>
                    <a:pt x="52" y="82"/>
                  </a:lnTo>
                  <a:lnTo>
                    <a:pt x="51" y="82"/>
                  </a:lnTo>
                  <a:lnTo>
                    <a:pt x="51" y="80"/>
                  </a:lnTo>
                  <a:lnTo>
                    <a:pt x="51" y="80"/>
                  </a:lnTo>
                  <a:lnTo>
                    <a:pt x="51" y="80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49" y="80"/>
                  </a:lnTo>
                  <a:lnTo>
                    <a:pt x="49" y="78"/>
                  </a:lnTo>
                  <a:lnTo>
                    <a:pt x="49" y="77"/>
                  </a:lnTo>
                  <a:lnTo>
                    <a:pt x="49" y="76"/>
                  </a:lnTo>
                  <a:lnTo>
                    <a:pt x="48" y="76"/>
                  </a:lnTo>
                  <a:lnTo>
                    <a:pt x="47" y="74"/>
                  </a:lnTo>
                  <a:lnTo>
                    <a:pt x="48" y="74"/>
                  </a:lnTo>
                  <a:lnTo>
                    <a:pt x="47" y="73"/>
                  </a:lnTo>
                  <a:lnTo>
                    <a:pt x="46" y="71"/>
                  </a:lnTo>
                  <a:lnTo>
                    <a:pt x="46" y="71"/>
                  </a:lnTo>
                  <a:lnTo>
                    <a:pt x="45" y="71"/>
                  </a:lnTo>
                  <a:lnTo>
                    <a:pt x="45" y="71"/>
                  </a:lnTo>
                  <a:lnTo>
                    <a:pt x="45" y="71"/>
                  </a:lnTo>
                  <a:lnTo>
                    <a:pt x="44" y="70"/>
                  </a:lnTo>
                  <a:lnTo>
                    <a:pt x="43" y="70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1" y="70"/>
                  </a:lnTo>
                  <a:lnTo>
                    <a:pt x="40" y="69"/>
                  </a:lnTo>
                  <a:lnTo>
                    <a:pt x="40" y="68"/>
                  </a:lnTo>
                  <a:lnTo>
                    <a:pt x="40" y="67"/>
                  </a:lnTo>
                  <a:lnTo>
                    <a:pt x="39" y="67"/>
                  </a:lnTo>
                  <a:lnTo>
                    <a:pt x="39" y="67"/>
                  </a:lnTo>
                  <a:lnTo>
                    <a:pt x="39" y="68"/>
                  </a:lnTo>
                  <a:lnTo>
                    <a:pt x="38" y="68"/>
                  </a:lnTo>
                  <a:lnTo>
                    <a:pt x="35" y="67"/>
                  </a:lnTo>
                  <a:lnTo>
                    <a:pt x="35" y="66"/>
                  </a:lnTo>
                  <a:lnTo>
                    <a:pt x="34" y="66"/>
                  </a:lnTo>
                  <a:lnTo>
                    <a:pt x="34" y="66"/>
                  </a:lnTo>
                  <a:lnTo>
                    <a:pt x="34" y="65"/>
                  </a:lnTo>
                  <a:lnTo>
                    <a:pt x="34" y="64"/>
                  </a:lnTo>
                  <a:lnTo>
                    <a:pt x="34" y="63"/>
                  </a:lnTo>
                  <a:lnTo>
                    <a:pt x="33" y="62"/>
                  </a:lnTo>
                  <a:lnTo>
                    <a:pt x="32" y="62"/>
                  </a:lnTo>
                  <a:lnTo>
                    <a:pt x="32" y="62"/>
                  </a:lnTo>
                  <a:lnTo>
                    <a:pt x="32" y="63"/>
                  </a:lnTo>
                  <a:lnTo>
                    <a:pt x="32" y="63"/>
                  </a:lnTo>
                  <a:lnTo>
                    <a:pt x="32" y="65"/>
                  </a:lnTo>
                  <a:lnTo>
                    <a:pt x="31" y="66"/>
                  </a:lnTo>
                  <a:lnTo>
                    <a:pt x="31" y="62"/>
                  </a:lnTo>
                  <a:lnTo>
                    <a:pt x="31" y="58"/>
                  </a:lnTo>
                  <a:lnTo>
                    <a:pt x="30" y="58"/>
                  </a:lnTo>
                  <a:lnTo>
                    <a:pt x="28" y="58"/>
                  </a:lnTo>
                  <a:lnTo>
                    <a:pt x="28" y="53"/>
                  </a:lnTo>
                  <a:lnTo>
                    <a:pt x="28" y="41"/>
                  </a:lnTo>
                  <a:lnTo>
                    <a:pt x="24" y="41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4" y="30"/>
                  </a:lnTo>
                  <a:lnTo>
                    <a:pt x="21" y="30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9" y="19"/>
                  </a:lnTo>
                  <a:lnTo>
                    <a:pt x="18" y="19"/>
                  </a:lnTo>
                  <a:lnTo>
                    <a:pt x="17" y="19"/>
                  </a:lnTo>
                  <a:lnTo>
                    <a:pt x="11" y="19"/>
                  </a:lnTo>
                  <a:lnTo>
                    <a:pt x="11" y="15"/>
                  </a:lnTo>
                  <a:lnTo>
                    <a:pt x="10" y="15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9" y="12"/>
                  </a:lnTo>
                  <a:lnTo>
                    <a:pt x="9" y="10"/>
                  </a:lnTo>
                  <a:lnTo>
                    <a:pt x="9" y="9"/>
                  </a:lnTo>
                  <a:lnTo>
                    <a:pt x="9" y="8"/>
                  </a:lnTo>
                  <a:lnTo>
                    <a:pt x="8" y="8"/>
                  </a:lnTo>
                  <a:lnTo>
                    <a:pt x="8" y="6"/>
                  </a:lnTo>
                  <a:lnTo>
                    <a:pt x="5" y="6"/>
                  </a:lnTo>
                  <a:lnTo>
                    <a:pt x="5" y="5"/>
                  </a:lnTo>
                  <a:lnTo>
                    <a:pt x="1" y="5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6" y="0"/>
                  </a:lnTo>
                  <a:lnTo>
                    <a:pt x="53" y="0"/>
                  </a:lnTo>
                  <a:lnTo>
                    <a:pt x="59" y="0"/>
                  </a:lnTo>
                  <a:lnTo>
                    <a:pt x="74" y="0"/>
                  </a:lnTo>
                  <a:lnTo>
                    <a:pt x="75" y="0"/>
                  </a:lnTo>
                  <a:lnTo>
                    <a:pt x="84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1" y="0"/>
                  </a:lnTo>
                  <a:lnTo>
                    <a:pt x="105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0" name="Prairie"/>
            <p:cNvSpPr>
              <a:spLocks/>
            </p:cNvSpPr>
            <p:nvPr/>
          </p:nvSpPr>
          <p:spPr bwMode="auto">
            <a:xfrm>
              <a:off x="534" y="340"/>
              <a:ext cx="88" cy="147"/>
            </a:xfrm>
            <a:custGeom>
              <a:avLst/>
              <a:gdLst/>
              <a:ahLst/>
              <a:cxnLst>
                <a:cxn ang="0">
                  <a:pos x="64" y="1"/>
                </a:cxn>
                <a:cxn ang="0">
                  <a:pos x="67" y="4"/>
                </a:cxn>
                <a:cxn ang="0">
                  <a:pos x="67" y="6"/>
                </a:cxn>
                <a:cxn ang="0">
                  <a:pos x="63" y="6"/>
                </a:cxn>
                <a:cxn ang="0">
                  <a:pos x="64" y="8"/>
                </a:cxn>
                <a:cxn ang="0">
                  <a:pos x="68" y="8"/>
                </a:cxn>
                <a:cxn ang="0">
                  <a:pos x="69" y="9"/>
                </a:cxn>
                <a:cxn ang="0">
                  <a:pos x="84" y="20"/>
                </a:cxn>
                <a:cxn ang="0">
                  <a:pos x="83" y="46"/>
                </a:cxn>
                <a:cxn ang="0">
                  <a:pos x="81" y="45"/>
                </a:cxn>
                <a:cxn ang="0">
                  <a:pos x="80" y="46"/>
                </a:cxn>
                <a:cxn ang="0">
                  <a:pos x="83" y="47"/>
                </a:cxn>
                <a:cxn ang="0">
                  <a:pos x="87" y="51"/>
                </a:cxn>
                <a:cxn ang="0">
                  <a:pos x="87" y="54"/>
                </a:cxn>
                <a:cxn ang="0">
                  <a:pos x="84" y="53"/>
                </a:cxn>
                <a:cxn ang="0">
                  <a:pos x="84" y="57"/>
                </a:cxn>
                <a:cxn ang="0">
                  <a:pos x="84" y="59"/>
                </a:cxn>
                <a:cxn ang="0">
                  <a:pos x="82" y="62"/>
                </a:cxn>
                <a:cxn ang="0">
                  <a:pos x="82" y="82"/>
                </a:cxn>
                <a:cxn ang="0">
                  <a:pos x="68" y="102"/>
                </a:cxn>
                <a:cxn ang="0">
                  <a:pos x="71" y="116"/>
                </a:cxn>
                <a:cxn ang="0">
                  <a:pos x="82" y="120"/>
                </a:cxn>
                <a:cxn ang="0">
                  <a:pos x="68" y="126"/>
                </a:cxn>
                <a:cxn ang="0">
                  <a:pos x="40" y="130"/>
                </a:cxn>
                <a:cxn ang="0">
                  <a:pos x="40" y="141"/>
                </a:cxn>
                <a:cxn ang="0">
                  <a:pos x="30" y="147"/>
                </a:cxn>
                <a:cxn ang="0">
                  <a:pos x="24" y="146"/>
                </a:cxn>
                <a:cxn ang="0">
                  <a:pos x="24" y="143"/>
                </a:cxn>
                <a:cxn ang="0">
                  <a:pos x="24" y="141"/>
                </a:cxn>
                <a:cxn ang="0">
                  <a:pos x="28" y="135"/>
                </a:cxn>
                <a:cxn ang="0">
                  <a:pos x="32" y="132"/>
                </a:cxn>
                <a:cxn ang="0">
                  <a:pos x="30" y="126"/>
                </a:cxn>
                <a:cxn ang="0">
                  <a:pos x="29" y="126"/>
                </a:cxn>
                <a:cxn ang="0">
                  <a:pos x="27" y="123"/>
                </a:cxn>
                <a:cxn ang="0">
                  <a:pos x="29" y="118"/>
                </a:cxn>
                <a:cxn ang="0">
                  <a:pos x="30" y="115"/>
                </a:cxn>
                <a:cxn ang="0">
                  <a:pos x="32" y="113"/>
                </a:cxn>
                <a:cxn ang="0">
                  <a:pos x="30" y="108"/>
                </a:cxn>
                <a:cxn ang="0">
                  <a:pos x="26" y="105"/>
                </a:cxn>
                <a:cxn ang="0">
                  <a:pos x="24" y="104"/>
                </a:cxn>
                <a:cxn ang="0">
                  <a:pos x="22" y="102"/>
                </a:cxn>
                <a:cxn ang="0">
                  <a:pos x="20" y="96"/>
                </a:cxn>
                <a:cxn ang="0">
                  <a:pos x="21" y="69"/>
                </a:cxn>
                <a:cxn ang="0">
                  <a:pos x="21" y="52"/>
                </a:cxn>
                <a:cxn ang="0">
                  <a:pos x="0" y="21"/>
                </a:cxn>
                <a:cxn ang="0">
                  <a:pos x="1" y="11"/>
                </a:cxn>
                <a:cxn ang="0">
                  <a:pos x="3" y="12"/>
                </a:cxn>
                <a:cxn ang="0">
                  <a:pos x="6" y="10"/>
                </a:cxn>
                <a:cxn ang="0">
                  <a:pos x="13" y="9"/>
                </a:cxn>
                <a:cxn ang="0">
                  <a:pos x="17" y="8"/>
                </a:cxn>
                <a:cxn ang="0">
                  <a:pos x="21" y="7"/>
                </a:cxn>
                <a:cxn ang="0">
                  <a:pos x="22" y="7"/>
                </a:cxn>
                <a:cxn ang="0">
                  <a:pos x="23" y="9"/>
                </a:cxn>
                <a:cxn ang="0">
                  <a:pos x="27" y="9"/>
                </a:cxn>
                <a:cxn ang="0">
                  <a:pos x="29" y="10"/>
                </a:cxn>
                <a:cxn ang="0">
                  <a:pos x="31" y="15"/>
                </a:cxn>
                <a:cxn ang="0">
                  <a:pos x="34" y="15"/>
                </a:cxn>
                <a:cxn ang="0">
                  <a:pos x="37" y="17"/>
                </a:cxn>
                <a:cxn ang="0">
                  <a:pos x="42" y="15"/>
                </a:cxn>
              </a:cxnLst>
              <a:rect l="0" t="0" r="r" b="b"/>
              <a:pathLst>
                <a:path w="88" h="147">
                  <a:moveTo>
                    <a:pt x="50" y="0"/>
                  </a:moveTo>
                  <a:lnTo>
                    <a:pt x="65" y="0"/>
                  </a:lnTo>
                  <a:lnTo>
                    <a:pt x="64" y="1"/>
                  </a:lnTo>
                  <a:lnTo>
                    <a:pt x="64" y="1"/>
                  </a:lnTo>
                  <a:lnTo>
                    <a:pt x="64" y="1"/>
                  </a:lnTo>
                  <a:lnTo>
                    <a:pt x="64" y="2"/>
                  </a:lnTo>
                  <a:lnTo>
                    <a:pt x="65" y="2"/>
                  </a:lnTo>
                  <a:lnTo>
                    <a:pt x="66" y="2"/>
                  </a:lnTo>
                  <a:lnTo>
                    <a:pt x="66" y="3"/>
                  </a:lnTo>
                  <a:lnTo>
                    <a:pt x="67" y="4"/>
                  </a:lnTo>
                  <a:lnTo>
                    <a:pt x="67" y="4"/>
                  </a:lnTo>
                  <a:lnTo>
                    <a:pt x="68" y="5"/>
                  </a:lnTo>
                  <a:lnTo>
                    <a:pt x="68" y="5"/>
                  </a:lnTo>
                  <a:lnTo>
                    <a:pt x="68" y="5"/>
                  </a:lnTo>
                  <a:lnTo>
                    <a:pt x="67" y="6"/>
                  </a:lnTo>
                  <a:lnTo>
                    <a:pt x="65" y="6"/>
                  </a:lnTo>
                  <a:lnTo>
                    <a:pt x="65" y="6"/>
                  </a:lnTo>
                  <a:lnTo>
                    <a:pt x="64" y="6"/>
                  </a:lnTo>
                  <a:lnTo>
                    <a:pt x="63" y="5"/>
                  </a:lnTo>
                  <a:lnTo>
                    <a:pt x="63" y="6"/>
                  </a:lnTo>
                  <a:lnTo>
                    <a:pt x="62" y="6"/>
                  </a:lnTo>
                  <a:lnTo>
                    <a:pt x="62" y="7"/>
                  </a:lnTo>
                  <a:lnTo>
                    <a:pt x="62" y="8"/>
                  </a:lnTo>
                  <a:lnTo>
                    <a:pt x="63" y="8"/>
                  </a:lnTo>
                  <a:lnTo>
                    <a:pt x="64" y="8"/>
                  </a:lnTo>
                  <a:lnTo>
                    <a:pt x="65" y="9"/>
                  </a:lnTo>
                  <a:lnTo>
                    <a:pt x="65" y="9"/>
                  </a:lnTo>
                  <a:lnTo>
                    <a:pt x="65" y="9"/>
                  </a:lnTo>
                  <a:lnTo>
                    <a:pt x="66" y="9"/>
                  </a:lnTo>
                  <a:lnTo>
                    <a:pt x="68" y="8"/>
                  </a:lnTo>
                  <a:lnTo>
                    <a:pt x="69" y="7"/>
                  </a:lnTo>
                  <a:lnTo>
                    <a:pt x="70" y="7"/>
                  </a:lnTo>
                  <a:lnTo>
                    <a:pt x="70" y="7"/>
                  </a:lnTo>
                  <a:lnTo>
                    <a:pt x="69" y="8"/>
                  </a:lnTo>
                  <a:lnTo>
                    <a:pt x="69" y="9"/>
                  </a:lnTo>
                  <a:lnTo>
                    <a:pt x="70" y="9"/>
                  </a:lnTo>
                  <a:lnTo>
                    <a:pt x="80" y="9"/>
                  </a:lnTo>
                  <a:lnTo>
                    <a:pt x="82" y="9"/>
                  </a:lnTo>
                  <a:lnTo>
                    <a:pt x="84" y="9"/>
                  </a:lnTo>
                  <a:lnTo>
                    <a:pt x="84" y="20"/>
                  </a:lnTo>
                  <a:lnTo>
                    <a:pt x="84" y="20"/>
                  </a:lnTo>
                  <a:lnTo>
                    <a:pt x="83" y="27"/>
                  </a:lnTo>
                  <a:lnTo>
                    <a:pt x="83" y="43"/>
                  </a:lnTo>
                  <a:lnTo>
                    <a:pt x="83" y="44"/>
                  </a:lnTo>
                  <a:lnTo>
                    <a:pt x="83" y="46"/>
                  </a:lnTo>
                  <a:lnTo>
                    <a:pt x="83" y="46"/>
                  </a:lnTo>
                  <a:lnTo>
                    <a:pt x="82" y="46"/>
                  </a:lnTo>
                  <a:lnTo>
                    <a:pt x="82" y="46"/>
                  </a:lnTo>
                  <a:lnTo>
                    <a:pt x="81" y="45"/>
                  </a:lnTo>
                  <a:lnTo>
                    <a:pt x="81" y="45"/>
                  </a:lnTo>
                  <a:lnTo>
                    <a:pt x="80" y="45"/>
                  </a:lnTo>
                  <a:lnTo>
                    <a:pt x="80" y="45"/>
                  </a:lnTo>
                  <a:lnTo>
                    <a:pt x="80" y="45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0" y="47"/>
                  </a:lnTo>
                  <a:lnTo>
                    <a:pt x="82" y="46"/>
                  </a:lnTo>
                  <a:lnTo>
                    <a:pt x="82" y="46"/>
                  </a:lnTo>
                  <a:lnTo>
                    <a:pt x="83" y="47"/>
                  </a:lnTo>
                  <a:lnTo>
                    <a:pt x="83" y="47"/>
                  </a:lnTo>
                  <a:lnTo>
                    <a:pt x="83" y="49"/>
                  </a:lnTo>
                  <a:lnTo>
                    <a:pt x="84" y="50"/>
                  </a:lnTo>
                  <a:lnTo>
                    <a:pt x="85" y="50"/>
                  </a:lnTo>
                  <a:lnTo>
                    <a:pt x="86" y="52"/>
                  </a:lnTo>
                  <a:lnTo>
                    <a:pt x="87" y="51"/>
                  </a:lnTo>
                  <a:lnTo>
                    <a:pt x="87" y="51"/>
                  </a:lnTo>
                  <a:lnTo>
                    <a:pt x="88" y="52"/>
                  </a:lnTo>
                  <a:lnTo>
                    <a:pt x="87" y="52"/>
                  </a:lnTo>
                  <a:lnTo>
                    <a:pt x="87" y="53"/>
                  </a:lnTo>
                  <a:lnTo>
                    <a:pt x="87" y="54"/>
                  </a:lnTo>
                  <a:lnTo>
                    <a:pt x="86" y="54"/>
                  </a:lnTo>
                  <a:lnTo>
                    <a:pt x="86" y="54"/>
                  </a:lnTo>
                  <a:lnTo>
                    <a:pt x="85" y="53"/>
                  </a:lnTo>
                  <a:lnTo>
                    <a:pt x="85" y="53"/>
                  </a:lnTo>
                  <a:lnTo>
                    <a:pt x="84" y="53"/>
                  </a:lnTo>
                  <a:lnTo>
                    <a:pt x="84" y="54"/>
                  </a:lnTo>
                  <a:lnTo>
                    <a:pt x="84" y="54"/>
                  </a:lnTo>
                  <a:lnTo>
                    <a:pt x="84" y="55"/>
                  </a:lnTo>
                  <a:lnTo>
                    <a:pt x="84" y="55"/>
                  </a:lnTo>
                  <a:lnTo>
                    <a:pt x="84" y="57"/>
                  </a:lnTo>
                  <a:lnTo>
                    <a:pt x="85" y="58"/>
                  </a:lnTo>
                  <a:lnTo>
                    <a:pt x="85" y="59"/>
                  </a:lnTo>
                  <a:lnTo>
                    <a:pt x="85" y="59"/>
                  </a:lnTo>
                  <a:lnTo>
                    <a:pt x="84" y="59"/>
                  </a:lnTo>
                  <a:lnTo>
                    <a:pt x="84" y="59"/>
                  </a:lnTo>
                  <a:lnTo>
                    <a:pt x="83" y="59"/>
                  </a:lnTo>
                  <a:lnTo>
                    <a:pt x="83" y="59"/>
                  </a:lnTo>
                  <a:lnTo>
                    <a:pt x="82" y="59"/>
                  </a:lnTo>
                  <a:lnTo>
                    <a:pt x="82" y="61"/>
                  </a:lnTo>
                  <a:lnTo>
                    <a:pt x="82" y="62"/>
                  </a:lnTo>
                  <a:lnTo>
                    <a:pt x="82" y="62"/>
                  </a:lnTo>
                  <a:lnTo>
                    <a:pt x="82" y="63"/>
                  </a:lnTo>
                  <a:lnTo>
                    <a:pt x="83" y="64"/>
                  </a:lnTo>
                  <a:lnTo>
                    <a:pt x="82" y="76"/>
                  </a:lnTo>
                  <a:lnTo>
                    <a:pt x="82" y="82"/>
                  </a:lnTo>
                  <a:lnTo>
                    <a:pt x="82" y="85"/>
                  </a:lnTo>
                  <a:lnTo>
                    <a:pt x="82" y="95"/>
                  </a:lnTo>
                  <a:lnTo>
                    <a:pt x="82" y="102"/>
                  </a:lnTo>
                  <a:lnTo>
                    <a:pt x="72" y="102"/>
                  </a:lnTo>
                  <a:lnTo>
                    <a:pt x="68" y="102"/>
                  </a:lnTo>
                  <a:lnTo>
                    <a:pt x="68" y="105"/>
                  </a:lnTo>
                  <a:lnTo>
                    <a:pt x="68" y="105"/>
                  </a:lnTo>
                  <a:lnTo>
                    <a:pt x="68" y="109"/>
                  </a:lnTo>
                  <a:lnTo>
                    <a:pt x="68" y="116"/>
                  </a:lnTo>
                  <a:lnTo>
                    <a:pt x="71" y="116"/>
                  </a:lnTo>
                  <a:lnTo>
                    <a:pt x="73" y="116"/>
                  </a:lnTo>
                  <a:lnTo>
                    <a:pt x="75" y="116"/>
                  </a:lnTo>
                  <a:lnTo>
                    <a:pt x="74" y="120"/>
                  </a:lnTo>
                  <a:lnTo>
                    <a:pt x="76" y="120"/>
                  </a:lnTo>
                  <a:lnTo>
                    <a:pt x="82" y="120"/>
                  </a:lnTo>
                  <a:lnTo>
                    <a:pt x="81" y="127"/>
                  </a:lnTo>
                  <a:lnTo>
                    <a:pt x="79" y="127"/>
                  </a:lnTo>
                  <a:lnTo>
                    <a:pt x="75" y="127"/>
                  </a:lnTo>
                  <a:lnTo>
                    <a:pt x="74" y="127"/>
                  </a:lnTo>
                  <a:lnTo>
                    <a:pt x="68" y="126"/>
                  </a:lnTo>
                  <a:lnTo>
                    <a:pt x="63" y="126"/>
                  </a:lnTo>
                  <a:lnTo>
                    <a:pt x="61" y="126"/>
                  </a:lnTo>
                  <a:lnTo>
                    <a:pt x="42" y="126"/>
                  </a:lnTo>
                  <a:lnTo>
                    <a:pt x="40" y="126"/>
                  </a:lnTo>
                  <a:lnTo>
                    <a:pt x="40" y="130"/>
                  </a:lnTo>
                  <a:lnTo>
                    <a:pt x="40" y="133"/>
                  </a:lnTo>
                  <a:lnTo>
                    <a:pt x="40" y="136"/>
                  </a:lnTo>
                  <a:lnTo>
                    <a:pt x="40" y="137"/>
                  </a:lnTo>
                  <a:lnTo>
                    <a:pt x="40" y="139"/>
                  </a:lnTo>
                  <a:lnTo>
                    <a:pt x="40" y="141"/>
                  </a:lnTo>
                  <a:lnTo>
                    <a:pt x="40" y="141"/>
                  </a:lnTo>
                  <a:lnTo>
                    <a:pt x="40" y="146"/>
                  </a:lnTo>
                  <a:lnTo>
                    <a:pt x="40" y="147"/>
                  </a:lnTo>
                  <a:lnTo>
                    <a:pt x="36" y="147"/>
                  </a:lnTo>
                  <a:lnTo>
                    <a:pt x="30" y="147"/>
                  </a:lnTo>
                  <a:lnTo>
                    <a:pt x="27" y="146"/>
                  </a:lnTo>
                  <a:lnTo>
                    <a:pt x="25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5"/>
                  </a:lnTo>
                  <a:lnTo>
                    <a:pt x="24" y="144"/>
                  </a:lnTo>
                  <a:lnTo>
                    <a:pt x="23" y="144"/>
                  </a:lnTo>
                  <a:lnTo>
                    <a:pt x="24" y="143"/>
                  </a:lnTo>
                  <a:lnTo>
                    <a:pt x="24" y="142"/>
                  </a:lnTo>
                  <a:lnTo>
                    <a:pt x="24" y="142"/>
                  </a:lnTo>
                  <a:lnTo>
                    <a:pt x="24" y="142"/>
                  </a:lnTo>
                  <a:lnTo>
                    <a:pt x="24" y="141"/>
                  </a:lnTo>
                  <a:lnTo>
                    <a:pt x="24" y="141"/>
                  </a:lnTo>
                  <a:lnTo>
                    <a:pt x="24" y="141"/>
                  </a:lnTo>
                  <a:lnTo>
                    <a:pt x="24" y="140"/>
                  </a:lnTo>
                  <a:lnTo>
                    <a:pt x="25" y="139"/>
                  </a:lnTo>
                  <a:lnTo>
                    <a:pt x="27" y="136"/>
                  </a:lnTo>
                  <a:lnTo>
                    <a:pt x="28" y="135"/>
                  </a:lnTo>
                  <a:lnTo>
                    <a:pt x="30" y="134"/>
                  </a:lnTo>
                  <a:lnTo>
                    <a:pt x="30" y="133"/>
                  </a:lnTo>
                  <a:lnTo>
                    <a:pt x="30" y="133"/>
                  </a:lnTo>
                  <a:lnTo>
                    <a:pt x="31" y="133"/>
                  </a:lnTo>
                  <a:lnTo>
                    <a:pt x="32" y="132"/>
                  </a:lnTo>
                  <a:lnTo>
                    <a:pt x="32" y="131"/>
                  </a:lnTo>
                  <a:lnTo>
                    <a:pt x="33" y="127"/>
                  </a:lnTo>
                  <a:lnTo>
                    <a:pt x="32" y="126"/>
                  </a:lnTo>
                  <a:lnTo>
                    <a:pt x="31" y="126"/>
                  </a:lnTo>
                  <a:lnTo>
                    <a:pt x="30" y="126"/>
                  </a:lnTo>
                  <a:lnTo>
                    <a:pt x="30" y="125"/>
                  </a:lnTo>
                  <a:lnTo>
                    <a:pt x="30" y="126"/>
                  </a:lnTo>
                  <a:lnTo>
                    <a:pt x="30" y="126"/>
                  </a:lnTo>
                  <a:lnTo>
                    <a:pt x="29" y="126"/>
                  </a:lnTo>
                  <a:lnTo>
                    <a:pt x="29" y="126"/>
                  </a:lnTo>
                  <a:lnTo>
                    <a:pt x="28" y="125"/>
                  </a:lnTo>
                  <a:lnTo>
                    <a:pt x="28" y="124"/>
                  </a:lnTo>
                  <a:lnTo>
                    <a:pt x="28" y="124"/>
                  </a:lnTo>
                  <a:lnTo>
                    <a:pt x="27" y="124"/>
                  </a:lnTo>
                  <a:lnTo>
                    <a:pt x="27" y="123"/>
                  </a:lnTo>
                  <a:lnTo>
                    <a:pt x="27" y="122"/>
                  </a:lnTo>
                  <a:lnTo>
                    <a:pt x="28" y="119"/>
                  </a:lnTo>
                  <a:lnTo>
                    <a:pt x="28" y="118"/>
                  </a:lnTo>
                  <a:lnTo>
                    <a:pt x="28" y="118"/>
                  </a:lnTo>
                  <a:lnTo>
                    <a:pt x="29" y="118"/>
                  </a:lnTo>
                  <a:lnTo>
                    <a:pt x="29" y="117"/>
                  </a:lnTo>
                  <a:lnTo>
                    <a:pt x="29" y="117"/>
                  </a:lnTo>
                  <a:lnTo>
                    <a:pt x="30" y="117"/>
                  </a:lnTo>
                  <a:lnTo>
                    <a:pt x="30" y="116"/>
                  </a:lnTo>
                  <a:lnTo>
                    <a:pt x="30" y="115"/>
                  </a:lnTo>
                  <a:lnTo>
                    <a:pt x="30" y="115"/>
                  </a:lnTo>
                  <a:lnTo>
                    <a:pt x="30" y="115"/>
                  </a:lnTo>
                  <a:lnTo>
                    <a:pt x="31" y="114"/>
                  </a:lnTo>
                  <a:lnTo>
                    <a:pt x="31" y="114"/>
                  </a:lnTo>
                  <a:lnTo>
                    <a:pt x="32" y="113"/>
                  </a:lnTo>
                  <a:lnTo>
                    <a:pt x="32" y="112"/>
                  </a:lnTo>
                  <a:lnTo>
                    <a:pt x="32" y="112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28" y="108"/>
                  </a:lnTo>
                  <a:lnTo>
                    <a:pt x="27" y="107"/>
                  </a:lnTo>
                  <a:lnTo>
                    <a:pt x="27" y="107"/>
                  </a:lnTo>
                  <a:lnTo>
                    <a:pt x="26" y="105"/>
                  </a:lnTo>
                  <a:lnTo>
                    <a:pt x="26" y="104"/>
                  </a:lnTo>
                  <a:lnTo>
                    <a:pt x="26" y="104"/>
                  </a:lnTo>
                  <a:lnTo>
                    <a:pt x="25" y="104"/>
                  </a:lnTo>
                  <a:lnTo>
                    <a:pt x="25" y="104"/>
                  </a:lnTo>
                  <a:lnTo>
                    <a:pt x="24" y="104"/>
                  </a:lnTo>
                  <a:lnTo>
                    <a:pt x="24" y="103"/>
                  </a:lnTo>
                  <a:lnTo>
                    <a:pt x="24" y="103"/>
                  </a:lnTo>
                  <a:lnTo>
                    <a:pt x="23" y="102"/>
                  </a:lnTo>
                  <a:lnTo>
                    <a:pt x="22" y="102"/>
                  </a:lnTo>
                  <a:lnTo>
                    <a:pt x="22" y="102"/>
                  </a:lnTo>
                  <a:lnTo>
                    <a:pt x="22" y="101"/>
                  </a:lnTo>
                  <a:lnTo>
                    <a:pt x="22" y="101"/>
                  </a:lnTo>
                  <a:lnTo>
                    <a:pt x="20" y="100"/>
                  </a:lnTo>
                  <a:lnTo>
                    <a:pt x="20" y="101"/>
                  </a:lnTo>
                  <a:lnTo>
                    <a:pt x="20" y="96"/>
                  </a:lnTo>
                  <a:lnTo>
                    <a:pt x="20" y="82"/>
                  </a:lnTo>
                  <a:lnTo>
                    <a:pt x="21" y="81"/>
                  </a:lnTo>
                  <a:lnTo>
                    <a:pt x="21" y="80"/>
                  </a:lnTo>
                  <a:lnTo>
                    <a:pt x="21" y="74"/>
                  </a:lnTo>
                  <a:lnTo>
                    <a:pt x="21" y="69"/>
                  </a:lnTo>
                  <a:lnTo>
                    <a:pt x="21" y="69"/>
                  </a:lnTo>
                  <a:lnTo>
                    <a:pt x="21" y="66"/>
                  </a:lnTo>
                  <a:lnTo>
                    <a:pt x="21" y="60"/>
                  </a:lnTo>
                  <a:lnTo>
                    <a:pt x="21" y="53"/>
                  </a:lnTo>
                  <a:lnTo>
                    <a:pt x="21" y="52"/>
                  </a:lnTo>
                  <a:lnTo>
                    <a:pt x="21" y="41"/>
                  </a:lnTo>
                  <a:lnTo>
                    <a:pt x="8" y="41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21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1" y="14"/>
                  </a:lnTo>
                  <a:lnTo>
                    <a:pt x="0" y="12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3" y="12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6" y="10"/>
                  </a:lnTo>
                  <a:lnTo>
                    <a:pt x="7" y="10"/>
                  </a:lnTo>
                  <a:lnTo>
                    <a:pt x="11" y="10"/>
                  </a:lnTo>
                  <a:lnTo>
                    <a:pt x="12" y="10"/>
                  </a:lnTo>
                  <a:lnTo>
                    <a:pt x="12" y="9"/>
                  </a:lnTo>
                  <a:lnTo>
                    <a:pt x="13" y="9"/>
                  </a:lnTo>
                  <a:lnTo>
                    <a:pt x="14" y="9"/>
                  </a:lnTo>
                  <a:lnTo>
                    <a:pt x="14" y="8"/>
                  </a:lnTo>
                  <a:lnTo>
                    <a:pt x="16" y="8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18" y="7"/>
                  </a:lnTo>
                  <a:lnTo>
                    <a:pt x="18" y="6"/>
                  </a:lnTo>
                  <a:lnTo>
                    <a:pt x="19" y="7"/>
                  </a:lnTo>
                  <a:lnTo>
                    <a:pt x="19" y="7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3" y="9"/>
                  </a:lnTo>
                  <a:lnTo>
                    <a:pt x="24" y="9"/>
                  </a:lnTo>
                  <a:lnTo>
                    <a:pt x="25" y="9"/>
                  </a:lnTo>
                  <a:lnTo>
                    <a:pt x="25" y="9"/>
                  </a:lnTo>
                  <a:lnTo>
                    <a:pt x="27" y="8"/>
                  </a:lnTo>
                  <a:lnTo>
                    <a:pt x="27" y="9"/>
                  </a:lnTo>
                  <a:lnTo>
                    <a:pt x="27" y="9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9" y="10"/>
                  </a:lnTo>
                  <a:lnTo>
                    <a:pt x="30" y="11"/>
                  </a:lnTo>
                  <a:lnTo>
                    <a:pt x="31" y="11"/>
                  </a:lnTo>
                  <a:lnTo>
                    <a:pt x="30" y="12"/>
                  </a:lnTo>
                  <a:lnTo>
                    <a:pt x="31" y="13"/>
                  </a:lnTo>
                  <a:lnTo>
                    <a:pt x="31" y="15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33" y="15"/>
                  </a:lnTo>
                  <a:lnTo>
                    <a:pt x="34" y="15"/>
                  </a:lnTo>
                  <a:lnTo>
                    <a:pt x="34" y="15"/>
                  </a:lnTo>
                  <a:lnTo>
                    <a:pt x="35" y="16"/>
                  </a:lnTo>
                  <a:lnTo>
                    <a:pt x="35" y="16"/>
                  </a:lnTo>
                  <a:lnTo>
                    <a:pt x="36" y="16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40" y="15"/>
                  </a:lnTo>
                  <a:lnTo>
                    <a:pt x="41" y="15"/>
                  </a:lnTo>
                  <a:lnTo>
                    <a:pt x="42" y="15"/>
                  </a:lnTo>
                  <a:lnTo>
                    <a:pt x="42" y="7"/>
                  </a:lnTo>
                  <a:lnTo>
                    <a:pt x="42" y="6"/>
                  </a:lnTo>
                  <a:lnTo>
                    <a:pt x="42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1" name="Polk"/>
            <p:cNvSpPr>
              <a:spLocks/>
            </p:cNvSpPr>
            <p:nvPr/>
          </p:nvSpPr>
          <p:spPr bwMode="auto">
            <a:xfrm>
              <a:off x="28" y="427"/>
              <a:ext cx="103" cy="130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7" y="0"/>
                </a:cxn>
                <a:cxn ang="0">
                  <a:pos x="30" y="0"/>
                </a:cxn>
                <a:cxn ang="0">
                  <a:pos x="29" y="7"/>
                </a:cxn>
                <a:cxn ang="0">
                  <a:pos x="36" y="8"/>
                </a:cxn>
                <a:cxn ang="0">
                  <a:pos x="51" y="8"/>
                </a:cxn>
                <a:cxn ang="0">
                  <a:pos x="76" y="9"/>
                </a:cxn>
                <a:cxn ang="0">
                  <a:pos x="86" y="9"/>
                </a:cxn>
                <a:cxn ang="0">
                  <a:pos x="86" y="11"/>
                </a:cxn>
                <a:cxn ang="0">
                  <a:pos x="88" y="11"/>
                </a:cxn>
                <a:cxn ang="0">
                  <a:pos x="100" y="11"/>
                </a:cxn>
                <a:cxn ang="0">
                  <a:pos x="103" y="12"/>
                </a:cxn>
                <a:cxn ang="0">
                  <a:pos x="103" y="15"/>
                </a:cxn>
                <a:cxn ang="0">
                  <a:pos x="102" y="43"/>
                </a:cxn>
                <a:cxn ang="0">
                  <a:pos x="102" y="46"/>
                </a:cxn>
                <a:cxn ang="0">
                  <a:pos x="102" y="50"/>
                </a:cxn>
                <a:cxn ang="0">
                  <a:pos x="102" y="55"/>
                </a:cxn>
                <a:cxn ang="0">
                  <a:pos x="102" y="55"/>
                </a:cxn>
                <a:cxn ang="0">
                  <a:pos x="102" y="71"/>
                </a:cxn>
                <a:cxn ang="0">
                  <a:pos x="102" y="81"/>
                </a:cxn>
                <a:cxn ang="0">
                  <a:pos x="102" y="83"/>
                </a:cxn>
                <a:cxn ang="0">
                  <a:pos x="102" y="91"/>
                </a:cxn>
                <a:cxn ang="0">
                  <a:pos x="82" y="91"/>
                </a:cxn>
                <a:cxn ang="0">
                  <a:pos x="70" y="91"/>
                </a:cxn>
                <a:cxn ang="0">
                  <a:pos x="61" y="91"/>
                </a:cxn>
                <a:cxn ang="0">
                  <a:pos x="43" y="90"/>
                </a:cxn>
                <a:cxn ang="0">
                  <a:pos x="41" y="90"/>
                </a:cxn>
                <a:cxn ang="0">
                  <a:pos x="41" y="92"/>
                </a:cxn>
                <a:cxn ang="0">
                  <a:pos x="41" y="111"/>
                </a:cxn>
                <a:cxn ang="0">
                  <a:pos x="43" y="111"/>
                </a:cxn>
                <a:cxn ang="0">
                  <a:pos x="43" y="120"/>
                </a:cxn>
                <a:cxn ang="0">
                  <a:pos x="43" y="129"/>
                </a:cxn>
                <a:cxn ang="0">
                  <a:pos x="38" y="129"/>
                </a:cxn>
                <a:cxn ang="0">
                  <a:pos x="36" y="129"/>
                </a:cxn>
                <a:cxn ang="0">
                  <a:pos x="27" y="130"/>
                </a:cxn>
                <a:cxn ang="0">
                  <a:pos x="26" y="130"/>
                </a:cxn>
                <a:cxn ang="0">
                  <a:pos x="17" y="130"/>
                </a:cxn>
                <a:cxn ang="0">
                  <a:pos x="0" y="130"/>
                </a:cxn>
                <a:cxn ang="0">
                  <a:pos x="1" y="91"/>
                </a:cxn>
                <a:cxn ang="0">
                  <a:pos x="1" y="89"/>
                </a:cxn>
                <a:cxn ang="0">
                  <a:pos x="2" y="44"/>
                </a:cxn>
                <a:cxn ang="0">
                  <a:pos x="2" y="44"/>
                </a:cxn>
                <a:cxn ang="0">
                  <a:pos x="3" y="22"/>
                </a:cxn>
                <a:cxn ang="0">
                  <a:pos x="3" y="21"/>
                </a:cxn>
                <a:cxn ang="0">
                  <a:pos x="3" y="0"/>
                </a:cxn>
              </a:cxnLst>
              <a:rect l="0" t="0" r="r" b="b"/>
              <a:pathLst>
                <a:path w="103" h="130">
                  <a:moveTo>
                    <a:pt x="3" y="0"/>
                  </a:moveTo>
                  <a:lnTo>
                    <a:pt x="17" y="0"/>
                  </a:lnTo>
                  <a:lnTo>
                    <a:pt x="30" y="0"/>
                  </a:lnTo>
                  <a:lnTo>
                    <a:pt x="29" y="7"/>
                  </a:lnTo>
                  <a:lnTo>
                    <a:pt x="36" y="8"/>
                  </a:lnTo>
                  <a:lnTo>
                    <a:pt x="51" y="8"/>
                  </a:lnTo>
                  <a:lnTo>
                    <a:pt x="76" y="9"/>
                  </a:lnTo>
                  <a:lnTo>
                    <a:pt x="86" y="9"/>
                  </a:lnTo>
                  <a:lnTo>
                    <a:pt x="86" y="11"/>
                  </a:lnTo>
                  <a:lnTo>
                    <a:pt x="88" y="11"/>
                  </a:lnTo>
                  <a:lnTo>
                    <a:pt x="100" y="11"/>
                  </a:lnTo>
                  <a:lnTo>
                    <a:pt x="103" y="12"/>
                  </a:lnTo>
                  <a:lnTo>
                    <a:pt x="103" y="15"/>
                  </a:lnTo>
                  <a:lnTo>
                    <a:pt x="102" y="43"/>
                  </a:lnTo>
                  <a:lnTo>
                    <a:pt x="102" y="46"/>
                  </a:lnTo>
                  <a:lnTo>
                    <a:pt x="102" y="50"/>
                  </a:lnTo>
                  <a:lnTo>
                    <a:pt x="102" y="55"/>
                  </a:lnTo>
                  <a:lnTo>
                    <a:pt x="102" y="55"/>
                  </a:lnTo>
                  <a:lnTo>
                    <a:pt x="102" y="71"/>
                  </a:lnTo>
                  <a:lnTo>
                    <a:pt x="102" y="81"/>
                  </a:lnTo>
                  <a:lnTo>
                    <a:pt x="102" y="83"/>
                  </a:lnTo>
                  <a:lnTo>
                    <a:pt x="102" y="91"/>
                  </a:lnTo>
                  <a:lnTo>
                    <a:pt x="82" y="91"/>
                  </a:lnTo>
                  <a:lnTo>
                    <a:pt x="70" y="91"/>
                  </a:lnTo>
                  <a:lnTo>
                    <a:pt x="61" y="91"/>
                  </a:lnTo>
                  <a:lnTo>
                    <a:pt x="43" y="90"/>
                  </a:lnTo>
                  <a:lnTo>
                    <a:pt x="41" y="90"/>
                  </a:lnTo>
                  <a:lnTo>
                    <a:pt x="41" y="92"/>
                  </a:lnTo>
                  <a:lnTo>
                    <a:pt x="41" y="111"/>
                  </a:lnTo>
                  <a:lnTo>
                    <a:pt x="43" y="111"/>
                  </a:lnTo>
                  <a:lnTo>
                    <a:pt x="43" y="120"/>
                  </a:lnTo>
                  <a:lnTo>
                    <a:pt x="43" y="129"/>
                  </a:lnTo>
                  <a:lnTo>
                    <a:pt x="38" y="129"/>
                  </a:lnTo>
                  <a:lnTo>
                    <a:pt x="36" y="129"/>
                  </a:lnTo>
                  <a:lnTo>
                    <a:pt x="27" y="130"/>
                  </a:lnTo>
                  <a:lnTo>
                    <a:pt x="26" y="130"/>
                  </a:lnTo>
                  <a:lnTo>
                    <a:pt x="17" y="130"/>
                  </a:lnTo>
                  <a:lnTo>
                    <a:pt x="0" y="130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3" y="22"/>
                  </a:lnTo>
                  <a:lnTo>
                    <a:pt x="3" y="2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2" name="Poinsett"/>
            <p:cNvSpPr>
              <a:spLocks/>
            </p:cNvSpPr>
            <p:nvPr/>
          </p:nvSpPr>
          <p:spPr bwMode="auto">
            <a:xfrm>
              <a:off x="679" y="190"/>
              <a:ext cx="143" cy="66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8" y="1"/>
                </a:cxn>
                <a:cxn ang="0">
                  <a:pos x="15" y="1"/>
                </a:cxn>
                <a:cxn ang="0">
                  <a:pos x="30" y="1"/>
                </a:cxn>
                <a:cxn ang="0">
                  <a:pos x="37" y="1"/>
                </a:cxn>
                <a:cxn ang="0">
                  <a:pos x="39" y="1"/>
                </a:cxn>
                <a:cxn ang="0">
                  <a:pos x="42" y="1"/>
                </a:cxn>
                <a:cxn ang="0">
                  <a:pos x="54" y="1"/>
                </a:cxn>
                <a:cxn ang="0">
                  <a:pos x="62" y="1"/>
                </a:cxn>
                <a:cxn ang="0">
                  <a:pos x="73" y="2"/>
                </a:cxn>
                <a:cxn ang="0">
                  <a:pos x="82" y="2"/>
                </a:cxn>
                <a:cxn ang="0">
                  <a:pos x="88" y="1"/>
                </a:cxn>
                <a:cxn ang="0">
                  <a:pos x="98" y="1"/>
                </a:cxn>
                <a:cxn ang="0">
                  <a:pos x="107" y="1"/>
                </a:cxn>
                <a:cxn ang="0">
                  <a:pos x="113" y="2"/>
                </a:cxn>
                <a:cxn ang="0">
                  <a:pos x="133" y="2"/>
                </a:cxn>
                <a:cxn ang="0">
                  <a:pos x="143" y="3"/>
                </a:cxn>
                <a:cxn ang="0">
                  <a:pos x="143" y="8"/>
                </a:cxn>
                <a:cxn ang="0">
                  <a:pos x="143" y="15"/>
                </a:cxn>
                <a:cxn ang="0">
                  <a:pos x="143" y="24"/>
                </a:cxn>
                <a:cxn ang="0">
                  <a:pos x="143" y="34"/>
                </a:cxn>
                <a:cxn ang="0">
                  <a:pos x="143" y="38"/>
                </a:cxn>
                <a:cxn ang="0">
                  <a:pos x="143" y="59"/>
                </a:cxn>
                <a:cxn ang="0">
                  <a:pos x="133" y="66"/>
                </a:cxn>
                <a:cxn ang="0">
                  <a:pos x="119" y="65"/>
                </a:cxn>
                <a:cxn ang="0">
                  <a:pos x="102" y="65"/>
                </a:cxn>
                <a:cxn ang="0">
                  <a:pos x="97" y="65"/>
                </a:cxn>
                <a:cxn ang="0">
                  <a:pos x="94" y="65"/>
                </a:cxn>
                <a:cxn ang="0">
                  <a:pos x="82" y="63"/>
                </a:cxn>
                <a:cxn ang="0">
                  <a:pos x="68" y="63"/>
                </a:cxn>
                <a:cxn ang="0">
                  <a:pos x="62" y="64"/>
                </a:cxn>
                <a:cxn ang="0">
                  <a:pos x="56" y="64"/>
                </a:cxn>
                <a:cxn ang="0">
                  <a:pos x="54" y="64"/>
                </a:cxn>
                <a:cxn ang="0">
                  <a:pos x="49" y="64"/>
                </a:cxn>
                <a:cxn ang="0">
                  <a:pos x="41" y="64"/>
                </a:cxn>
                <a:cxn ang="0">
                  <a:pos x="28" y="65"/>
                </a:cxn>
                <a:cxn ang="0">
                  <a:pos x="24" y="65"/>
                </a:cxn>
                <a:cxn ang="0">
                  <a:pos x="6" y="65"/>
                </a:cxn>
                <a:cxn ang="0">
                  <a:pos x="0" y="65"/>
                </a:cxn>
                <a:cxn ang="0">
                  <a:pos x="0" y="54"/>
                </a:cxn>
                <a:cxn ang="0">
                  <a:pos x="1" y="40"/>
                </a:cxn>
                <a:cxn ang="0">
                  <a:pos x="1" y="33"/>
                </a:cxn>
                <a:cxn ang="0">
                  <a:pos x="1" y="26"/>
                </a:cxn>
                <a:cxn ang="0">
                  <a:pos x="1" y="10"/>
                </a:cxn>
                <a:cxn ang="0">
                  <a:pos x="1" y="0"/>
                </a:cxn>
              </a:cxnLst>
              <a:rect l="0" t="0" r="r" b="b"/>
              <a:pathLst>
                <a:path w="143" h="66">
                  <a:moveTo>
                    <a:pt x="3" y="1"/>
                  </a:moveTo>
                  <a:lnTo>
                    <a:pt x="4" y="1"/>
                  </a:lnTo>
                  <a:lnTo>
                    <a:pt x="5" y="1"/>
                  </a:lnTo>
                  <a:lnTo>
                    <a:pt x="8" y="1"/>
                  </a:ln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1"/>
                  </a:lnTo>
                  <a:lnTo>
                    <a:pt x="31" y="1"/>
                  </a:lnTo>
                  <a:lnTo>
                    <a:pt x="37" y="1"/>
                  </a:lnTo>
                  <a:lnTo>
                    <a:pt x="38" y="1"/>
                  </a:lnTo>
                  <a:lnTo>
                    <a:pt x="39" y="1"/>
                  </a:lnTo>
                  <a:lnTo>
                    <a:pt x="42" y="1"/>
                  </a:lnTo>
                  <a:lnTo>
                    <a:pt x="42" y="1"/>
                  </a:lnTo>
                  <a:lnTo>
                    <a:pt x="51" y="1"/>
                  </a:lnTo>
                  <a:lnTo>
                    <a:pt x="54" y="1"/>
                  </a:lnTo>
                  <a:lnTo>
                    <a:pt x="55" y="1"/>
                  </a:lnTo>
                  <a:lnTo>
                    <a:pt x="62" y="1"/>
                  </a:lnTo>
                  <a:lnTo>
                    <a:pt x="69" y="2"/>
                  </a:lnTo>
                  <a:lnTo>
                    <a:pt x="73" y="2"/>
                  </a:lnTo>
                  <a:lnTo>
                    <a:pt x="76" y="2"/>
                  </a:lnTo>
                  <a:lnTo>
                    <a:pt x="82" y="2"/>
                  </a:lnTo>
                  <a:lnTo>
                    <a:pt x="83" y="2"/>
                  </a:lnTo>
                  <a:lnTo>
                    <a:pt x="88" y="1"/>
                  </a:lnTo>
                  <a:lnTo>
                    <a:pt x="95" y="1"/>
                  </a:lnTo>
                  <a:lnTo>
                    <a:pt x="98" y="1"/>
                  </a:lnTo>
                  <a:lnTo>
                    <a:pt x="103" y="1"/>
                  </a:lnTo>
                  <a:lnTo>
                    <a:pt x="107" y="1"/>
                  </a:lnTo>
                  <a:lnTo>
                    <a:pt x="110" y="2"/>
                  </a:lnTo>
                  <a:lnTo>
                    <a:pt x="113" y="2"/>
                  </a:lnTo>
                  <a:lnTo>
                    <a:pt x="123" y="2"/>
                  </a:lnTo>
                  <a:lnTo>
                    <a:pt x="133" y="2"/>
                  </a:lnTo>
                  <a:lnTo>
                    <a:pt x="139" y="2"/>
                  </a:lnTo>
                  <a:lnTo>
                    <a:pt x="143" y="3"/>
                  </a:lnTo>
                  <a:lnTo>
                    <a:pt x="143" y="4"/>
                  </a:lnTo>
                  <a:lnTo>
                    <a:pt x="143" y="8"/>
                  </a:lnTo>
                  <a:lnTo>
                    <a:pt x="143" y="12"/>
                  </a:lnTo>
                  <a:lnTo>
                    <a:pt x="143" y="15"/>
                  </a:lnTo>
                  <a:lnTo>
                    <a:pt x="143" y="20"/>
                  </a:lnTo>
                  <a:lnTo>
                    <a:pt x="143" y="24"/>
                  </a:lnTo>
                  <a:lnTo>
                    <a:pt x="143" y="28"/>
                  </a:lnTo>
                  <a:lnTo>
                    <a:pt x="143" y="34"/>
                  </a:lnTo>
                  <a:lnTo>
                    <a:pt x="143" y="35"/>
                  </a:lnTo>
                  <a:lnTo>
                    <a:pt x="143" y="38"/>
                  </a:lnTo>
                  <a:lnTo>
                    <a:pt x="143" y="47"/>
                  </a:lnTo>
                  <a:lnTo>
                    <a:pt x="143" y="59"/>
                  </a:lnTo>
                  <a:lnTo>
                    <a:pt x="143" y="66"/>
                  </a:lnTo>
                  <a:lnTo>
                    <a:pt x="133" y="66"/>
                  </a:lnTo>
                  <a:lnTo>
                    <a:pt x="123" y="65"/>
                  </a:lnTo>
                  <a:lnTo>
                    <a:pt x="119" y="65"/>
                  </a:lnTo>
                  <a:lnTo>
                    <a:pt x="106" y="65"/>
                  </a:lnTo>
                  <a:lnTo>
                    <a:pt x="102" y="65"/>
                  </a:lnTo>
                  <a:lnTo>
                    <a:pt x="98" y="65"/>
                  </a:lnTo>
                  <a:lnTo>
                    <a:pt x="97" y="65"/>
                  </a:lnTo>
                  <a:lnTo>
                    <a:pt x="95" y="65"/>
                  </a:lnTo>
                  <a:lnTo>
                    <a:pt x="94" y="65"/>
                  </a:lnTo>
                  <a:lnTo>
                    <a:pt x="82" y="65"/>
                  </a:lnTo>
                  <a:lnTo>
                    <a:pt x="82" y="63"/>
                  </a:lnTo>
                  <a:lnTo>
                    <a:pt x="77" y="63"/>
                  </a:lnTo>
                  <a:lnTo>
                    <a:pt x="68" y="63"/>
                  </a:lnTo>
                  <a:lnTo>
                    <a:pt x="62" y="63"/>
                  </a:lnTo>
                  <a:lnTo>
                    <a:pt x="62" y="64"/>
                  </a:lnTo>
                  <a:lnTo>
                    <a:pt x="58" y="64"/>
                  </a:lnTo>
                  <a:lnTo>
                    <a:pt x="56" y="64"/>
                  </a:lnTo>
                  <a:lnTo>
                    <a:pt x="55" y="64"/>
                  </a:lnTo>
                  <a:lnTo>
                    <a:pt x="54" y="64"/>
                  </a:lnTo>
                  <a:lnTo>
                    <a:pt x="52" y="64"/>
                  </a:lnTo>
                  <a:lnTo>
                    <a:pt x="49" y="64"/>
                  </a:lnTo>
                  <a:lnTo>
                    <a:pt x="48" y="64"/>
                  </a:lnTo>
                  <a:lnTo>
                    <a:pt x="41" y="64"/>
                  </a:lnTo>
                  <a:lnTo>
                    <a:pt x="33" y="65"/>
                  </a:lnTo>
                  <a:lnTo>
                    <a:pt x="28" y="65"/>
                  </a:lnTo>
                  <a:lnTo>
                    <a:pt x="28" y="65"/>
                  </a:lnTo>
                  <a:lnTo>
                    <a:pt x="24" y="65"/>
                  </a:lnTo>
                  <a:lnTo>
                    <a:pt x="21" y="65"/>
                  </a:lnTo>
                  <a:lnTo>
                    <a:pt x="6" y="65"/>
                  </a:lnTo>
                  <a:lnTo>
                    <a:pt x="3" y="65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1" y="47"/>
                  </a:lnTo>
                  <a:lnTo>
                    <a:pt x="1" y="40"/>
                  </a:lnTo>
                  <a:lnTo>
                    <a:pt x="1" y="36"/>
                  </a:lnTo>
                  <a:lnTo>
                    <a:pt x="1" y="33"/>
                  </a:lnTo>
                  <a:lnTo>
                    <a:pt x="1" y="30"/>
                  </a:lnTo>
                  <a:lnTo>
                    <a:pt x="1" y="26"/>
                  </a:lnTo>
                  <a:lnTo>
                    <a:pt x="1" y="15"/>
                  </a:lnTo>
                  <a:lnTo>
                    <a:pt x="1" y="10"/>
                  </a:lnTo>
                  <a:lnTo>
                    <a:pt x="1" y="6"/>
                  </a:lnTo>
                  <a:lnTo>
                    <a:pt x="1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3" name="Pike"/>
            <p:cNvSpPr>
              <a:spLocks/>
            </p:cNvSpPr>
            <p:nvPr/>
          </p:nvSpPr>
          <p:spPr bwMode="auto">
            <a:xfrm>
              <a:off x="130" y="518"/>
              <a:ext cx="106" cy="98"/>
            </a:xfrm>
            <a:custGeom>
              <a:avLst/>
              <a:gdLst/>
              <a:ahLst/>
              <a:cxnLst>
                <a:cxn ang="0">
                  <a:pos x="67" y="2"/>
                </a:cxn>
                <a:cxn ang="0">
                  <a:pos x="73" y="2"/>
                </a:cxn>
                <a:cxn ang="0">
                  <a:pos x="84" y="3"/>
                </a:cxn>
                <a:cxn ang="0">
                  <a:pos x="86" y="21"/>
                </a:cxn>
                <a:cxn ang="0">
                  <a:pos x="84" y="34"/>
                </a:cxn>
                <a:cxn ang="0">
                  <a:pos x="88" y="35"/>
                </a:cxn>
                <a:cxn ang="0">
                  <a:pos x="92" y="35"/>
                </a:cxn>
                <a:cxn ang="0">
                  <a:pos x="90" y="38"/>
                </a:cxn>
                <a:cxn ang="0">
                  <a:pos x="92" y="42"/>
                </a:cxn>
                <a:cxn ang="0">
                  <a:pos x="92" y="43"/>
                </a:cxn>
                <a:cxn ang="0">
                  <a:pos x="91" y="47"/>
                </a:cxn>
                <a:cxn ang="0">
                  <a:pos x="92" y="51"/>
                </a:cxn>
                <a:cxn ang="0">
                  <a:pos x="91" y="50"/>
                </a:cxn>
                <a:cxn ang="0">
                  <a:pos x="91" y="51"/>
                </a:cxn>
                <a:cxn ang="0">
                  <a:pos x="91" y="53"/>
                </a:cxn>
                <a:cxn ang="0">
                  <a:pos x="93" y="53"/>
                </a:cxn>
                <a:cxn ang="0">
                  <a:pos x="94" y="56"/>
                </a:cxn>
                <a:cxn ang="0">
                  <a:pos x="93" y="61"/>
                </a:cxn>
                <a:cxn ang="0">
                  <a:pos x="93" y="65"/>
                </a:cxn>
                <a:cxn ang="0">
                  <a:pos x="95" y="70"/>
                </a:cxn>
                <a:cxn ang="0">
                  <a:pos x="96" y="74"/>
                </a:cxn>
                <a:cxn ang="0">
                  <a:pos x="100" y="79"/>
                </a:cxn>
                <a:cxn ang="0">
                  <a:pos x="101" y="82"/>
                </a:cxn>
                <a:cxn ang="0">
                  <a:pos x="102" y="84"/>
                </a:cxn>
                <a:cxn ang="0">
                  <a:pos x="106" y="90"/>
                </a:cxn>
                <a:cxn ang="0">
                  <a:pos x="106" y="93"/>
                </a:cxn>
                <a:cxn ang="0">
                  <a:pos x="105" y="95"/>
                </a:cxn>
                <a:cxn ang="0">
                  <a:pos x="103" y="96"/>
                </a:cxn>
                <a:cxn ang="0">
                  <a:pos x="100" y="96"/>
                </a:cxn>
                <a:cxn ang="0">
                  <a:pos x="95" y="96"/>
                </a:cxn>
                <a:cxn ang="0">
                  <a:pos x="91" y="94"/>
                </a:cxn>
                <a:cxn ang="0">
                  <a:pos x="90" y="94"/>
                </a:cxn>
                <a:cxn ang="0">
                  <a:pos x="89" y="94"/>
                </a:cxn>
                <a:cxn ang="0">
                  <a:pos x="86" y="95"/>
                </a:cxn>
                <a:cxn ang="0">
                  <a:pos x="87" y="96"/>
                </a:cxn>
                <a:cxn ang="0">
                  <a:pos x="83" y="96"/>
                </a:cxn>
                <a:cxn ang="0">
                  <a:pos x="82" y="97"/>
                </a:cxn>
                <a:cxn ang="0">
                  <a:pos x="77" y="98"/>
                </a:cxn>
                <a:cxn ang="0">
                  <a:pos x="76" y="96"/>
                </a:cxn>
                <a:cxn ang="0">
                  <a:pos x="74" y="96"/>
                </a:cxn>
                <a:cxn ang="0">
                  <a:pos x="68" y="94"/>
                </a:cxn>
                <a:cxn ang="0">
                  <a:pos x="67" y="95"/>
                </a:cxn>
                <a:cxn ang="0">
                  <a:pos x="62" y="94"/>
                </a:cxn>
                <a:cxn ang="0">
                  <a:pos x="60" y="94"/>
                </a:cxn>
                <a:cxn ang="0">
                  <a:pos x="57" y="91"/>
                </a:cxn>
                <a:cxn ang="0">
                  <a:pos x="52" y="89"/>
                </a:cxn>
                <a:cxn ang="0">
                  <a:pos x="44" y="86"/>
                </a:cxn>
                <a:cxn ang="0">
                  <a:pos x="39" y="85"/>
                </a:cxn>
                <a:cxn ang="0">
                  <a:pos x="36" y="84"/>
                </a:cxn>
                <a:cxn ang="0">
                  <a:pos x="27" y="83"/>
                </a:cxn>
                <a:cxn ang="0">
                  <a:pos x="21" y="79"/>
                </a:cxn>
                <a:cxn ang="0">
                  <a:pos x="12" y="40"/>
                </a:cxn>
                <a:cxn ang="0">
                  <a:pos x="2" y="35"/>
                </a:cxn>
                <a:cxn ang="0">
                  <a:pos x="2" y="21"/>
                </a:cxn>
                <a:cxn ang="0">
                  <a:pos x="19" y="1"/>
                </a:cxn>
              </a:cxnLst>
              <a:rect l="0" t="0" r="r" b="b"/>
              <a:pathLst>
                <a:path w="106" h="98">
                  <a:moveTo>
                    <a:pt x="35" y="1"/>
                  </a:moveTo>
                  <a:lnTo>
                    <a:pt x="40" y="1"/>
                  </a:lnTo>
                  <a:lnTo>
                    <a:pt x="50" y="1"/>
                  </a:lnTo>
                  <a:lnTo>
                    <a:pt x="60" y="1"/>
                  </a:lnTo>
                  <a:lnTo>
                    <a:pt x="67" y="2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1" y="2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5" y="2"/>
                  </a:lnTo>
                  <a:lnTo>
                    <a:pt x="80" y="2"/>
                  </a:lnTo>
                  <a:lnTo>
                    <a:pt x="82" y="2"/>
                  </a:lnTo>
                  <a:lnTo>
                    <a:pt x="84" y="3"/>
                  </a:lnTo>
                  <a:lnTo>
                    <a:pt x="87" y="3"/>
                  </a:lnTo>
                  <a:lnTo>
                    <a:pt x="87" y="7"/>
                  </a:lnTo>
                  <a:lnTo>
                    <a:pt x="86" y="13"/>
                  </a:lnTo>
                  <a:lnTo>
                    <a:pt x="86" y="18"/>
                  </a:lnTo>
                  <a:lnTo>
                    <a:pt x="86" y="21"/>
                  </a:lnTo>
                  <a:lnTo>
                    <a:pt x="86" y="24"/>
                  </a:lnTo>
                  <a:lnTo>
                    <a:pt x="82" y="24"/>
                  </a:lnTo>
                  <a:lnTo>
                    <a:pt x="82" y="28"/>
                  </a:lnTo>
                  <a:lnTo>
                    <a:pt x="82" y="33"/>
                  </a:lnTo>
                  <a:lnTo>
                    <a:pt x="84" y="34"/>
                  </a:lnTo>
                  <a:lnTo>
                    <a:pt x="84" y="34"/>
                  </a:lnTo>
                  <a:lnTo>
                    <a:pt x="85" y="35"/>
                  </a:lnTo>
                  <a:lnTo>
                    <a:pt x="86" y="35"/>
                  </a:lnTo>
                  <a:lnTo>
                    <a:pt x="87" y="34"/>
                  </a:lnTo>
                  <a:lnTo>
                    <a:pt x="88" y="35"/>
                  </a:lnTo>
                  <a:lnTo>
                    <a:pt x="89" y="35"/>
                  </a:lnTo>
                  <a:lnTo>
                    <a:pt x="90" y="35"/>
                  </a:lnTo>
                  <a:lnTo>
                    <a:pt x="91" y="34"/>
                  </a:lnTo>
                  <a:lnTo>
                    <a:pt x="92" y="35"/>
                  </a:lnTo>
                  <a:lnTo>
                    <a:pt x="92" y="35"/>
                  </a:lnTo>
                  <a:lnTo>
                    <a:pt x="92" y="35"/>
                  </a:lnTo>
                  <a:lnTo>
                    <a:pt x="93" y="35"/>
                  </a:lnTo>
                  <a:lnTo>
                    <a:pt x="93" y="35"/>
                  </a:lnTo>
                  <a:lnTo>
                    <a:pt x="93" y="35"/>
                  </a:lnTo>
                  <a:lnTo>
                    <a:pt x="90" y="38"/>
                  </a:lnTo>
                  <a:lnTo>
                    <a:pt x="90" y="39"/>
                  </a:lnTo>
                  <a:lnTo>
                    <a:pt x="90" y="39"/>
                  </a:lnTo>
                  <a:lnTo>
                    <a:pt x="91" y="40"/>
                  </a:lnTo>
                  <a:lnTo>
                    <a:pt x="92" y="41"/>
                  </a:lnTo>
                  <a:lnTo>
                    <a:pt x="92" y="42"/>
                  </a:lnTo>
                  <a:lnTo>
                    <a:pt x="91" y="42"/>
                  </a:lnTo>
                  <a:lnTo>
                    <a:pt x="91" y="42"/>
                  </a:lnTo>
                  <a:lnTo>
                    <a:pt x="92" y="42"/>
                  </a:lnTo>
                  <a:lnTo>
                    <a:pt x="93" y="43"/>
                  </a:lnTo>
                  <a:lnTo>
                    <a:pt x="92" y="43"/>
                  </a:lnTo>
                  <a:lnTo>
                    <a:pt x="92" y="43"/>
                  </a:lnTo>
                  <a:lnTo>
                    <a:pt x="91" y="43"/>
                  </a:lnTo>
                  <a:lnTo>
                    <a:pt x="91" y="44"/>
                  </a:lnTo>
                  <a:lnTo>
                    <a:pt x="91" y="45"/>
                  </a:lnTo>
                  <a:lnTo>
                    <a:pt x="91" y="47"/>
                  </a:lnTo>
                  <a:lnTo>
                    <a:pt x="91" y="48"/>
                  </a:lnTo>
                  <a:lnTo>
                    <a:pt x="92" y="48"/>
                  </a:lnTo>
                  <a:lnTo>
                    <a:pt x="92" y="48"/>
                  </a:lnTo>
                  <a:lnTo>
                    <a:pt x="93" y="49"/>
                  </a:lnTo>
                  <a:lnTo>
                    <a:pt x="92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0"/>
                  </a:lnTo>
                  <a:lnTo>
                    <a:pt x="91" y="50"/>
                  </a:lnTo>
                  <a:lnTo>
                    <a:pt x="90" y="50"/>
                  </a:lnTo>
                  <a:lnTo>
                    <a:pt x="90" y="50"/>
                  </a:lnTo>
                  <a:lnTo>
                    <a:pt x="90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2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2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1" y="54"/>
                  </a:lnTo>
                  <a:lnTo>
                    <a:pt x="92" y="55"/>
                  </a:lnTo>
                  <a:lnTo>
                    <a:pt x="93" y="56"/>
                  </a:lnTo>
                  <a:lnTo>
                    <a:pt x="94" y="56"/>
                  </a:lnTo>
                  <a:lnTo>
                    <a:pt x="93" y="57"/>
                  </a:lnTo>
                  <a:lnTo>
                    <a:pt x="93" y="58"/>
                  </a:lnTo>
                  <a:lnTo>
                    <a:pt x="93" y="59"/>
                  </a:lnTo>
                  <a:lnTo>
                    <a:pt x="93" y="60"/>
                  </a:lnTo>
                  <a:lnTo>
                    <a:pt x="93" y="61"/>
                  </a:lnTo>
                  <a:lnTo>
                    <a:pt x="93" y="62"/>
                  </a:lnTo>
                  <a:lnTo>
                    <a:pt x="94" y="64"/>
                  </a:lnTo>
                  <a:lnTo>
                    <a:pt x="94" y="65"/>
                  </a:lnTo>
                  <a:lnTo>
                    <a:pt x="94" y="65"/>
                  </a:lnTo>
                  <a:lnTo>
                    <a:pt x="93" y="65"/>
                  </a:lnTo>
                  <a:lnTo>
                    <a:pt x="93" y="66"/>
                  </a:lnTo>
                  <a:lnTo>
                    <a:pt x="94" y="66"/>
                  </a:lnTo>
                  <a:lnTo>
                    <a:pt x="94" y="67"/>
                  </a:lnTo>
                  <a:lnTo>
                    <a:pt x="95" y="68"/>
                  </a:lnTo>
                  <a:lnTo>
                    <a:pt x="95" y="70"/>
                  </a:lnTo>
                  <a:lnTo>
                    <a:pt x="95" y="71"/>
                  </a:lnTo>
                  <a:lnTo>
                    <a:pt x="95" y="72"/>
                  </a:lnTo>
                  <a:lnTo>
                    <a:pt x="95" y="73"/>
                  </a:lnTo>
                  <a:lnTo>
                    <a:pt x="95" y="73"/>
                  </a:lnTo>
                  <a:lnTo>
                    <a:pt x="96" y="74"/>
                  </a:lnTo>
                  <a:lnTo>
                    <a:pt x="98" y="75"/>
                  </a:lnTo>
                  <a:lnTo>
                    <a:pt x="98" y="75"/>
                  </a:lnTo>
                  <a:lnTo>
                    <a:pt x="99" y="76"/>
                  </a:lnTo>
                  <a:lnTo>
                    <a:pt x="99" y="77"/>
                  </a:lnTo>
                  <a:lnTo>
                    <a:pt x="100" y="79"/>
                  </a:lnTo>
                  <a:lnTo>
                    <a:pt x="100" y="80"/>
                  </a:lnTo>
                  <a:lnTo>
                    <a:pt x="100" y="81"/>
                  </a:lnTo>
                  <a:lnTo>
                    <a:pt x="100" y="82"/>
                  </a:lnTo>
                  <a:lnTo>
                    <a:pt x="100" y="82"/>
                  </a:lnTo>
                  <a:lnTo>
                    <a:pt x="101" y="82"/>
                  </a:lnTo>
                  <a:lnTo>
                    <a:pt x="101" y="83"/>
                  </a:lnTo>
                  <a:lnTo>
                    <a:pt x="101" y="84"/>
                  </a:lnTo>
                  <a:lnTo>
                    <a:pt x="101" y="84"/>
                  </a:lnTo>
                  <a:lnTo>
                    <a:pt x="102" y="84"/>
                  </a:lnTo>
                  <a:lnTo>
                    <a:pt x="102" y="84"/>
                  </a:lnTo>
                  <a:lnTo>
                    <a:pt x="104" y="86"/>
                  </a:lnTo>
                  <a:lnTo>
                    <a:pt x="105" y="87"/>
                  </a:lnTo>
                  <a:lnTo>
                    <a:pt x="106" y="88"/>
                  </a:lnTo>
                  <a:lnTo>
                    <a:pt x="105" y="89"/>
                  </a:lnTo>
                  <a:lnTo>
                    <a:pt x="106" y="90"/>
                  </a:lnTo>
                  <a:lnTo>
                    <a:pt x="106" y="92"/>
                  </a:lnTo>
                  <a:lnTo>
                    <a:pt x="106" y="92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4"/>
                  </a:lnTo>
                  <a:lnTo>
                    <a:pt x="106" y="94"/>
                  </a:lnTo>
                  <a:lnTo>
                    <a:pt x="106" y="95"/>
                  </a:lnTo>
                  <a:lnTo>
                    <a:pt x="105" y="95"/>
                  </a:lnTo>
                  <a:lnTo>
                    <a:pt x="103" y="95"/>
                  </a:lnTo>
                  <a:lnTo>
                    <a:pt x="103" y="95"/>
                  </a:lnTo>
                  <a:lnTo>
                    <a:pt x="103" y="95"/>
                  </a:lnTo>
                  <a:lnTo>
                    <a:pt x="104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2" y="96"/>
                  </a:lnTo>
                  <a:lnTo>
                    <a:pt x="100" y="96"/>
                  </a:lnTo>
                  <a:lnTo>
                    <a:pt x="100" y="96"/>
                  </a:lnTo>
                  <a:lnTo>
                    <a:pt x="98" y="96"/>
                  </a:lnTo>
                  <a:lnTo>
                    <a:pt x="96" y="96"/>
                  </a:lnTo>
                  <a:lnTo>
                    <a:pt x="95" y="95"/>
                  </a:lnTo>
                  <a:lnTo>
                    <a:pt x="95" y="96"/>
                  </a:lnTo>
                  <a:lnTo>
                    <a:pt x="95" y="96"/>
                  </a:lnTo>
                  <a:lnTo>
                    <a:pt x="94" y="95"/>
                  </a:lnTo>
                  <a:lnTo>
                    <a:pt x="93" y="96"/>
                  </a:lnTo>
                  <a:lnTo>
                    <a:pt x="91" y="94"/>
                  </a:lnTo>
                  <a:lnTo>
                    <a:pt x="91" y="94"/>
                  </a:lnTo>
                  <a:lnTo>
                    <a:pt x="91" y="95"/>
                  </a:lnTo>
                  <a:lnTo>
                    <a:pt x="91" y="95"/>
                  </a:lnTo>
                  <a:lnTo>
                    <a:pt x="91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89" y="95"/>
                  </a:lnTo>
                  <a:lnTo>
                    <a:pt x="89" y="94"/>
                  </a:lnTo>
                  <a:lnTo>
                    <a:pt x="89" y="94"/>
                  </a:lnTo>
                  <a:lnTo>
                    <a:pt x="89" y="94"/>
                  </a:lnTo>
                  <a:lnTo>
                    <a:pt x="87" y="94"/>
                  </a:lnTo>
                  <a:lnTo>
                    <a:pt x="86" y="95"/>
                  </a:lnTo>
                  <a:lnTo>
                    <a:pt x="86" y="95"/>
                  </a:lnTo>
                  <a:lnTo>
                    <a:pt x="87" y="95"/>
                  </a:lnTo>
                  <a:lnTo>
                    <a:pt x="87" y="95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6" y="96"/>
                  </a:lnTo>
                  <a:lnTo>
                    <a:pt x="85" y="96"/>
                  </a:lnTo>
                  <a:lnTo>
                    <a:pt x="84" y="96"/>
                  </a:lnTo>
                  <a:lnTo>
                    <a:pt x="83" y="96"/>
                  </a:lnTo>
                  <a:lnTo>
                    <a:pt x="83" y="97"/>
                  </a:lnTo>
                  <a:lnTo>
                    <a:pt x="83" y="97"/>
                  </a:lnTo>
                  <a:lnTo>
                    <a:pt x="83" y="97"/>
                  </a:lnTo>
                  <a:lnTo>
                    <a:pt x="83" y="98"/>
                  </a:lnTo>
                  <a:lnTo>
                    <a:pt x="82" y="97"/>
                  </a:lnTo>
                  <a:lnTo>
                    <a:pt x="81" y="98"/>
                  </a:lnTo>
                  <a:lnTo>
                    <a:pt x="81" y="98"/>
                  </a:lnTo>
                  <a:lnTo>
                    <a:pt x="80" y="98"/>
                  </a:lnTo>
                  <a:lnTo>
                    <a:pt x="79" y="98"/>
                  </a:lnTo>
                  <a:lnTo>
                    <a:pt x="77" y="98"/>
                  </a:lnTo>
                  <a:lnTo>
                    <a:pt x="77" y="98"/>
                  </a:lnTo>
                  <a:lnTo>
                    <a:pt x="77" y="98"/>
                  </a:lnTo>
                  <a:lnTo>
                    <a:pt x="77" y="97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5" y="96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1" y="95"/>
                  </a:lnTo>
                  <a:lnTo>
                    <a:pt x="70" y="95"/>
                  </a:lnTo>
                  <a:lnTo>
                    <a:pt x="69" y="94"/>
                  </a:lnTo>
                  <a:lnTo>
                    <a:pt x="68" y="94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7" y="95"/>
                  </a:lnTo>
                  <a:lnTo>
                    <a:pt x="66" y="94"/>
                  </a:lnTo>
                  <a:lnTo>
                    <a:pt x="65" y="93"/>
                  </a:lnTo>
                  <a:lnTo>
                    <a:pt x="64" y="94"/>
                  </a:lnTo>
                  <a:lnTo>
                    <a:pt x="63" y="94"/>
                  </a:lnTo>
                  <a:lnTo>
                    <a:pt x="62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60" y="94"/>
                  </a:lnTo>
                  <a:lnTo>
                    <a:pt x="60" y="94"/>
                  </a:lnTo>
                  <a:lnTo>
                    <a:pt x="60" y="93"/>
                  </a:lnTo>
                  <a:lnTo>
                    <a:pt x="59" y="92"/>
                  </a:lnTo>
                  <a:lnTo>
                    <a:pt x="58" y="91"/>
                  </a:lnTo>
                  <a:lnTo>
                    <a:pt x="58" y="91"/>
                  </a:lnTo>
                  <a:lnTo>
                    <a:pt x="57" y="91"/>
                  </a:lnTo>
                  <a:lnTo>
                    <a:pt x="57" y="91"/>
                  </a:lnTo>
                  <a:lnTo>
                    <a:pt x="56" y="91"/>
                  </a:lnTo>
                  <a:lnTo>
                    <a:pt x="56" y="90"/>
                  </a:lnTo>
                  <a:lnTo>
                    <a:pt x="54" y="89"/>
                  </a:lnTo>
                  <a:lnTo>
                    <a:pt x="52" y="89"/>
                  </a:lnTo>
                  <a:lnTo>
                    <a:pt x="48" y="89"/>
                  </a:lnTo>
                  <a:lnTo>
                    <a:pt x="46" y="87"/>
                  </a:lnTo>
                  <a:lnTo>
                    <a:pt x="45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42" y="86"/>
                  </a:lnTo>
                  <a:lnTo>
                    <a:pt x="41" y="86"/>
                  </a:lnTo>
                  <a:lnTo>
                    <a:pt x="40" y="85"/>
                  </a:lnTo>
                  <a:lnTo>
                    <a:pt x="39" y="85"/>
                  </a:lnTo>
                  <a:lnTo>
                    <a:pt x="39" y="85"/>
                  </a:lnTo>
                  <a:lnTo>
                    <a:pt x="39" y="85"/>
                  </a:lnTo>
                  <a:lnTo>
                    <a:pt x="38" y="84"/>
                  </a:lnTo>
                  <a:lnTo>
                    <a:pt x="37" y="85"/>
                  </a:lnTo>
                  <a:lnTo>
                    <a:pt x="36" y="84"/>
                  </a:lnTo>
                  <a:lnTo>
                    <a:pt x="36" y="84"/>
                  </a:lnTo>
                  <a:lnTo>
                    <a:pt x="35" y="83"/>
                  </a:lnTo>
                  <a:lnTo>
                    <a:pt x="35" y="83"/>
                  </a:lnTo>
                  <a:lnTo>
                    <a:pt x="35" y="83"/>
                  </a:lnTo>
                  <a:lnTo>
                    <a:pt x="32" y="83"/>
                  </a:lnTo>
                  <a:lnTo>
                    <a:pt x="27" y="83"/>
                  </a:lnTo>
                  <a:lnTo>
                    <a:pt x="24" y="83"/>
                  </a:lnTo>
                  <a:lnTo>
                    <a:pt x="24" y="83"/>
                  </a:lnTo>
                  <a:lnTo>
                    <a:pt x="21" y="83"/>
                  </a:lnTo>
                  <a:lnTo>
                    <a:pt x="21" y="80"/>
                  </a:lnTo>
                  <a:lnTo>
                    <a:pt x="21" y="79"/>
                  </a:lnTo>
                  <a:lnTo>
                    <a:pt x="21" y="67"/>
                  </a:lnTo>
                  <a:lnTo>
                    <a:pt x="21" y="54"/>
                  </a:lnTo>
                  <a:lnTo>
                    <a:pt x="22" y="42"/>
                  </a:lnTo>
                  <a:lnTo>
                    <a:pt x="22" y="40"/>
                  </a:lnTo>
                  <a:lnTo>
                    <a:pt x="12" y="40"/>
                  </a:lnTo>
                  <a:lnTo>
                    <a:pt x="5" y="40"/>
                  </a:lnTo>
                  <a:lnTo>
                    <a:pt x="2" y="40"/>
                  </a:lnTo>
                  <a:lnTo>
                    <a:pt x="2" y="39"/>
                  </a:lnTo>
                  <a:lnTo>
                    <a:pt x="2" y="35"/>
                  </a:lnTo>
                  <a:lnTo>
                    <a:pt x="2" y="35"/>
                  </a:lnTo>
                  <a:lnTo>
                    <a:pt x="2" y="33"/>
                  </a:lnTo>
                  <a:lnTo>
                    <a:pt x="2" y="32"/>
                  </a:lnTo>
                  <a:lnTo>
                    <a:pt x="2" y="28"/>
                  </a:lnTo>
                  <a:lnTo>
                    <a:pt x="2" y="25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0"/>
                  </a:lnTo>
                  <a:lnTo>
                    <a:pt x="19" y="1"/>
                  </a:lnTo>
                  <a:lnTo>
                    <a:pt x="23" y="1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4" name="Phillips"/>
            <p:cNvSpPr>
              <a:spLocks/>
            </p:cNvSpPr>
            <p:nvPr/>
          </p:nvSpPr>
          <p:spPr bwMode="auto">
            <a:xfrm>
              <a:off x="664" y="447"/>
              <a:ext cx="110" cy="127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67" y="1"/>
                </a:cxn>
                <a:cxn ang="0">
                  <a:pos x="94" y="1"/>
                </a:cxn>
                <a:cxn ang="0">
                  <a:pos x="105" y="14"/>
                </a:cxn>
                <a:cxn ang="0">
                  <a:pos x="110" y="24"/>
                </a:cxn>
                <a:cxn ang="0">
                  <a:pos x="103" y="31"/>
                </a:cxn>
                <a:cxn ang="0">
                  <a:pos x="101" y="42"/>
                </a:cxn>
                <a:cxn ang="0">
                  <a:pos x="106" y="51"/>
                </a:cxn>
                <a:cxn ang="0">
                  <a:pos x="96" y="61"/>
                </a:cxn>
                <a:cxn ang="0">
                  <a:pos x="88" y="66"/>
                </a:cxn>
                <a:cxn ang="0">
                  <a:pos x="87" y="80"/>
                </a:cxn>
                <a:cxn ang="0">
                  <a:pos x="81" y="76"/>
                </a:cxn>
                <a:cxn ang="0">
                  <a:pos x="82" y="67"/>
                </a:cxn>
                <a:cxn ang="0">
                  <a:pos x="70" y="67"/>
                </a:cxn>
                <a:cxn ang="0">
                  <a:pos x="67" y="72"/>
                </a:cxn>
                <a:cxn ang="0">
                  <a:pos x="72" y="80"/>
                </a:cxn>
                <a:cxn ang="0">
                  <a:pos x="66" y="88"/>
                </a:cxn>
                <a:cxn ang="0">
                  <a:pos x="56" y="90"/>
                </a:cxn>
                <a:cxn ang="0">
                  <a:pos x="54" y="101"/>
                </a:cxn>
                <a:cxn ang="0">
                  <a:pos x="48" y="105"/>
                </a:cxn>
                <a:cxn ang="0">
                  <a:pos x="41" y="97"/>
                </a:cxn>
                <a:cxn ang="0">
                  <a:pos x="35" y="99"/>
                </a:cxn>
                <a:cxn ang="0">
                  <a:pos x="40" y="109"/>
                </a:cxn>
                <a:cxn ang="0">
                  <a:pos x="48" y="111"/>
                </a:cxn>
                <a:cxn ang="0">
                  <a:pos x="56" y="111"/>
                </a:cxn>
                <a:cxn ang="0">
                  <a:pos x="59" y="117"/>
                </a:cxn>
                <a:cxn ang="0">
                  <a:pos x="54" y="122"/>
                </a:cxn>
                <a:cxn ang="0">
                  <a:pos x="45" y="119"/>
                </a:cxn>
                <a:cxn ang="0">
                  <a:pos x="31" y="124"/>
                </a:cxn>
                <a:cxn ang="0">
                  <a:pos x="1" y="126"/>
                </a:cxn>
                <a:cxn ang="0">
                  <a:pos x="4" y="124"/>
                </a:cxn>
                <a:cxn ang="0">
                  <a:pos x="5" y="122"/>
                </a:cxn>
                <a:cxn ang="0">
                  <a:pos x="8" y="121"/>
                </a:cxn>
                <a:cxn ang="0">
                  <a:pos x="7" y="117"/>
                </a:cxn>
                <a:cxn ang="0">
                  <a:pos x="6" y="114"/>
                </a:cxn>
                <a:cxn ang="0">
                  <a:pos x="6" y="112"/>
                </a:cxn>
                <a:cxn ang="0">
                  <a:pos x="6" y="108"/>
                </a:cxn>
                <a:cxn ang="0">
                  <a:pos x="9" y="108"/>
                </a:cxn>
                <a:cxn ang="0">
                  <a:pos x="10" y="104"/>
                </a:cxn>
                <a:cxn ang="0">
                  <a:pos x="10" y="102"/>
                </a:cxn>
                <a:cxn ang="0">
                  <a:pos x="9" y="97"/>
                </a:cxn>
                <a:cxn ang="0">
                  <a:pos x="9" y="95"/>
                </a:cxn>
                <a:cxn ang="0">
                  <a:pos x="10" y="93"/>
                </a:cxn>
                <a:cxn ang="0">
                  <a:pos x="11" y="92"/>
                </a:cxn>
                <a:cxn ang="0">
                  <a:pos x="9" y="89"/>
                </a:cxn>
                <a:cxn ang="0">
                  <a:pos x="9" y="84"/>
                </a:cxn>
                <a:cxn ang="0">
                  <a:pos x="10" y="86"/>
                </a:cxn>
                <a:cxn ang="0">
                  <a:pos x="12" y="85"/>
                </a:cxn>
                <a:cxn ang="0">
                  <a:pos x="11" y="81"/>
                </a:cxn>
                <a:cxn ang="0">
                  <a:pos x="13" y="81"/>
                </a:cxn>
                <a:cxn ang="0">
                  <a:pos x="11" y="79"/>
                </a:cxn>
                <a:cxn ang="0">
                  <a:pos x="13" y="78"/>
                </a:cxn>
                <a:cxn ang="0">
                  <a:pos x="12" y="74"/>
                </a:cxn>
                <a:cxn ang="0">
                  <a:pos x="22" y="64"/>
                </a:cxn>
                <a:cxn ang="0">
                  <a:pos x="13" y="28"/>
                </a:cxn>
                <a:cxn ang="0">
                  <a:pos x="13" y="7"/>
                </a:cxn>
              </a:cxnLst>
              <a:rect l="0" t="0" r="r" b="b"/>
              <a:pathLst>
                <a:path w="110" h="127">
                  <a:moveTo>
                    <a:pt x="19" y="0"/>
                  </a:moveTo>
                  <a:lnTo>
                    <a:pt x="22" y="0"/>
                  </a:lnTo>
                  <a:lnTo>
                    <a:pt x="22" y="0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58" y="1"/>
                  </a:lnTo>
                  <a:lnTo>
                    <a:pt x="59" y="1"/>
                  </a:lnTo>
                  <a:lnTo>
                    <a:pt x="59" y="1"/>
                  </a:lnTo>
                  <a:lnTo>
                    <a:pt x="67" y="1"/>
                  </a:lnTo>
                  <a:lnTo>
                    <a:pt x="70" y="1"/>
                  </a:lnTo>
                  <a:lnTo>
                    <a:pt x="73" y="1"/>
                  </a:lnTo>
                  <a:lnTo>
                    <a:pt x="80" y="1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94" y="1"/>
                  </a:lnTo>
                  <a:lnTo>
                    <a:pt x="102" y="1"/>
                  </a:lnTo>
                  <a:lnTo>
                    <a:pt x="101" y="5"/>
                  </a:lnTo>
                  <a:lnTo>
                    <a:pt x="101" y="7"/>
                  </a:lnTo>
                  <a:lnTo>
                    <a:pt x="102" y="10"/>
                  </a:lnTo>
                  <a:lnTo>
                    <a:pt x="104" y="12"/>
                  </a:lnTo>
                  <a:lnTo>
                    <a:pt x="105" y="14"/>
                  </a:lnTo>
                  <a:lnTo>
                    <a:pt x="106" y="15"/>
                  </a:lnTo>
                  <a:lnTo>
                    <a:pt x="107" y="17"/>
                  </a:lnTo>
                  <a:lnTo>
                    <a:pt x="109" y="19"/>
                  </a:lnTo>
                  <a:lnTo>
                    <a:pt x="109" y="20"/>
                  </a:lnTo>
                  <a:lnTo>
                    <a:pt x="110" y="23"/>
                  </a:lnTo>
                  <a:lnTo>
                    <a:pt x="110" y="24"/>
                  </a:lnTo>
                  <a:lnTo>
                    <a:pt x="110" y="24"/>
                  </a:lnTo>
                  <a:lnTo>
                    <a:pt x="109" y="25"/>
                  </a:lnTo>
                  <a:lnTo>
                    <a:pt x="109" y="26"/>
                  </a:lnTo>
                  <a:lnTo>
                    <a:pt x="108" y="28"/>
                  </a:lnTo>
                  <a:lnTo>
                    <a:pt x="105" y="29"/>
                  </a:lnTo>
                  <a:lnTo>
                    <a:pt x="103" y="31"/>
                  </a:lnTo>
                  <a:lnTo>
                    <a:pt x="102" y="32"/>
                  </a:lnTo>
                  <a:lnTo>
                    <a:pt x="102" y="34"/>
                  </a:lnTo>
                  <a:lnTo>
                    <a:pt x="102" y="35"/>
                  </a:lnTo>
                  <a:lnTo>
                    <a:pt x="101" y="37"/>
                  </a:lnTo>
                  <a:lnTo>
                    <a:pt x="101" y="39"/>
                  </a:lnTo>
                  <a:lnTo>
                    <a:pt x="101" y="42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3" y="46"/>
                  </a:lnTo>
                  <a:lnTo>
                    <a:pt x="104" y="47"/>
                  </a:lnTo>
                  <a:lnTo>
                    <a:pt x="105" y="50"/>
                  </a:lnTo>
                  <a:lnTo>
                    <a:pt x="106" y="51"/>
                  </a:lnTo>
                  <a:lnTo>
                    <a:pt x="105" y="52"/>
                  </a:lnTo>
                  <a:lnTo>
                    <a:pt x="105" y="53"/>
                  </a:lnTo>
                  <a:lnTo>
                    <a:pt x="104" y="54"/>
                  </a:lnTo>
                  <a:lnTo>
                    <a:pt x="104" y="56"/>
                  </a:lnTo>
                  <a:lnTo>
                    <a:pt x="102" y="57"/>
                  </a:lnTo>
                  <a:lnTo>
                    <a:pt x="96" y="61"/>
                  </a:lnTo>
                  <a:lnTo>
                    <a:pt x="95" y="62"/>
                  </a:lnTo>
                  <a:lnTo>
                    <a:pt x="93" y="62"/>
                  </a:lnTo>
                  <a:lnTo>
                    <a:pt x="92" y="63"/>
                  </a:lnTo>
                  <a:lnTo>
                    <a:pt x="91" y="63"/>
                  </a:lnTo>
                  <a:lnTo>
                    <a:pt x="88" y="65"/>
                  </a:lnTo>
                  <a:lnTo>
                    <a:pt x="88" y="66"/>
                  </a:lnTo>
                  <a:lnTo>
                    <a:pt x="86" y="70"/>
                  </a:lnTo>
                  <a:lnTo>
                    <a:pt x="86" y="72"/>
                  </a:lnTo>
                  <a:lnTo>
                    <a:pt x="87" y="75"/>
                  </a:lnTo>
                  <a:lnTo>
                    <a:pt x="88" y="77"/>
                  </a:lnTo>
                  <a:lnTo>
                    <a:pt x="88" y="78"/>
                  </a:lnTo>
                  <a:lnTo>
                    <a:pt x="87" y="80"/>
                  </a:lnTo>
                  <a:lnTo>
                    <a:pt x="86" y="80"/>
                  </a:lnTo>
                  <a:lnTo>
                    <a:pt x="84" y="80"/>
                  </a:lnTo>
                  <a:lnTo>
                    <a:pt x="83" y="80"/>
                  </a:lnTo>
                  <a:lnTo>
                    <a:pt x="82" y="79"/>
                  </a:lnTo>
                  <a:lnTo>
                    <a:pt x="81" y="78"/>
                  </a:lnTo>
                  <a:lnTo>
                    <a:pt x="81" y="76"/>
                  </a:lnTo>
                  <a:lnTo>
                    <a:pt x="82" y="74"/>
                  </a:lnTo>
                  <a:lnTo>
                    <a:pt x="83" y="71"/>
                  </a:lnTo>
                  <a:lnTo>
                    <a:pt x="83" y="68"/>
                  </a:lnTo>
                  <a:lnTo>
                    <a:pt x="83" y="67"/>
                  </a:lnTo>
                  <a:lnTo>
                    <a:pt x="83" y="67"/>
                  </a:lnTo>
                  <a:lnTo>
                    <a:pt x="82" y="67"/>
                  </a:lnTo>
                  <a:lnTo>
                    <a:pt x="80" y="67"/>
                  </a:lnTo>
                  <a:lnTo>
                    <a:pt x="78" y="68"/>
                  </a:lnTo>
                  <a:lnTo>
                    <a:pt x="75" y="68"/>
                  </a:lnTo>
                  <a:lnTo>
                    <a:pt x="74" y="68"/>
                  </a:lnTo>
                  <a:lnTo>
                    <a:pt x="72" y="67"/>
                  </a:lnTo>
                  <a:lnTo>
                    <a:pt x="70" y="67"/>
                  </a:lnTo>
                  <a:lnTo>
                    <a:pt x="69" y="67"/>
                  </a:lnTo>
                  <a:lnTo>
                    <a:pt x="68" y="68"/>
                  </a:lnTo>
                  <a:lnTo>
                    <a:pt x="67" y="69"/>
                  </a:lnTo>
                  <a:lnTo>
                    <a:pt x="67" y="69"/>
                  </a:lnTo>
                  <a:lnTo>
                    <a:pt x="67" y="71"/>
                  </a:lnTo>
                  <a:lnTo>
                    <a:pt x="67" y="72"/>
                  </a:lnTo>
                  <a:lnTo>
                    <a:pt x="67" y="72"/>
                  </a:lnTo>
                  <a:lnTo>
                    <a:pt x="67" y="73"/>
                  </a:lnTo>
                  <a:lnTo>
                    <a:pt x="70" y="76"/>
                  </a:lnTo>
                  <a:lnTo>
                    <a:pt x="71" y="78"/>
                  </a:lnTo>
                  <a:lnTo>
                    <a:pt x="72" y="78"/>
                  </a:lnTo>
                  <a:lnTo>
                    <a:pt x="72" y="80"/>
                  </a:lnTo>
                  <a:lnTo>
                    <a:pt x="72" y="82"/>
                  </a:lnTo>
                  <a:lnTo>
                    <a:pt x="72" y="83"/>
                  </a:lnTo>
                  <a:lnTo>
                    <a:pt x="70" y="86"/>
                  </a:lnTo>
                  <a:lnTo>
                    <a:pt x="69" y="87"/>
                  </a:lnTo>
                  <a:lnTo>
                    <a:pt x="68" y="88"/>
                  </a:lnTo>
                  <a:lnTo>
                    <a:pt x="66" y="88"/>
                  </a:lnTo>
                  <a:lnTo>
                    <a:pt x="61" y="88"/>
                  </a:lnTo>
                  <a:lnTo>
                    <a:pt x="60" y="87"/>
                  </a:lnTo>
                  <a:lnTo>
                    <a:pt x="59" y="88"/>
                  </a:lnTo>
                  <a:lnTo>
                    <a:pt x="57" y="89"/>
                  </a:lnTo>
                  <a:lnTo>
                    <a:pt x="56" y="89"/>
                  </a:lnTo>
                  <a:lnTo>
                    <a:pt x="56" y="90"/>
                  </a:lnTo>
                  <a:lnTo>
                    <a:pt x="55" y="90"/>
                  </a:lnTo>
                  <a:lnTo>
                    <a:pt x="55" y="91"/>
                  </a:lnTo>
                  <a:lnTo>
                    <a:pt x="54" y="95"/>
                  </a:lnTo>
                  <a:lnTo>
                    <a:pt x="53" y="99"/>
                  </a:lnTo>
                  <a:lnTo>
                    <a:pt x="53" y="100"/>
                  </a:lnTo>
                  <a:lnTo>
                    <a:pt x="54" y="101"/>
                  </a:lnTo>
                  <a:lnTo>
                    <a:pt x="53" y="102"/>
                  </a:lnTo>
                  <a:lnTo>
                    <a:pt x="53" y="104"/>
                  </a:lnTo>
                  <a:lnTo>
                    <a:pt x="52" y="105"/>
                  </a:lnTo>
                  <a:lnTo>
                    <a:pt x="52" y="106"/>
                  </a:lnTo>
                  <a:lnTo>
                    <a:pt x="50" y="105"/>
                  </a:lnTo>
                  <a:lnTo>
                    <a:pt x="48" y="105"/>
                  </a:lnTo>
                  <a:lnTo>
                    <a:pt x="46" y="104"/>
                  </a:lnTo>
                  <a:lnTo>
                    <a:pt x="43" y="102"/>
                  </a:lnTo>
                  <a:lnTo>
                    <a:pt x="42" y="101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1" y="97"/>
                  </a:lnTo>
                  <a:lnTo>
                    <a:pt x="41" y="97"/>
                  </a:lnTo>
                  <a:lnTo>
                    <a:pt x="40" y="97"/>
                  </a:lnTo>
                  <a:lnTo>
                    <a:pt x="37" y="97"/>
                  </a:lnTo>
                  <a:lnTo>
                    <a:pt x="37" y="97"/>
                  </a:lnTo>
                  <a:lnTo>
                    <a:pt x="35" y="98"/>
                  </a:lnTo>
                  <a:lnTo>
                    <a:pt x="35" y="99"/>
                  </a:lnTo>
                  <a:lnTo>
                    <a:pt x="35" y="99"/>
                  </a:lnTo>
                  <a:lnTo>
                    <a:pt x="35" y="101"/>
                  </a:lnTo>
                  <a:lnTo>
                    <a:pt x="35" y="103"/>
                  </a:lnTo>
                  <a:lnTo>
                    <a:pt x="36" y="104"/>
                  </a:lnTo>
                  <a:lnTo>
                    <a:pt x="39" y="108"/>
                  </a:lnTo>
                  <a:lnTo>
                    <a:pt x="40" y="109"/>
                  </a:lnTo>
                  <a:lnTo>
                    <a:pt x="43" y="111"/>
                  </a:lnTo>
                  <a:lnTo>
                    <a:pt x="44" y="112"/>
                  </a:lnTo>
                  <a:lnTo>
                    <a:pt x="45" y="111"/>
                  </a:lnTo>
                  <a:lnTo>
                    <a:pt x="46" y="111"/>
                  </a:lnTo>
                  <a:lnTo>
                    <a:pt x="47" y="111"/>
                  </a:lnTo>
                  <a:lnTo>
                    <a:pt x="48" y="111"/>
                  </a:lnTo>
                  <a:lnTo>
                    <a:pt x="49" y="111"/>
                  </a:lnTo>
                  <a:lnTo>
                    <a:pt x="50" y="111"/>
                  </a:lnTo>
                  <a:lnTo>
                    <a:pt x="50" y="111"/>
                  </a:lnTo>
                  <a:lnTo>
                    <a:pt x="52" y="111"/>
                  </a:lnTo>
                  <a:lnTo>
                    <a:pt x="54" y="111"/>
                  </a:lnTo>
                  <a:lnTo>
                    <a:pt x="56" y="111"/>
                  </a:lnTo>
                  <a:lnTo>
                    <a:pt x="58" y="111"/>
                  </a:lnTo>
                  <a:lnTo>
                    <a:pt x="59" y="112"/>
                  </a:lnTo>
                  <a:lnTo>
                    <a:pt x="59" y="113"/>
                  </a:lnTo>
                  <a:lnTo>
                    <a:pt x="59" y="113"/>
                  </a:lnTo>
                  <a:lnTo>
                    <a:pt x="59" y="115"/>
                  </a:lnTo>
                  <a:lnTo>
                    <a:pt x="59" y="117"/>
                  </a:lnTo>
                  <a:lnTo>
                    <a:pt x="59" y="118"/>
                  </a:lnTo>
                  <a:lnTo>
                    <a:pt x="58" y="120"/>
                  </a:lnTo>
                  <a:lnTo>
                    <a:pt x="57" y="121"/>
                  </a:lnTo>
                  <a:lnTo>
                    <a:pt x="56" y="122"/>
                  </a:lnTo>
                  <a:lnTo>
                    <a:pt x="55" y="122"/>
                  </a:lnTo>
                  <a:lnTo>
                    <a:pt x="54" y="122"/>
                  </a:lnTo>
                  <a:lnTo>
                    <a:pt x="52" y="123"/>
                  </a:lnTo>
                  <a:lnTo>
                    <a:pt x="51" y="122"/>
                  </a:lnTo>
                  <a:lnTo>
                    <a:pt x="49" y="122"/>
                  </a:lnTo>
                  <a:lnTo>
                    <a:pt x="48" y="122"/>
                  </a:lnTo>
                  <a:lnTo>
                    <a:pt x="46" y="120"/>
                  </a:lnTo>
                  <a:lnTo>
                    <a:pt x="45" y="119"/>
                  </a:lnTo>
                  <a:lnTo>
                    <a:pt x="43" y="117"/>
                  </a:lnTo>
                  <a:lnTo>
                    <a:pt x="41" y="116"/>
                  </a:lnTo>
                  <a:lnTo>
                    <a:pt x="40" y="116"/>
                  </a:lnTo>
                  <a:lnTo>
                    <a:pt x="35" y="120"/>
                  </a:lnTo>
                  <a:lnTo>
                    <a:pt x="32" y="122"/>
                  </a:lnTo>
                  <a:lnTo>
                    <a:pt x="31" y="124"/>
                  </a:lnTo>
                  <a:lnTo>
                    <a:pt x="31" y="126"/>
                  </a:lnTo>
                  <a:lnTo>
                    <a:pt x="32" y="127"/>
                  </a:lnTo>
                  <a:lnTo>
                    <a:pt x="32" y="127"/>
                  </a:lnTo>
                  <a:lnTo>
                    <a:pt x="6" y="127"/>
                  </a:lnTo>
                  <a:lnTo>
                    <a:pt x="0" y="127"/>
                  </a:lnTo>
                  <a:lnTo>
                    <a:pt x="1" y="126"/>
                  </a:lnTo>
                  <a:lnTo>
                    <a:pt x="2" y="126"/>
                  </a:lnTo>
                  <a:lnTo>
                    <a:pt x="2" y="124"/>
                  </a:lnTo>
                  <a:lnTo>
                    <a:pt x="2" y="124"/>
                  </a:lnTo>
                  <a:lnTo>
                    <a:pt x="2" y="124"/>
                  </a:lnTo>
                  <a:lnTo>
                    <a:pt x="3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4" y="122"/>
                  </a:lnTo>
                  <a:lnTo>
                    <a:pt x="5" y="122"/>
                  </a:lnTo>
                  <a:lnTo>
                    <a:pt x="6" y="122"/>
                  </a:lnTo>
                  <a:lnTo>
                    <a:pt x="6" y="122"/>
                  </a:lnTo>
                  <a:lnTo>
                    <a:pt x="7" y="122"/>
                  </a:lnTo>
                  <a:lnTo>
                    <a:pt x="7" y="122"/>
                  </a:lnTo>
                  <a:lnTo>
                    <a:pt x="8" y="121"/>
                  </a:lnTo>
                  <a:lnTo>
                    <a:pt x="8" y="121"/>
                  </a:lnTo>
                  <a:lnTo>
                    <a:pt x="7" y="121"/>
                  </a:lnTo>
                  <a:lnTo>
                    <a:pt x="7" y="121"/>
                  </a:lnTo>
                  <a:lnTo>
                    <a:pt x="7" y="120"/>
                  </a:lnTo>
                  <a:lnTo>
                    <a:pt x="6" y="119"/>
                  </a:lnTo>
                  <a:lnTo>
                    <a:pt x="6" y="118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6"/>
                  </a:lnTo>
                  <a:lnTo>
                    <a:pt x="6" y="115"/>
                  </a:lnTo>
                  <a:lnTo>
                    <a:pt x="6" y="114"/>
                  </a:lnTo>
                  <a:lnTo>
                    <a:pt x="5" y="113"/>
                  </a:lnTo>
                  <a:lnTo>
                    <a:pt x="5" y="113"/>
                  </a:lnTo>
                  <a:lnTo>
                    <a:pt x="5" y="113"/>
                  </a:lnTo>
                  <a:lnTo>
                    <a:pt x="6" y="113"/>
                  </a:lnTo>
                  <a:lnTo>
                    <a:pt x="6" y="112"/>
                  </a:lnTo>
                  <a:lnTo>
                    <a:pt x="6" y="112"/>
                  </a:lnTo>
                  <a:lnTo>
                    <a:pt x="6" y="111"/>
                  </a:lnTo>
                  <a:lnTo>
                    <a:pt x="5" y="111"/>
                  </a:lnTo>
                  <a:lnTo>
                    <a:pt x="5" y="111"/>
                  </a:lnTo>
                  <a:lnTo>
                    <a:pt x="5" y="110"/>
                  </a:lnTo>
                  <a:lnTo>
                    <a:pt x="6" y="109"/>
                  </a:lnTo>
                  <a:lnTo>
                    <a:pt x="6" y="108"/>
                  </a:lnTo>
                  <a:lnTo>
                    <a:pt x="6" y="107"/>
                  </a:lnTo>
                  <a:lnTo>
                    <a:pt x="6" y="107"/>
                  </a:lnTo>
                  <a:lnTo>
                    <a:pt x="7" y="107"/>
                  </a:lnTo>
                  <a:lnTo>
                    <a:pt x="7" y="108"/>
                  </a:lnTo>
                  <a:lnTo>
                    <a:pt x="8" y="108"/>
                  </a:lnTo>
                  <a:lnTo>
                    <a:pt x="9" y="108"/>
                  </a:lnTo>
                  <a:lnTo>
                    <a:pt x="9" y="108"/>
                  </a:lnTo>
                  <a:lnTo>
                    <a:pt x="9" y="107"/>
                  </a:lnTo>
                  <a:lnTo>
                    <a:pt x="10" y="107"/>
                  </a:lnTo>
                  <a:lnTo>
                    <a:pt x="9" y="105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1" y="104"/>
                  </a:lnTo>
                  <a:lnTo>
                    <a:pt x="11" y="104"/>
                  </a:lnTo>
                  <a:lnTo>
                    <a:pt x="11" y="103"/>
                  </a:lnTo>
                  <a:lnTo>
                    <a:pt x="11" y="103"/>
                  </a:lnTo>
                  <a:lnTo>
                    <a:pt x="11" y="102"/>
                  </a:lnTo>
                  <a:lnTo>
                    <a:pt x="10" y="102"/>
                  </a:lnTo>
                  <a:lnTo>
                    <a:pt x="10" y="100"/>
                  </a:lnTo>
                  <a:lnTo>
                    <a:pt x="10" y="99"/>
                  </a:lnTo>
                  <a:lnTo>
                    <a:pt x="11" y="98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9" y="97"/>
                  </a:lnTo>
                  <a:lnTo>
                    <a:pt x="9" y="97"/>
                  </a:lnTo>
                  <a:lnTo>
                    <a:pt x="8" y="96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9" y="95"/>
                  </a:lnTo>
                  <a:lnTo>
                    <a:pt x="9" y="96"/>
                  </a:lnTo>
                  <a:lnTo>
                    <a:pt x="10" y="95"/>
                  </a:lnTo>
                  <a:lnTo>
                    <a:pt x="11" y="95"/>
                  </a:lnTo>
                  <a:lnTo>
                    <a:pt x="11" y="94"/>
                  </a:lnTo>
                  <a:lnTo>
                    <a:pt x="11" y="94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1" y="92"/>
                  </a:lnTo>
                  <a:lnTo>
                    <a:pt x="11" y="92"/>
                  </a:lnTo>
                  <a:lnTo>
                    <a:pt x="11" y="92"/>
                  </a:lnTo>
                  <a:lnTo>
                    <a:pt x="9" y="92"/>
                  </a:lnTo>
                  <a:lnTo>
                    <a:pt x="9" y="91"/>
                  </a:lnTo>
                  <a:lnTo>
                    <a:pt x="9" y="91"/>
                  </a:lnTo>
                  <a:lnTo>
                    <a:pt x="9" y="91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9" y="88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8" y="87"/>
                  </a:lnTo>
                  <a:lnTo>
                    <a:pt x="9" y="87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11" y="84"/>
                  </a:lnTo>
                  <a:lnTo>
                    <a:pt x="11" y="85"/>
                  </a:lnTo>
                  <a:lnTo>
                    <a:pt x="10" y="86"/>
                  </a:lnTo>
                  <a:lnTo>
                    <a:pt x="11" y="86"/>
                  </a:lnTo>
                  <a:lnTo>
                    <a:pt x="11" y="87"/>
                  </a:lnTo>
                  <a:lnTo>
                    <a:pt x="11" y="86"/>
                  </a:lnTo>
                  <a:lnTo>
                    <a:pt x="12" y="86"/>
                  </a:lnTo>
                  <a:lnTo>
                    <a:pt x="12" y="86"/>
                  </a:lnTo>
                  <a:lnTo>
                    <a:pt x="12" y="85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1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1" y="80"/>
                  </a:lnTo>
                  <a:lnTo>
                    <a:pt x="12" y="81"/>
                  </a:lnTo>
                  <a:lnTo>
                    <a:pt x="12" y="81"/>
                  </a:lnTo>
                  <a:lnTo>
                    <a:pt x="13" y="81"/>
                  </a:lnTo>
                  <a:lnTo>
                    <a:pt x="13" y="81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79"/>
                  </a:lnTo>
                  <a:lnTo>
                    <a:pt x="12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8"/>
                  </a:lnTo>
                  <a:lnTo>
                    <a:pt x="12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2" y="77"/>
                  </a:lnTo>
                  <a:lnTo>
                    <a:pt x="13" y="76"/>
                  </a:lnTo>
                  <a:lnTo>
                    <a:pt x="13" y="76"/>
                  </a:lnTo>
                  <a:lnTo>
                    <a:pt x="13" y="75"/>
                  </a:lnTo>
                  <a:lnTo>
                    <a:pt x="12" y="74"/>
                  </a:lnTo>
                  <a:lnTo>
                    <a:pt x="21" y="75"/>
                  </a:lnTo>
                  <a:lnTo>
                    <a:pt x="22" y="75"/>
                  </a:lnTo>
                  <a:lnTo>
                    <a:pt x="22" y="71"/>
                  </a:lnTo>
                  <a:lnTo>
                    <a:pt x="22" y="65"/>
                  </a:lnTo>
                  <a:lnTo>
                    <a:pt x="22" y="65"/>
                  </a:lnTo>
                  <a:lnTo>
                    <a:pt x="22" y="64"/>
                  </a:lnTo>
                  <a:lnTo>
                    <a:pt x="22" y="63"/>
                  </a:lnTo>
                  <a:lnTo>
                    <a:pt x="23" y="44"/>
                  </a:lnTo>
                  <a:lnTo>
                    <a:pt x="23" y="43"/>
                  </a:lnTo>
                  <a:lnTo>
                    <a:pt x="13" y="42"/>
                  </a:lnTo>
                  <a:lnTo>
                    <a:pt x="13" y="35"/>
                  </a:lnTo>
                  <a:lnTo>
                    <a:pt x="13" y="28"/>
                  </a:lnTo>
                  <a:lnTo>
                    <a:pt x="13" y="28"/>
                  </a:lnTo>
                  <a:lnTo>
                    <a:pt x="13" y="25"/>
                  </a:lnTo>
                  <a:lnTo>
                    <a:pt x="13" y="24"/>
                  </a:lnTo>
                  <a:lnTo>
                    <a:pt x="13" y="17"/>
                  </a:lnTo>
                  <a:lnTo>
                    <a:pt x="13" y="12"/>
                  </a:lnTo>
                  <a:lnTo>
                    <a:pt x="13" y="7"/>
                  </a:lnTo>
                  <a:lnTo>
                    <a:pt x="13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5" name="Perry"/>
            <p:cNvSpPr>
              <a:spLocks/>
            </p:cNvSpPr>
            <p:nvPr/>
          </p:nvSpPr>
          <p:spPr bwMode="auto">
            <a:xfrm>
              <a:off x="249" y="334"/>
              <a:ext cx="146" cy="83"/>
            </a:xfrm>
            <a:custGeom>
              <a:avLst/>
              <a:gdLst/>
              <a:ahLst/>
              <a:cxnLst>
                <a:cxn ang="0">
                  <a:pos x="107" y="10"/>
                </a:cxn>
                <a:cxn ang="0">
                  <a:pos x="113" y="10"/>
                </a:cxn>
                <a:cxn ang="0">
                  <a:pos x="119" y="9"/>
                </a:cxn>
                <a:cxn ang="0">
                  <a:pos x="123" y="5"/>
                </a:cxn>
                <a:cxn ang="0">
                  <a:pos x="127" y="1"/>
                </a:cxn>
                <a:cxn ang="0">
                  <a:pos x="130" y="1"/>
                </a:cxn>
                <a:cxn ang="0">
                  <a:pos x="130" y="4"/>
                </a:cxn>
                <a:cxn ang="0">
                  <a:pos x="128" y="6"/>
                </a:cxn>
                <a:cxn ang="0">
                  <a:pos x="126" y="8"/>
                </a:cxn>
                <a:cxn ang="0">
                  <a:pos x="131" y="9"/>
                </a:cxn>
                <a:cxn ang="0">
                  <a:pos x="134" y="7"/>
                </a:cxn>
                <a:cxn ang="0">
                  <a:pos x="137" y="4"/>
                </a:cxn>
                <a:cxn ang="0">
                  <a:pos x="141" y="0"/>
                </a:cxn>
                <a:cxn ang="0">
                  <a:pos x="143" y="0"/>
                </a:cxn>
                <a:cxn ang="0">
                  <a:pos x="144" y="3"/>
                </a:cxn>
                <a:cxn ang="0">
                  <a:pos x="146" y="8"/>
                </a:cxn>
                <a:cxn ang="0">
                  <a:pos x="145" y="12"/>
                </a:cxn>
                <a:cxn ang="0">
                  <a:pos x="144" y="16"/>
                </a:cxn>
                <a:cxn ang="0">
                  <a:pos x="141" y="20"/>
                </a:cxn>
                <a:cxn ang="0">
                  <a:pos x="137" y="23"/>
                </a:cxn>
                <a:cxn ang="0">
                  <a:pos x="135" y="28"/>
                </a:cxn>
                <a:cxn ang="0">
                  <a:pos x="137" y="33"/>
                </a:cxn>
                <a:cxn ang="0">
                  <a:pos x="142" y="38"/>
                </a:cxn>
                <a:cxn ang="0">
                  <a:pos x="139" y="43"/>
                </a:cxn>
                <a:cxn ang="0">
                  <a:pos x="125" y="42"/>
                </a:cxn>
                <a:cxn ang="0">
                  <a:pos x="125" y="49"/>
                </a:cxn>
                <a:cxn ang="0">
                  <a:pos x="105" y="63"/>
                </a:cxn>
                <a:cxn ang="0">
                  <a:pos x="107" y="67"/>
                </a:cxn>
                <a:cxn ang="0">
                  <a:pos x="105" y="67"/>
                </a:cxn>
                <a:cxn ang="0">
                  <a:pos x="103" y="66"/>
                </a:cxn>
                <a:cxn ang="0">
                  <a:pos x="101" y="66"/>
                </a:cxn>
                <a:cxn ang="0">
                  <a:pos x="99" y="65"/>
                </a:cxn>
                <a:cxn ang="0">
                  <a:pos x="96" y="64"/>
                </a:cxn>
                <a:cxn ang="0">
                  <a:pos x="94" y="64"/>
                </a:cxn>
                <a:cxn ang="0">
                  <a:pos x="91" y="63"/>
                </a:cxn>
                <a:cxn ang="0">
                  <a:pos x="65" y="62"/>
                </a:cxn>
                <a:cxn ang="0">
                  <a:pos x="44" y="62"/>
                </a:cxn>
                <a:cxn ang="0">
                  <a:pos x="27" y="82"/>
                </a:cxn>
                <a:cxn ang="0">
                  <a:pos x="3" y="61"/>
                </a:cxn>
                <a:cxn ang="0">
                  <a:pos x="3" y="58"/>
                </a:cxn>
                <a:cxn ang="0">
                  <a:pos x="7" y="51"/>
                </a:cxn>
                <a:cxn ang="0">
                  <a:pos x="14" y="47"/>
                </a:cxn>
                <a:cxn ang="0">
                  <a:pos x="17" y="40"/>
                </a:cxn>
                <a:cxn ang="0">
                  <a:pos x="24" y="37"/>
                </a:cxn>
                <a:cxn ang="0">
                  <a:pos x="28" y="30"/>
                </a:cxn>
                <a:cxn ang="0">
                  <a:pos x="35" y="27"/>
                </a:cxn>
                <a:cxn ang="0">
                  <a:pos x="38" y="20"/>
                </a:cxn>
                <a:cxn ang="0">
                  <a:pos x="42" y="19"/>
                </a:cxn>
                <a:cxn ang="0">
                  <a:pos x="45" y="12"/>
                </a:cxn>
                <a:cxn ang="0">
                  <a:pos x="51" y="9"/>
                </a:cxn>
                <a:cxn ang="0">
                  <a:pos x="65" y="10"/>
                </a:cxn>
                <a:cxn ang="0">
                  <a:pos x="85" y="10"/>
                </a:cxn>
                <a:cxn ang="0">
                  <a:pos x="96" y="10"/>
                </a:cxn>
              </a:cxnLst>
              <a:rect l="0" t="0" r="r" b="b"/>
              <a:pathLst>
                <a:path w="146" h="83">
                  <a:moveTo>
                    <a:pt x="102" y="10"/>
                  </a:moveTo>
                  <a:lnTo>
                    <a:pt x="105" y="10"/>
                  </a:lnTo>
                  <a:lnTo>
                    <a:pt x="107" y="10"/>
                  </a:lnTo>
                  <a:lnTo>
                    <a:pt x="112" y="10"/>
                  </a:lnTo>
                  <a:lnTo>
                    <a:pt x="112" y="10"/>
                  </a:lnTo>
                  <a:lnTo>
                    <a:pt x="113" y="10"/>
                  </a:lnTo>
                  <a:lnTo>
                    <a:pt x="113" y="10"/>
                  </a:lnTo>
                  <a:lnTo>
                    <a:pt x="116" y="10"/>
                  </a:lnTo>
                  <a:lnTo>
                    <a:pt x="119" y="9"/>
                  </a:lnTo>
                  <a:lnTo>
                    <a:pt x="120" y="9"/>
                  </a:lnTo>
                  <a:lnTo>
                    <a:pt x="120" y="8"/>
                  </a:lnTo>
                  <a:lnTo>
                    <a:pt x="123" y="5"/>
                  </a:lnTo>
                  <a:lnTo>
                    <a:pt x="125" y="2"/>
                  </a:lnTo>
                  <a:lnTo>
                    <a:pt x="126" y="1"/>
                  </a:lnTo>
                  <a:lnTo>
                    <a:pt x="127" y="1"/>
                  </a:lnTo>
                  <a:lnTo>
                    <a:pt x="128" y="1"/>
                  </a:lnTo>
                  <a:lnTo>
                    <a:pt x="129" y="1"/>
                  </a:lnTo>
                  <a:lnTo>
                    <a:pt x="130" y="1"/>
                  </a:lnTo>
                  <a:lnTo>
                    <a:pt x="130" y="2"/>
                  </a:lnTo>
                  <a:lnTo>
                    <a:pt x="130" y="3"/>
                  </a:lnTo>
                  <a:lnTo>
                    <a:pt x="130" y="4"/>
                  </a:lnTo>
                  <a:lnTo>
                    <a:pt x="130" y="4"/>
                  </a:lnTo>
                  <a:lnTo>
                    <a:pt x="129" y="5"/>
                  </a:lnTo>
                  <a:lnTo>
                    <a:pt x="128" y="6"/>
                  </a:lnTo>
                  <a:lnTo>
                    <a:pt x="127" y="6"/>
                  </a:lnTo>
                  <a:lnTo>
                    <a:pt x="126" y="7"/>
                  </a:lnTo>
                  <a:lnTo>
                    <a:pt x="126" y="8"/>
                  </a:lnTo>
                  <a:lnTo>
                    <a:pt x="126" y="9"/>
                  </a:lnTo>
                  <a:lnTo>
                    <a:pt x="128" y="9"/>
                  </a:lnTo>
                  <a:lnTo>
                    <a:pt x="131" y="9"/>
                  </a:lnTo>
                  <a:lnTo>
                    <a:pt x="132" y="8"/>
                  </a:lnTo>
                  <a:lnTo>
                    <a:pt x="133" y="8"/>
                  </a:lnTo>
                  <a:lnTo>
                    <a:pt x="134" y="7"/>
                  </a:lnTo>
                  <a:lnTo>
                    <a:pt x="135" y="6"/>
                  </a:lnTo>
                  <a:lnTo>
                    <a:pt x="136" y="4"/>
                  </a:lnTo>
                  <a:lnTo>
                    <a:pt x="137" y="4"/>
                  </a:lnTo>
                  <a:lnTo>
                    <a:pt x="139" y="1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3" y="0"/>
                  </a:lnTo>
                  <a:lnTo>
                    <a:pt x="144" y="1"/>
                  </a:lnTo>
                  <a:lnTo>
                    <a:pt x="144" y="2"/>
                  </a:lnTo>
                  <a:lnTo>
                    <a:pt x="144" y="3"/>
                  </a:lnTo>
                  <a:lnTo>
                    <a:pt x="145" y="5"/>
                  </a:lnTo>
                  <a:lnTo>
                    <a:pt x="145" y="6"/>
                  </a:lnTo>
                  <a:lnTo>
                    <a:pt x="146" y="8"/>
                  </a:lnTo>
                  <a:lnTo>
                    <a:pt x="146" y="9"/>
                  </a:lnTo>
                  <a:lnTo>
                    <a:pt x="145" y="10"/>
                  </a:lnTo>
                  <a:lnTo>
                    <a:pt x="145" y="12"/>
                  </a:lnTo>
                  <a:lnTo>
                    <a:pt x="145" y="13"/>
                  </a:lnTo>
                  <a:lnTo>
                    <a:pt x="144" y="14"/>
                  </a:lnTo>
                  <a:lnTo>
                    <a:pt x="144" y="16"/>
                  </a:lnTo>
                  <a:lnTo>
                    <a:pt x="143" y="17"/>
                  </a:lnTo>
                  <a:lnTo>
                    <a:pt x="142" y="19"/>
                  </a:lnTo>
                  <a:lnTo>
                    <a:pt x="141" y="20"/>
                  </a:lnTo>
                  <a:lnTo>
                    <a:pt x="140" y="21"/>
                  </a:lnTo>
                  <a:lnTo>
                    <a:pt x="138" y="22"/>
                  </a:lnTo>
                  <a:lnTo>
                    <a:pt x="137" y="23"/>
                  </a:lnTo>
                  <a:lnTo>
                    <a:pt x="135" y="25"/>
                  </a:lnTo>
                  <a:lnTo>
                    <a:pt x="135" y="26"/>
                  </a:lnTo>
                  <a:lnTo>
                    <a:pt x="135" y="28"/>
                  </a:lnTo>
                  <a:lnTo>
                    <a:pt x="135" y="28"/>
                  </a:lnTo>
                  <a:lnTo>
                    <a:pt x="135" y="30"/>
                  </a:lnTo>
                  <a:lnTo>
                    <a:pt x="137" y="33"/>
                  </a:lnTo>
                  <a:lnTo>
                    <a:pt x="138" y="35"/>
                  </a:lnTo>
                  <a:lnTo>
                    <a:pt x="139" y="36"/>
                  </a:lnTo>
                  <a:lnTo>
                    <a:pt x="142" y="38"/>
                  </a:lnTo>
                  <a:lnTo>
                    <a:pt x="145" y="39"/>
                  </a:lnTo>
                  <a:lnTo>
                    <a:pt x="145" y="43"/>
                  </a:lnTo>
                  <a:lnTo>
                    <a:pt x="139" y="43"/>
                  </a:lnTo>
                  <a:lnTo>
                    <a:pt x="137" y="43"/>
                  </a:lnTo>
                  <a:lnTo>
                    <a:pt x="126" y="42"/>
                  </a:lnTo>
                  <a:lnTo>
                    <a:pt x="125" y="42"/>
                  </a:lnTo>
                  <a:lnTo>
                    <a:pt x="125" y="47"/>
                  </a:lnTo>
                  <a:lnTo>
                    <a:pt x="125" y="49"/>
                  </a:lnTo>
                  <a:lnTo>
                    <a:pt x="125" y="49"/>
                  </a:lnTo>
                  <a:lnTo>
                    <a:pt x="105" y="49"/>
                  </a:lnTo>
                  <a:lnTo>
                    <a:pt x="105" y="57"/>
                  </a:lnTo>
                  <a:lnTo>
                    <a:pt x="105" y="63"/>
                  </a:lnTo>
                  <a:lnTo>
                    <a:pt x="108" y="63"/>
                  </a:lnTo>
                  <a:lnTo>
                    <a:pt x="107" y="69"/>
                  </a:lnTo>
                  <a:lnTo>
                    <a:pt x="107" y="67"/>
                  </a:lnTo>
                  <a:lnTo>
                    <a:pt x="106" y="67"/>
                  </a:lnTo>
                  <a:lnTo>
                    <a:pt x="105" y="67"/>
                  </a:lnTo>
                  <a:lnTo>
                    <a:pt x="105" y="67"/>
                  </a:lnTo>
                  <a:lnTo>
                    <a:pt x="105" y="66"/>
                  </a:lnTo>
                  <a:lnTo>
                    <a:pt x="105" y="65"/>
                  </a:lnTo>
                  <a:lnTo>
                    <a:pt x="103" y="66"/>
                  </a:lnTo>
                  <a:lnTo>
                    <a:pt x="102" y="66"/>
                  </a:lnTo>
                  <a:lnTo>
                    <a:pt x="102" y="65"/>
                  </a:lnTo>
                  <a:lnTo>
                    <a:pt x="101" y="66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99" y="65"/>
                  </a:lnTo>
                  <a:lnTo>
                    <a:pt x="98" y="65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4" y="64"/>
                  </a:lnTo>
                  <a:lnTo>
                    <a:pt x="94" y="64"/>
                  </a:lnTo>
                  <a:lnTo>
                    <a:pt x="92" y="64"/>
                  </a:lnTo>
                  <a:lnTo>
                    <a:pt x="91" y="63"/>
                  </a:lnTo>
                  <a:lnTo>
                    <a:pt x="90" y="62"/>
                  </a:lnTo>
                  <a:lnTo>
                    <a:pt x="66" y="62"/>
                  </a:lnTo>
                  <a:lnTo>
                    <a:pt x="65" y="62"/>
                  </a:lnTo>
                  <a:lnTo>
                    <a:pt x="64" y="62"/>
                  </a:lnTo>
                  <a:lnTo>
                    <a:pt x="52" y="62"/>
                  </a:lnTo>
                  <a:lnTo>
                    <a:pt x="44" y="62"/>
                  </a:lnTo>
                  <a:lnTo>
                    <a:pt x="44" y="69"/>
                  </a:lnTo>
                  <a:lnTo>
                    <a:pt x="44" y="83"/>
                  </a:lnTo>
                  <a:lnTo>
                    <a:pt x="27" y="82"/>
                  </a:lnTo>
                  <a:lnTo>
                    <a:pt x="7" y="82"/>
                  </a:lnTo>
                  <a:lnTo>
                    <a:pt x="4" y="82"/>
                  </a:lnTo>
                  <a:lnTo>
                    <a:pt x="3" y="61"/>
                  </a:lnTo>
                  <a:lnTo>
                    <a:pt x="0" y="61"/>
                  </a:lnTo>
                  <a:lnTo>
                    <a:pt x="0" y="58"/>
                  </a:lnTo>
                  <a:lnTo>
                    <a:pt x="3" y="58"/>
                  </a:lnTo>
                  <a:lnTo>
                    <a:pt x="3" y="54"/>
                  </a:lnTo>
                  <a:lnTo>
                    <a:pt x="7" y="54"/>
                  </a:lnTo>
                  <a:lnTo>
                    <a:pt x="7" y="51"/>
                  </a:lnTo>
                  <a:lnTo>
                    <a:pt x="11" y="51"/>
                  </a:lnTo>
                  <a:lnTo>
                    <a:pt x="11" y="47"/>
                  </a:lnTo>
                  <a:lnTo>
                    <a:pt x="14" y="47"/>
                  </a:lnTo>
                  <a:lnTo>
                    <a:pt x="14" y="44"/>
                  </a:lnTo>
                  <a:lnTo>
                    <a:pt x="17" y="44"/>
                  </a:lnTo>
                  <a:lnTo>
                    <a:pt x="17" y="40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3"/>
                  </a:lnTo>
                  <a:lnTo>
                    <a:pt x="28" y="33"/>
                  </a:lnTo>
                  <a:lnTo>
                    <a:pt x="28" y="30"/>
                  </a:lnTo>
                  <a:lnTo>
                    <a:pt x="31" y="30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35" y="23"/>
                  </a:lnTo>
                  <a:lnTo>
                    <a:pt x="38" y="23"/>
                  </a:lnTo>
                  <a:lnTo>
                    <a:pt x="38" y="20"/>
                  </a:lnTo>
                  <a:lnTo>
                    <a:pt x="38" y="19"/>
                  </a:lnTo>
                  <a:lnTo>
                    <a:pt x="39" y="19"/>
                  </a:lnTo>
                  <a:lnTo>
                    <a:pt x="42" y="19"/>
                  </a:lnTo>
                  <a:lnTo>
                    <a:pt x="42" y="16"/>
                  </a:lnTo>
                  <a:lnTo>
                    <a:pt x="45" y="16"/>
                  </a:lnTo>
                  <a:lnTo>
                    <a:pt x="45" y="12"/>
                  </a:lnTo>
                  <a:lnTo>
                    <a:pt x="49" y="13"/>
                  </a:lnTo>
                  <a:lnTo>
                    <a:pt x="49" y="9"/>
                  </a:lnTo>
                  <a:lnTo>
                    <a:pt x="51" y="9"/>
                  </a:lnTo>
                  <a:lnTo>
                    <a:pt x="57" y="9"/>
                  </a:lnTo>
                  <a:lnTo>
                    <a:pt x="62" y="9"/>
                  </a:lnTo>
                  <a:lnTo>
                    <a:pt x="65" y="10"/>
                  </a:lnTo>
                  <a:lnTo>
                    <a:pt x="65" y="9"/>
                  </a:lnTo>
                  <a:lnTo>
                    <a:pt x="76" y="10"/>
                  </a:lnTo>
                  <a:lnTo>
                    <a:pt x="85" y="10"/>
                  </a:lnTo>
                  <a:lnTo>
                    <a:pt x="92" y="10"/>
                  </a:lnTo>
                  <a:lnTo>
                    <a:pt x="96" y="10"/>
                  </a:lnTo>
                  <a:lnTo>
                    <a:pt x="96" y="10"/>
                  </a:lnTo>
                  <a:lnTo>
                    <a:pt x="102" y="1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r>
                <a:rPr lang="en-US" dirty="0"/>
                <a:t> </a:t>
              </a:r>
              <a:r>
                <a:rPr lang="en-US" dirty="0" smtClean="0"/>
                <a:t>   Perry</a:t>
              </a:r>
              <a:endParaRPr lang="en-US" dirty="0"/>
            </a:p>
          </p:txBody>
        </p:sp>
        <p:sp>
          <p:nvSpPr>
            <p:cNvPr id="36" name="Ouachita"/>
            <p:cNvSpPr>
              <a:spLocks/>
            </p:cNvSpPr>
            <p:nvPr/>
          </p:nvSpPr>
          <p:spPr bwMode="auto">
            <a:xfrm>
              <a:off x="285" y="645"/>
              <a:ext cx="105" cy="113"/>
            </a:xfrm>
            <a:custGeom>
              <a:avLst/>
              <a:gdLst/>
              <a:ahLst/>
              <a:cxnLst>
                <a:cxn ang="0">
                  <a:pos x="7" y="10"/>
                </a:cxn>
                <a:cxn ang="0">
                  <a:pos x="9" y="9"/>
                </a:cxn>
                <a:cxn ang="0">
                  <a:pos x="13" y="11"/>
                </a:cxn>
                <a:cxn ang="0">
                  <a:pos x="15" y="13"/>
                </a:cxn>
                <a:cxn ang="0">
                  <a:pos x="17" y="13"/>
                </a:cxn>
                <a:cxn ang="0">
                  <a:pos x="23" y="11"/>
                </a:cxn>
                <a:cxn ang="0">
                  <a:pos x="29" y="8"/>
                </a:cxn>
                <a:cxn ang="0">
                  <a:pos x="36" y="0"/>
                </a:cxn>
                <a:cxn ang="0">
                  <a:pos x="37" y="2"/>
                </a:cxn>
                <a:cxn ang="0">
                  <a:pos x="42" y="4"/>
                </a:cxn>
                <a:cxn ang="0">
                  <a:pos x="86" y="5"/>
                </a:cxn>
                <a:cxn ang="0">
                  <a:pos x="101" y="22"/>
                </a:cxn>
                <a:cxn ang="0">
                  <a:pos x="98" y="26"/>
                </a:cxn>
                <a:cxn ang="0">
                  <a:pos x="94" y="31"/>
                </a:cxn>
                <a:cxn ang="0">
                  <a:pos x="89" y="39"/>
                </a:cxn>
                <a:cxn ang="0">
                  <a:pos x="82" y="40"/>
                </a:cxn>
                <a:cxn ang="0">
                  <a:pos x="77" y="41"/>
                </a:cxn>
                <a:cxn ang="0">
                  <a:pos x="74" y="43"/>
                </a:cxn>
                <a:cxn ang="0">
                  <a:pos x="73" y="48"/>
                </a:cxn>
                <a:cxn ang="0">
                  <a:pos x="76" y="53"/>
                </a:cxn>
                <a:cxn ang="0">
                  <a:pos x="77" y="58"/>
                </a:cxn>
                <a:cxn ang="0">
                  <a:pos x="76" y="65"/>
                </a:cxn>
                <a:cxn ang="0">
                  <a:pos x="74" y="63"/>
                </a:cxn>
                <a:cxn ang="0">
                  <a:pos x="70" y="68"/>
                </a:cxn>
                <a:cxn ang="0">
                  <a:pos x="68" y="66"/>
                </a:cxn>
                <a:cxn ang="0">
                  <a:pos x="65" y="69"/>
                </a:cxn>
                <a:cxn ang="0">
                  <a:pos x="67" y="72"/>
                </a:cxn>
                <a:cxn ang="0">
                  <a:pos x="66" y="76"/>
                </a:cxn>
                <a:cxn ang="0">
                  <a:pos x="68" y="78"/>
                </a:cxn>
                <a:cxn ang="0">
                  <a:pos x="69" y="82"/>
                </a:cxn>
                <a:cxn ang="0">
                  <a:pos x="72" y="82"/>
                </a:cxn>
                <a:cxn ang="0">
                  <a:pos x="74" y="81"/>
                </a:cxn>
                <a:cxn ang="0">
                  <a:pos x="75" y="85"/>
                </a:cxn>
                <a:cxn ang="0">
                  <a:pos x="74" y="86"/>
                </a:cxn>
                <a:cxn ang="0">
                  <a:pos x="76" y="90"/>
                </a:cxn>
                <a:cxn ang="0">
                  <a:pos x="78" y="89"/>
                </a:cxn>
                <a:cxn ang="0">
                  <a:pos x="78" y="92"/>
                </a:cxn>
                <a:cxn ang="0">
                  <a:pos x="84" y="95"/>
                </a:cxn>
                <a:cxn ang="0">
                  <a:pos x="89" y="95"/>
                </a:cxn>
                <a:cxn ang="0">
                  <a:pos x="89" y="97"/>
                </a:cxn>
                <a:cxn ang="0">
                  <a:pos x="90" y="99"/>
                </a:cxn>
                <a:cxn ang="0">
                  <a:pos x="92" y="101"/>
                </a:cxn>
                <a:cxn ang="0">
                  <a:pos x="90" y="103"/>
                </a:cxn>
                <a:cxn ang="0">
                  <a:pos x="94" y="101"/>
                </a:cxn>
                <a:cxn ang="0">
                  <a:pos x="97" y="102"/>
                </a:cxn>
                <a:cxn ang="0">
                  <a:pos x="101" y="105"/>
                </a:cxn>
                <a:cxn ang="0">
                  <a:pos x="103" y="109"/>
                </a:cxn>
                <a:cxn ang="0">
                  <a:pos x="105" y="109"/>
                </a:cxn>
                <a:cxn ang="0">
                  <a:pos x="99" y="110"/>
                </a:cxn>
                <a:cxn ang="0">
                  <a:pos x="98" y="112"/>
                </a:cxn>
                <a:cxn ang="0">
                  <a:pos x="94" y="112"/>
                </a:cxn>
                <a:cxn ang="0">
                  <a:pos x="89" y="111"/>
                </a:cxn>
                <a:cxn ang="0">
                  <a:pos x="85" y="113"/>
                </a:cxn>
                <a:cxn ang="0">
                  <a:pos x="82" y="111"/>
                </a:cxn>
                <a:cxn ang="0">
                  <a:pos x="79" y="110"/>
                </a:cxn>
                <a:cxn ang="0">
                  <a:pos x="77" y="109"/>
                </a:cxn>
                <a:cxn ang="0">
                  <a:pos x="73" y="106"/>
                </a:cxn>
                <a:cxn ang="0">
                  <a:pos x="67" y="106"/>
                </a:cxn>
                <a:cxn ang="0">
                  <a:pos x="63" y="109"/>
                </a:cxn>
                <a:cxn ang="0">
                  <a:pos x="43" y="109"/>
                </a:cxn>
                <a:cxn ang="0">
                  <a:pos x="23" y="108"/>
                </a:cxn>
                <a:cxn ang="0">
                  <a:pos x="0" y="86"/>
                </a:cxn>
                <a:cxn ang="0">
                  <a:pos x="3" y="11"/>
                </a:cxn>
              </a:cxnLst>
              <a:rect l="0" t="0" r="r" b="b"/>
              <a:pathLst>
                <a:path w="105" h="113">
                  <a:moveTo>
                    <a:pt x="3" y="11"/>
                  </a:moveTo>
                  <a:lnTo>
                    <a:pt x="3" y="11"/>
                  </a:lnTo>
                  <a:lnTo>
                    <a:pt x="5" y="11"/>
                  </a:lnTo>
                  <a:lnTo>
                    <a:pt x="6" y="12"/>
                  </a:lnTo>
                  <a:lnTo>
                    <a:pt x="6" y="11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10" y="9"/>
                  </a:lnTo>
                  <a:lnTo>
                    <a:pt x="11" y="9"/>
                  </a:lnTo>
                  <a:lnTo>
                    <a:pt x="10" y="10"/>
                  </a:lnTo>
                  <a:lnTo>
                    <a:pt x="12" y="11"/>
                  </a:lnTo>
                  <a:lnTo>
                    <a:pt x="13" y="12"/>
                  </a:lnTo>
                  <a:lnTo>
                    <a:pt x="13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2"/>
                  </a:lnTo>
                  <a:lnTo>
                    <a:pt x="15" y="13"/>
                  </a:lnTo>
                  <a:lnTo>
                    <a:pt x="15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7" y="13"/>
                  </a:lnTo>
                  <a:lnTo>
                    <a:pt x="17" y="13"/>
                  </a:lnTo>
                  <a:lnTo>
                    <a:pt x="19" y="12"/>
                  </a:lnTo>
                  <a:lnTo>
                    <a:pt x="20" y="12"/>
                  </a:lnTo>
                  <a:lnTo>
                    <a:pt x="21" y="11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23" y="11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6" y="10"/>
                  </a:lnTo>
                  <a:lnTo>
                    <a:pt x="26" y="9"/>
                  </a:lnTo>
                  <a:lnTo>
                    <a:pt x="27" y="9"/>
                  </a:lnTo>
                  <a:lnTo>
                    <a:pt x="28" y="8"/>
                  </a:lnTo>
                  <a:lnTo>
                    <a:pt x="29" y="8"/>
                  </a:lnTo>
                  <a:lnTo>
                    <a:pt x="31" y="7"/>
                  </a:lnTo>
                  <a:lnTo>
                    <a:pt x="33" y="7"/>
                  </a:lnTo>
                  <a:lnTo>
                    <a:pt x="34" y="6"/>
                  </a:lnTo>
                  <a:lnTo>
                    <a:pt x="34" y="3"/>
                  </a:lnTo>
                  <a:lnTo>
                    <a:pt x="35" y="2"/>
                  </a:lnTo>
                  <a:lnTo>
                    <a:pt x="36" y="1"/>
                  </a:lnTo>
                  <a:lnTo>
                    <a:pt x="36" y="0"/>
                  </a:lnTo>
                  <a:lnTo>
                    <a:pt x="36" y="1"/>
                  </a:lnTo>
                  <a:lnTo>
                    <a:pt x="36" y="1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38" y="1"/>
                  </a:lnTo>
                  <a:lnTo>
                    <a:pt x="38" y="1"/>
                  </a:lnTo>
                  <a:lnTo>
                    <a:pt x="40" y="3"/>
                  </a:lnTo>
                  <a:lnTo>
                    <a:pt x="41" y="4"/>
                  </a:lnTo>
                  <a:lnTo>
                    <a:pt x="42" y="4"/>
                  </a:lnTo>
                  <a:lnTo>
                    <a:pt x="42" y="4"/>
                  </a:lnTo>
                  <a:lnTo>
                    <a:pt x="43" y="4"/>
                  </a:lnTo>
                  <a:lnTo>
                    <a:pt x="55" y="4"/>
                  </a:lnTo>
                  <a:lnTo>
                    <a:pt x="62" y="4"/>
                  </a:lnTo>
                  <a:lnTo>
                    <a:pt x="63" y="4"/>
                  </a:lnTo>
                  <a:lnTo>
                    <a:pt x="68" y="4"/>
                  </a:lnTo>
                  <a:lnTo>
                    <a:pt x="76" y="5"/>
                  </a:lnTo>
                  <a:lnTo>
                    <a:pt x="86" y="5"/>
                  </a:lnTo>
                  <a:lnTo>
                    <a:pt x="87" y="5"/>
                  </a:lnTo>
                  <a:lnTo>
                    <a:pt x="98" y="6"/>
                  </a:lnTo>
                  <a:lnTo>
                    <a:pt x="101" y="6"/>
                  </a:lnTo>
                  <a:lnTo>
                    <a:pt x="101" y="18"/>
                  </a:lnTo>
                  <a:lnTo>
                    <a:pt x="101" y="20"/>
                  </a:lnTo>
                  <a:lnTo>
                    <a:pt x="101" y="21"/>
                  </a:lnTo>
                  <a:lnTo>
                    <a:pt x="101" y="22"/>
                  </a:lnTo>
                  <a:lnTo>
                    <a:pt x="101" y="22"/>
                  </a:lnTo>
                  <a:lnTo>
                    <a:pt x="100" y="24"/>
                  </a:lnTo>
                  <a:lnTo>
                    <a:pt x="99" y="24"/>
                  </a:lnTo>
                  <a:lnTo>
                    <a:pt x="99" y="24"/>
                  </a:lnTo>
                  <a:lnTo>
                    <a:pt x="99" y="24"/>
                  </a:lnTo>
                  <a:lnTo>
                    <a:pt x="98" y="26"/>
                  </a:lnTo>
                  <a:lnTo>
                    <a:pt x="98" y="26"/>
                  </a:lnTo>
                  <a:lnTo>
                    <a:pt x="98" y="28"/>
                  </a:lnTo>
                  <a:lnTo>
                    <a:pt x="97" y="29"/>
                  </a:lnTo>
                  <a:lnTo>
                    <a:pt x="95" y="29"/>
                  </a:lnTo>
                  <a:lnTo>
                    <a:pt x="95" y="30"/>
                  </a:lnTo>
                  <a:lnTo>
                    <a:pt x="95" y="30"/>
                  </a:lnTo>
                  <a:lnTo>
                    <a:pt x="95" y="30"/>
                  </a:lnTo>
                  <a:lnTo>
                    <a:pt x="94" y="31"/>
                  </a:lnTo>
                  <a:lnTo>
                    <a:pt x="94" y="31"/>
                  </a:lnTo>
                  <a:lnTo>
                    <a:pt x="93" y="31"/>
                  </a:lnTo>
                  <a:lnTo>
                    <a:pt x="92" y="32"/>
                  </a:lnTo>
                  <a:lnTo>
                    <a:pt x="92" y="32"/>
                  </a:lnTo>
                  <a:lnTo>
                    <a:pt x="91" y="35"/>
                  </a:lnTo>
                  <a:lnTo>
                    <a:pt x="89" y="37"/>
                  </a:lnTo>
                  <a:lnTo>
                    <a:pt x="89" y="39"/>
                  </a:lnTo>
                  <a:lnTo>
                    <a:pt x="88" y="40"/>
                  </a:lnTo>
                  <a:lnTo>
                    <a:pt x="86" y="40"/>
                  </a:lnTo>
                  <a:lnTo>
                    <a:pt x="86" y="40"/>
                  </a:lnTo>
                  <a:lnTo>
                    <a:pt x="84" y="40"/>
                  </a:lnTo>
                  <a:lnTo>
                    <a:pt x="84" y="41"/>
                  </a:lnTo>
                  <a:lnTo>
                    <a:pt x="83" y="40"/>
                  </a:lnTo>
                  <a:lnTo>
                    <a:pt x="82" y="40"/>
                  </a:lnTo>
                  <a:lnTo>
                    <a:pt x="81" y="41"/>
                  </a:lnTo>
                  <a:lnTo>
                    <a:pt x="80" y="41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8" y="42"/>
                  </a:lnTo>
                  <a:lnTo>
                    <a:pt x="78" y="42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6" y="41"/>
                  </a:lnTo>
                  <a:lnTo>
                    <a:pt x="75" y="42"/>
                  </a:lnTo>
                  <a:lnTo>
                    <a:pt x="75" y="42"/>
                  </a:lnTo>
                  <a:lnTo>
                    <a:pt x="74" y="43"/>
                  </a:lnTo>
                  <a:lnTo>
                    <a:pt x="74" y="43"/>
                  </a:lnTo>
                  <a:lnTo>
                    <a:pt x="74" y="43"/>
                  </a:lnTo>
                  <a:lnTo>
                    <a:pt x="75" y="44"/>
                  </a:lnTo>
                  <a:lnTo>
                    <a:pt x="74" y="45"/>
                  </a:lnTo>
                  <a:lnTo>
                    <a:pt x="73" y="46"/>
                  </a:lnTo>
                  <a:lnTo>
                    <a:pt x="73" y="47"/>
                  </a:lnTo>
                  <a:lnTo>
                    <a:pt x="73" y="48"/>
                  </a:lnTo>
                  <a:lnTo>
                    <a:pt x="73" y="50"/>
                  </a:lnTo>
                  <a:lnTo>
                    <a:pt x="73" y="50"/>
                  </a:lnTo>
                  <a:lnTo>
                    <a:pt x="73" y="51"/>
                  </a:lnTo>
                  <a:lnTo>
                    <a:pt x="74" y="52"/>
                  </a:lnTo>
                  <a:lnTo>
                    <a:pt x="76" y="53"/>
                  </a:lnTo>
                  <a:lnTo>
                    <a:pt x="76" y="53"/>
                  </a:lnTo>
                  <a:lnTo>
                    <a:pt x="76" y="53"/>
                  </a:lnTo>
                  <a:lnTo>
                    <a:pt x="77" y="53"/>
                  </a:lnTo>
                  <a:lnTo>
                    <a:pt x="77" y="56"/>
                  </a:lnTo>
                  <a:lnTo>
                    <a:pt x="77" y="57"/>
                  </a:lnTo>
                  <a:lnTo>
                    <a:pt x="77" y="57"/>
                  </a:lnTo>
                  <a:lnTo>
                    <a:pt x="77" y="57"/>
                  </a:lnTo>
                  <a:lnTo>
                    <a:pt x="77" y="58"/>
                  </a:lnTo>
                  <a:lnTo>
                    <a:pt x="77" y="58"/>
                  </a:lnTo>
                  <a:lnTo>
                    <a:pt x="77" y="59"/>
                  </a:lnTo>
                  <a:lnTo>
                    <a:pt x="77" y="59"/>
                  </a:lnTo>
                  <a:lnTo>
                    <a:pt x="77" y="60"/>
                  </a:lnTo>
                  <a:lnTo>
                    <a:pt x="77" y="62"/>
                  </a:lnTo>
                  <a:lnTo>
                    <a:pt x="77" y="63"/>
                  </a:lnTo>
                  <a:lnTo>
                    <a:pt x="77" y="65"/>
                  </a:lnTo>
                  <a:lnTo>
                    <a:pt x="76" y="65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5" y="65"/>
                  </a:lnTo>
                  <a:lnTo>
                    <a:pt x="74" y="65"/>
                  </a:lnTo>
                  <a:lnTo>
                    <a:pt x="74" y="64"/>
                  </a:lnTo>
                  <a:lnTo>
                    <a:pt x="74" y="63"/>
                  </a:lnTo>
                  <a:lnTo>
                    <a:pt x="74" y="63"/>
                  </a:lnTo>
                  <a:lnTo>
                    <a:pt x="74" y="63"/>
                  </a:lnTo>
                  <a:lnTo>
                    <a:pt x="73" y="64"/>
                  </a:lnTo>
                  <a:lnTo>
                    <a:pt x="71" y="65"/>
                  </a:lnTo>
                  <a:lnTo>
                    <a:pt x="71" y="65"/>
                  </a:lnTo>
                  <a:lnTo>
                    <a:pt x="71" y="66"/>
                  </a:lnTo>
                  <a:lnTo>
                    <a:pt x="71" y="67"/>
                  </a:lnTo>
                  <a:lnTo>
                    <a:pt x="70" y="68"/>
                  </a:lnTo>
                  <a:lnTo>
                    <a:pt x="70" y="68"/>
                  </a:lnTo>
                  <a:lnTo>
                    <a:pt x="69" y="68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8" y="66"/>
                  </a:lnTo>
                  <a:lnTo>
                    <a:pt x="67" y="65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5" y="67"/>
                  </a:lnTo>
                  <a:lnTo>
                    <a:pt x="65" y="68"/>
                  </a:lnTo>
                  <a:lnTo>
                    <a:pt x="65" y="69"/>
                  </a:lnTo>
                  <a:lnTo>
                    <a:pt x="65" y="70"/>
                  </a:lnTo>
                  <a:lnTo>
                    <a:pt x="66" y="70"/>
                  </a:lnTo>
                  <a:lnTo>
                    <a:pt x="67" y="70"/>
                  </a:lnTo>
                  <a:lnTo>
                    <a:pt x="68" y="70"/>
                  </a:lnTo>
                  <a:lnTo>
                    <a:pt x="68" y="71"/>
                  </a:lnTo>
                  <a:lnTo>
                    <a:pt x="67" y="72"/>
                  </a:lnTo>
                  <a:lnTo>
                    <a:pt x="67" y="72"/>
                  </a:lnTo>
                  <a:lnTo>
                    <a:pt x="67" y="74"/>
                  </a:lnTo>
                  <a:lnTo>
                    <a:pt x="66" y="74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7" y="77"/>
                  </a:lnTo>
                  <a:lnTo>
                    <a:pt x="67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8" y="78"/>
                  </a:lnTo>
                  <a:lnTo>
                    <a:pt x="67" y="78"/>
                  </a:lnTo>
                  <a:lnTo>
                    <a:pt x="67" y="79"/>
                  </a:lnTo>
                  <a:lnTo>
                    <a:pt x="67" y="80"/>
                  </a:lnTo>
                  <a:lnTo>
                    <a:pt x="67" y="80"/>
                  </a:lnTo>
                  <a:lnTo>
                    <a:pt x="67" y="81"/>
                  </a:lnTo>
                  <a:lnTo>
                    <a:pt x="69" y="81"/>
                  </a:lnTo>
                  <a:lnTo>
                    <a:pt x="69" y="82"/>
                  </a:lnTo>
                  <a:lnTo>
                    <a:pt x="69" y="82"/>
                  </a:lnTo>
                  <a:lnTo>
                    <a:pt x="70" y="82"/>
                  </a:lnTo>
                  <a:lnTo>
                    <a:pt x="71" y="82"/>
                  </a:lnTo>
                  <a:lnTo>
                    <a:pt x="71" y="82"/>
                  </a:lnTo>
                  <a:lnTo>
                    <a:pt x="71" y="82"/>
                  </a:lnTo>
                  <a:lnTo>
                    <a:pt x="72" y="82"/>
                  </a:lnTo>
                  <a:lnTo>
                    <a:pt x="72" y="82"/>
                  </a:lnTo>
                  <a:lnTo>
                    <a:pt x="72" y="81"/>
                  </a:lnTo>
                  <a:lnTo>
                    <a:pt x="72" y="80"/>
                  </a:lnTo>
                  <a:lnTo>
                    <a:pt x="72" y="80"/>
                  </a:lnTo>
                  <a:lnTo>
                    <a:pt x="72" y="80"/>
                  </a:lnTo>
                  <a:lnTo>
                    <a:pt x="73" y="80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75" y="81"/>
                  </a:lnTo>
                  <a:lnTo>
                    <a:pt x="75" y="81"/>
                  </a:lnTo>
                  <a:lnTo>
                    <a:pt x="76" y="82"/>
                  </a:lnTo>
                  <a:lnTo>
                    <a:pt x="76" y="82"/>
                  </a:lnTo>
                  <a:lnTo>
                    <a:pt x="76" y="83"/>
                  </a:lnTo>
                  <a:lnTo>
                    <a:pt x="76" y="84"/>
                  </a:lnTo>
                  <a:lnTo>
                    <a:pt x="75" y="85"/>
                  </a:lnTo>
                  <a:lnTo>
                    <a:pt x="75" y="85"/>
                  </a:lnTo>
                  <a:lnTo>
                    <a:pt x="75" y="86"/>
                  </a:lnTo>
                  <a:lnTo>
                    <a:pt x="75" y="87"/>
                  </a:lnTo>
                  <a:lnTo>
                    <a:pt x="75" y="87"/>
                  </a:lnTo>
                  <a:lnTo>
                    <a:pt x="75" y="87"/>
                  </a:lnTo>
                  <a:lnTo>
                    <a:pt x="74" y="86"/>
                  </a:lnTo>
                  <a:lnTo>
                    <a:pt x="74" y="86"/>
                  </a:lnTo>
                  <a:lnTo>
                    <a:pt x="74" y="86"/>
                  </a:lnTo>
                  <a:lnTo>
                    <a:pt x="75" y="88"/>
                  </a:lnTo>
                  <a:lnTo>
                    <a:pt x="75" y="88"/>
                  </a:lnTo>
                  <a:lnTo>
                    <a:pt x="75" y="88"/>
                  </a:lnTo>
                  <a:lnTo>
                    <a:pt x="76" y="88"/>
                  </a:lnTo>
                  <a:lnTo>
                    <a:pt x="76" y="89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77" y="90"/>
                  </a:lnTo>
                  <a:lnTo>
                    <a:pt x="77" y="90"/>
                  </a:lnTo>
                  <a:lnTo>
                    <a:pt x="78" y="90"/>
                  </a:lnTo>
                  <a:lnTo>
                    <a:pt x="78" y="89"/>
                  </a:lnTo>
                  <a:lnTo>
                    <a:pt x="78" y="89"/>
                  </a:lnTo>
                  <a:lnTo>
                    <a:pt x="78" y="89"/>
                  </a:lnTo>
                  <a:lnTo>
                    <a:pt x="78" y="88"/>
                  </a:lnTo>
                  <a:lnTo>
                    <a:pt x="78" y="88"/>
                  </a:lnTo>
                  <a:lnTo>
                    <a:pt x="79" y="88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8" y="91"/>
                  </a:lnTo>
                  <a:lnTo>
                    <a:pt x="78" y="92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8" y="95"/>
                  </a:lnTo>
                  <a:lnTo>
                    <a:pt x="79" y="95"/>
                  </a:lnTo>
                  <a:lnTo>
                    <a:pt x="80" y="95"/>
                  </a:lnTo>
                  <a:lnTo>
                    <a:pt x="82" y="95"/>
                  </a:lnTo>
                  <a:lnTo>
                    <a:pt x="84" y="95"/>
                  </a:lnTo>
                  <a:lnTo>
                    <a:pt x="85" y="95"/>
                  </a:lnTo>
                  <a:lnTo>
                    <a:pt x="86" y="94"/>
                  </a:lnTo>
                  <a:lnTo>
                    <a:pt x="87" y="94"/>
                  </a:lnTo>
                  <a:lnTo>
                    <a:pt x="88" y="94"/>
                  </a:lnTo>
                  <a:lnTo>
                    <a:pt x="88" y="94"/>
                  </a:lnTo>
                  <a:lnTo>
                    <a:pt x="88" y="95"/>
                  </a:lnTo>
                  <a:lnTo>
                    <a:pt x="89" y="95"/>
                  </a:lnTo>
                  <a:lnTo>
                    <a:pt x="88" y="96"/>
                  </a:lnTo>
                  <a:lnTo>
                    <a:pt x="88" y="96"/>
                  </a:lnTo>
                  <a:lnTo>
                    <a:pt x="88" y="96"/>
                  </a:lnTo>
                  <a:lnTo>
                    <a:pt x="88" y="97"/>
                  </a:lnTo>
                  <a:lnTo>
                    <a:pt x="88" y="97"/>
                  </a:lnTo>
                  <a:lnTo>
                    <a:pt x="88" y="97"/>
                  </a:lnTo>
                  <a:lnTo>
                    <a:pt x="89" y="97"/>
                  </a:lnTo>
                  <a:lnTo>
                    <a:pt x="90" y="96"/>
                  </a:lnTo>
                  <a:lnTo>
                    <a:pt x="90" y="96"/>
                  </a:lnTo>
                  <a:lnTo>
                    <a:pt x="90" y="96"/>
                  </a:lnTo>
                  <a:lnTo>
                    <a:pt x="90" y="97"/>
                  </a:lnTo>
                  <a:lnTo>
                    <a:pt x="90" y="98"/>
                  </a:lnTo>
                  <a:lnTo>
                    <a:pt x="90" y="98"/>
                  </a:lnTo>
                  <a:lnTo>
                    <a:pt x="90" y="99"/>
                  </a:lnTo>
                  <a:lnTo>
                    <a:pt x="90" y="99"/>
                  </a:lnTo>
                  <a:lnTo>
                    <a:pt x="91" y="99"/>
                  </a:lnTo>
                  <a:lnTo>
                    <a:pt x="92" y="99"/>
                  </a:lnTo>
                  <a:lnTo>
                    <a:pt x="92" y="99"/>
                  </a:lnTo>
                  <a:lnTo>
                    <a:pt x="92" y="100"/>
                  </a:lnTo>
                  <a:lnTo>
                    <a:pt x="92" y="101"/>
                  </a:lnTo>
                  <a:lnTo>
                    <a:pt x="92" y="101"/>
                  </a:lnTo>
                  <a:lnTo>
                    <a:pt x="92" y="102"/>
                  </a:lnTo>
                  <a:lnTo>
                    <a:pt x="91" y="102"/>
                  </a:lnTo>
                  <a:lnTo>
                    <a:pt x="90" y="101"/>
                  </a:lnTo>
                  <a:lnTo>
                    <a:pt x="90" y="101"/>
                  </a:lnTo>
                  <a:lnTo>
                    <a:pt x="90" y="102"/>
                  </a:lnTo>
                  <a:lnTo>
                    <a:pt x="89" y="102"/>
                  </a:lnTo>
                  <a:lnTo>
                    <a:pt x="90" y="103"/>
                  </a:lnTo>
                  <a:lnTo>
                    <a:pt x="90" y="103"/>
                  </a:lnTo>
                  <a:lnTo>
                    <a:pt x="90" y="104"/>
                  </a:lnTo>
                  <a:lnTo>
                    <a:pt x="92" y="103"/>
                  </a:lnTo>
                  <a:lnTo>
                    <a:pt x="92" y="102"/>
                  </a:lnTo>
                  <a:lnTo>
                    <a:pt x="93" y="102"/>
                  </a:lnTo>
                  <a:lnTo>
                    <a:pt x="93" y="102"/>
                  </a:lnTo>
                  <a:lnTo>
                    <a:pt x="94" y="101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6" y="102"/>
                  </a:lnTo>
                  <a:lnTo>
                    <a:pt x="97" y="102"/>
                  </a:lnTo>
                  <a:lnTo>
                    <a:pt x="98" y="102"/>
                  </a:lnTo>
                  <a:lnTo>
                    <a:pt x="100" y="102"/>
                  </a:lnTo>
                  <a:lnTo>
                    <a:pt x="100" y="102"/>
                  </a:lnTo>
                  <a:lnTo>
                    <a:pt x="101" y="102"/>
                  </a:lnTo>
                  <a:lnTo>
                    <a:pt x="101" y="103"/>
                  </a:lnTo>
                  <a:lnTo>
                    <a:pt x="101" y="104"/>
                  </a:lnTo>
                  <a:lnTo>
                    <a:pt x="101" y="105"/>
                  </a:lnTo>
                  <a:lnTo>
                    <a:pt x="101" y="106"/>
                  </a:lnTo>
                  <a:lnTo>
                    <a:pt x="102" y="109"/>
                  </a:lnTo>
                  <a:lnTo>
                    <a:pt x="102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4" y="107"/>
                  </a:lnTo>
                  <a:lnTo>
                    <a:pt x="104" y="107"/>
                  </a:lnTo>
                  <a:lnTo>
                    <a:pt x="104" y="107"/>
                  </a:lnTo>
                  <a:lnTo>
                    <a:pt x="105" y="108"/>
                  </a:lnTo>
                  <a:lnTo>
                    <a:pt x="105" y="108"/>
                  </a:lnTo>
                  <a:lnTo>
                    <a:pt x="105" y="109"/>
                  </a:lnTo>
                  <a:lnTo>
                    <a:pt x="105" y="109"/>
                  </a:lnTo>
                  <a:lnTo>
                    <a:pt x="105" y="110"/>
                  </a:lnTo>
                  <a:lnTo>
                    <a:pt x="104" y="110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100" y="109"/>
                  </a:lnTo>
                  <a:lnTo>
                    <a:pt x="99" y="109"/>
                  </a:lnTo>
                  <a:lnTo>
                    <a:pt x="99" y="110"/>
                  </a:lnTo>
                  <a:lnTo>
                    <a:pt x="99" y="110"/>
                  </a:lnTo>
                  <a:lnTo>
                    <a:pt x="99" y="110"/>
                  </a:lnTo>
                  <a:lnTo>
                    <a:pt x="98" y="111"/>
                  </a:lnTo>
                  <a:lnTo>
                    <a:pt x="98" y="111"/>
                  </a:lnTo>
                  <a:lnTo>
                    <a:pt x="99" y="112"/>
                  </a:lnTo>
                  <a:lnTo>
                    <a:pt x="98" y="112"/>
                  </a:lnTo>
                  <a:lnTo>
                    <a:pt x="98" y="112"/>
                  </a:lnTo>
                  <a:lnTo>
                    <a:pt x="97" y="112"/>
                  </a:lnTo>
                  <a:lnTo>
                    <a:pt x="97" y="111"/>
                  </a:lnTo>
                  <a:lnTo>
                    <a:pt x="96" y="111"/>
                  </a:lnTo>
                  <a:lnTo>
                    <a:pt x="96" y="112"/>
                  </a:lnTo>
                  <a:lnTo>
                    <a:pt x="94" y="113"/>
                  </a:lnTo>
                  <a:lnTo>
                    <a:pt x="94" y="112"/>
                  </a:lnTo>
                  <a:lnTo>
                    <a:pt x="94" y="112"/>
                  </a:lnTo>
                  <a:lnTo>
                    <a:pt x="93" y="112"/>
                  </a:lnTo>
                  <a:lnTo>
                    <a:pt x="93" y="112"/>
                  </a:lnTo>
                  <a:lnTo>
                    <a:pt x="92" y="111"/>
                  </a:lnTo>
                  <a:lnTo>
                    <a:pt x="91" y="111"/>
                  </a:lnTo>
                  <a:lnTo>
                    <a:pt x="90" y="110"/>
                  </a:lnTo>
                  <a:lnTo>
                    <a:pt x="89" y="110"/>
                  </a:lnTo>
                  <a:lnTo>
                    <a:pt x="89" y="111"/>
                  </a:lnTo>
                  <a:lnTo>
                    <a:pt x="89" y="111"/>
                  </a:lnTo>
                  <a:lnTo>
                    <a:pt x="88" y="111"/>
                  </a:lnTo>
                  <a:lnTo>
                    <a:pt x="88" y="111"/>
                  </a:lnTo>
                  <a:lnTo>
                    <a:pt x="88" y="112"/>
                  </a:lnTo>
                  <a:lnTo>
                    <a:pt x="87" y="113"/>
                  </a:lnTo>
                  <a:lnTo>
                    <a:pt x="86" y="113"/>
                  </a:lnTo>
                  <a:lnTo>
                    <a:pt x="85" y="113"/>
                  </a:lnTo>
                  <a:lnTo>
                    <a:pt x="84" y="113"/>
                  </a:lnTo>
                  <a:lnTo>
                    <a:pt x="84" y="112"/>
                  </a:lnTo>
                  <a:lnTo>
                    <a:pt x="83" y="112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2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1" y="110"/>
                  </a:lnTo>
                  <a:lnTo>
                    <a:pt x="79" y="110"/>
                  </a:lnTo>
                  <a:lnTo>
                    <a:pt x="79" y="110"/>
                  </a:lnTo>
                  <a:lnTo>
                    <a:pt x="79" y="111"/>
                  </a:lnTo>
                  <a:lnTo>
                    <a:pt x="79" y="111"/>
                  </a:lnTo>
                  <a:lnTo>
                    <a:pt x="78" y="110"/>
                  </a:lnTo>
                  <a:lnTo>
                    <a:pt x="77" y="110"/>
                  </a:lnTo>
                  <a:lnTo>
                    <a:pt x="77" y="110"/>
                  </a:lnTo>
                  <a:lnTo>
                    <a:pt x="77" y="109"/>
                  </a:lnTo>
                  <a:lnTo>
                    <a:pt x="77" y="109"/>
                  </a:lnTo>
                  <a:lnTo>
                    <a:pt x="76" y="108"/>
                  </a:lnTo>
                  <a:lnTo>
                    <a:pt x="76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3" y="106"/>
                  </a:lnTo>
                  <a:lnTo>
                    <a:pt x="73" y="106"/>
                  </a:lnTo>
                  <a:lnTo>
                    <a:pt x="72" y="106"/>
                  </a:lnTo>
                  <a:lnTo>
                    <a:pt x="71" y="106"/>
                  </a:lnTo>
                  <a:lnTo>
                    <a:pt x="71" y="106"/>
                  </a:lnTo>
                  <a:lnTo>
                    <a:pt x="70" y="106"/>
                  </a:lnTo>
                  <a:lnTo>
                    <a:pt x="69" y="106"/>
                  </a:lnTo>
                  <a:lnTo>
                    <a:pt x="67" y="106"/>
                  </a:lnTo>
                  <a:lnTo>
                    <a:pt x="67" y="106"/>
                  </a:lnTo>
                  <a:lnTo>
                    <a:pt x="67" y="107"/>
                  </a:lnTo>
                  <a:lnTo>
                    <a:pt x="67" y="107"/>
                  </a:lnTo>
                  <a:lnTo>
                    <a:pt x="66" y="107"/>
                  </a:lnTo>
                  <a:lnTo>
                    <a:pt x="65" y="108"/>
                  </a:lnTo>
                  <a:lnTo>
                    <a:pt x="65" y="109"/>
                  </a:lnTo>
                  <a:lnTo>
                    <a:pt x="63" y="109"/>
                  </a:lnTo>
                  <a:lnTo>
                    <a:pt x="62" y="109"/>
                  </a:lnTo>
                  <a:lnTo>
                    <a:pt x="61" y="109"/>
                  </a:lnTo>
                  <a:lnTo>
                    <a:pt x="53" y="109"/>
                  </a:lnTo>
                  <a:lnTo>
                    <a:pt x="51" y="109"/>
                  </a:lnTo>
                  <a:lnTo>
                    <a:pt x="50" y="109"/>
                  </a:lnTo>
                  <a:lnTo>
                    <a:pt x="46" y="109"/>
                  </a:lnTo>
                  <a:lnTo>
                    <a:pt x="43" y="109"/>
                  </a:lnTo>
                  <a:lnTo>
                    <a:pt x="38" y="108"/>
                  </a:lnTo>
                  <a:lnTo>
                    <a:pt x="35" y="108"/>
                  </a:lnTo>
                  <a:lnTo>
                    <a:pt x="35" y="108"/>
                  </a:lnTo>
                  <a:lnTo>
                    <a:pt x="29" y="108"/>
                  </a:lnTo>
                  <a:lnTo>
                    <a:pt x="29" y="108"/>
                  </a:lnTo>
                  <a:lnTo>
                    <a:pt x="27" y="108"/>
                  </a:lnTo>
                  <a:lnTo>
                    <a:pt x="23" y="108"/>
                  </a:lnTo>
                  <a:lnTo>
                    <a:pt x="21" y="108"/>
                  </a:lnTo>
                  <a:lnTo>
                    <a:pt x="20" y="108"/>
                  </a:lnTo>
                  <a:lnTo>
                    <a:pt x="0" y="107"/>
                  </a:lnTo>
                  <a:lnTo>
                    <a:pt x="0" y="100"/>
                  </a:lnTo>
                  <a:lnTo>
                    <a:pt x="0" y="94"/>
                  </a:lnTo>
                  <a:lnTo>
                    <a:pt x="0" y="90"/>
                  </a:lnTo>
                  <a:lnTo>
                    <a:pt x="0" y="86"/>
                  </a:lnTo>
                  <a:lnTo>
                    <a:pt x="1" y="76"/>
                  </a:lnTo>
                  <a:lnTo>
                    <a:pt x="1" y="69"/>
                  </a:lnTo>
                  <a:lnTo>
                    <a:pt x="1" y="57"/>
                  </a:lnTo>
                  <a:lnTo>
                    <a:pt x="2" y="44"/>
                  </a:lnTo>
                  <a:lnTo>
                    <a:pt x="2" y="20"/>
                  </a:lnTo>
                  <a:lnTo>
                    <a:pt x="3" y="16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7" name="Nevada"/>
            <p:cNvSpPr>
              <a:spLocks/>
            </p:cNvSpPr>
            <p:nvPr/>
          </p:nvSpPr>
          <p:spPr bwMode="auto">
            <a:xfrm>
              <a:off x="215" y="612"/>
              <a:ext cx="73" cy="12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0" y="2"/>
                </a:cxn>
                <a:cxn ang="0">
                  <a:pos x="15" y="2"/>
                </a:cxn>
                <a:cxn ang="0">
                  <a:pos x="18" y="2"/>
                </a:cxn>
                <a:cxn ang="0">
                  <a:pos x="18" y="1"/>
                </a:cxn>
                <a:cxn ang="0">
                  <a:pos x="21" y="1"/>
                </a:cxn>
                <a:cxn ang="0">
                  <a:pos x="24" y="4"/>
                </a:cxn>
                <a:cxn ang="0">
                  <a:pos x="24" y="3"/>
                </a:cxn>
                <a:cxn ang="0">
                  <a:pos x="26" y="7"/>
                </a:cxn>
                <a:cxn ang="0">
                  <a:pos x="27" y="6"/>
                </a:cxn>
                <a:cxn ang="0">
                  <a:pos x="28" y="7"/>
                </a:cxn>
                <a:cxn ang="0">
                  <a:pos x="28" y="11"/>
                </a:cxn>
                <a:cxn ang="0">
                  <a:pos x="31" y="11"/>
                </a:cxn>
                <a:cxn ang="0">
                  <a:pos x="31" y="13"/>
                </a:cxn>
                <a:cxn ang="0">
                  <a:pos x="32" y="13"/>
                </a:cxn>
                <a:cxn ang="0">
                  <a:pos x="35" y="16"/>
                </a:cxn>
                <a:cxn ang="0">
                  <a:pos x="35" y="18"/>
                </a:cxn>
                <a:cxn ang="0">
                  <a:pos x="35" y="22"/>
                </a:cxn>
                <a:cxn ang="0">
                  <a:pos x="36" y="24"/>
                </a:cxn>
                <a:cxn ang="0">
                  <a:pos x="36" y="26"/>
                </a:cxn>
                <a:cxn ang="0">
                  <a:pos x="40" y="29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3" y="30"/>
                </a:cxn>
                <a:cxn ang="0">
                  <a:pos x="42" y="31"/>
                </a:cxn>
                <a:cxn ang="0">
                  <a:pos x="48" y="31"/>
                </a:cxn>
                <a:cxn ang="0">
                  <a:pos x="48" y="33"/>
                </a:cxn>
                <a:cxn ang="0">
                  <a:pos x="51" y="32"/>
                </a:cxn>
                <a:cxn ang="0">
                  <a:pos x="57" y="36"/>
                </a:cxn>
                <a:cxn ang="0">
                  <a:pos x="57" y="38"/>
                </a:cxn>
                <a:cxn ang="0">
                  <a:pos x="61" y="38"/>
                </a:cxn>
                <a:cxn ang="0">
                  <a:pos x="63" y="36"/>
                </a:cxn>
                <a:cxn ang="0">
                  <a:pos x="65" y="37"/>
                </a:cxn>
                <a:cxn ang="0">
                  <a:pos x="65" y="36"/>
                </a:cxn>
                <a:cxn ang="0">
                  <a:pos x="66" y="35"/>
                </a:cxn>
                <a:cxn ang="0">
                  <a:pos x="68" y="41"/>
                </a:cxn>
                <a:cxn ang="0">
                  <a:pos x="71" y="43"/>
                </a:cxn>
                <a:cxn ang="0">
                  <a:pos x="71" y="44"/>
                </a:cxn>
                <a:cxn ang="0">
                  <a:pos x="72" y="53"/>
                </a:cxn>
                <a:cxn ang="0">
                  <a:pos x="71" y="109"/>
                </a:cxn>
                <a:cxn ang="0">
                  <a:pos x="50" y="122"/>
                </a:cxn>
                <a:cxn ang="0">
                  <a:pos x="42" y="125"/>
                </a:cxn>
                <a:cxn ang="0">
                  <a:pos x="6" y="124"/>
                </a:cxn>
                <a:cxn ang="0">
                  <a:pos x="1" y="107"/>
                </a:cxn>
                <a:cxn ang="0">
                  <a:pos x="2" y="77"/>
                </a:cxn>
                <a:cxn ang="0">
                  <a:pos x="2" y="59"/>
                </a:cxn>
                <a:cxn ang="0">
                  <a:pos x="2" y="54"/>
                </a:cxn>
                <a:cxn ang="0">
                  <a:pos x="3" y="38"/>
                </a:cxn>
                <a:cxn ang="0">
                  <a:pos x="5" y="26"/>
                </a:cxn>
                <a:cxn ang="0">
                  <a:pos x="6" y="1"/>
                </a:cxn>
              </a:cxnLst>
              <a:rect l="0" t="0" r="r" b="b"/>
              <a:pathLst>
                <a:path w="73" h="126">
                  <a:moveTo>
                    <a:pt x="6" y="1"/>
                  </a:move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8" y="2"/>
                  </a:lnTo>
                  <a:lnTo>
                    <a:pt x="9" y="1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0" y="1"/>
                  </a:lnTo>
                  <a:lnTo>
                    <a:pt x="11" y="2"/>
                  </a:lnTo>
                  <a:lnTo>
                    <a:pt x="13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9" y="2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1" y="1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3"/>
                  </a:lnTo>
                  <a:lnTo>
                    <a:pt x="24" y="3"/>
                  </a:lnTo>
                  <a:lnTo>
                    <a:pt x="24" y="4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6" y="7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8"/>
                  </a:lnTo>
                  <a:lnTo>
                    <a:pt x="28" y="9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30" y="11"/>
                  </a:lnTo>
                  <a:lnTo>
                    <a:pt x="30" y="11"/>
                  </a:lnTo>
                  <a:lnTo>
                    <a:pt x="31" y="11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1" y="12"/>
                  </a:lnTo>
                  <a:lnTo>
                    <a:pt x="31" y="13"/>
                  </a:lnTo>
                  <a:lnTo>
                    <a:pt x="31" y="13"/>
                  </a:lnTo>
                  <a:lnTo>
                    <a:pt x="31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3" y="13"/>
                  </a:lnTo>
                  <a:lnTo>
                    <a:pt x="33" y="14"/>
                  </a:lnTo>
                  <a:lnTo>
                    <a:pt x="35" y="15"/>
                  </a:lnTo>
                  <a:lnTo>
                    <a:pt x="35" y="16"/>
                  </a:lnTo>
                  <a:lnTo>
                    <a:pt x="35" y="17"/>
                  </a:lnTo>
                  <a:lnTo>
                    <a:pt x="36" y="17"/>
                  </a:lnTo>
                  <a:lnTo>
                    <a:pt x="36" y="18"/>
                  </a:lnTo>
                  <a:lnTo>
                    <a:pt x="35" y="18"/>
                  </a:lnTo>
                  <a:lnTo>
                    <a:pt x="35" y="18"/>
                  </a:lnTo>
                  <a:lnTo>
                    <a:pt x="35" y="19"/>
                  </a:lnTo>
                  <a:lnTo>
                    <a:pt x="34" y="19"/>
                  </a:lnTo>
                  <a:lnTo>
                    <a:pt x="35" y="22"/>
                  </a:lnTo>
                  <a:lnTo>
                    <a:pt x="35" y="22"/>
                  </a:lnTo>
                  <a:lnTo>
                    <a:pt x="35" y="23"/>
                  </a:lnTo>
                  <a:lnTo>
                    <a:pt x="35" y="24"/>
                  </a:lnTo>
                  <a:lnTo>
                    <a:pt x="36" y="24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6"/>
                  </a:lnTo>
                  <a:lnTo>
                    <a:pt x="36" y="26"/>
                  </a:lnTo>
                  <a:lnTo>
                    <a:pt x="37" y="28"/>
                  </a:lnTo>
                  <a:lnTo>
                    <a:pt x="38" y="29"/>
                  </a:lnTo>
                  <a:lnTo>
                    <a:pt x="39" y="29"/>
                  </a:lnTo>
                  <a:lnTo>
                    <a:pt x="40" y="29"/>
                  </a:lnTo>
                  <a:lnTo>
                    <a:pt x="40" y="29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1" y="29"/>
                  </a:lnTo>
                  <a:lnTo>
                    <a:pt x="42" y="29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3" y="32"/>
                  </a:lnTo>
                  <a:lnTo>
                    <a:pt x="45" y="32"/>
                  </a:lnTo>
                  <a:lnTo>
                    <a:pt x="47" y="32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48" y="32"/>
                  </a:lnTo>
                  <a:lnTo>
                    <a:pt x="48" y="33"/>
                  </a:lnTo>
                  <a:lnTo>
                    <a:pt x="48" y="33"/>
                  </a:lnTo>
                  <a:lnTo>
                    <a:pt x="48" y="32"/>
                  </a:lnTo>
                  <a:lnTo>
                    <a:pt x="50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1" y="33"/>
                  </a:lnTo>
                  <a:lnTo>
                    <a:pt x="53" y="34"/>
                  </a:lnTo>
                  <a:lnTo>
                    <a:pt x="54" y="34"/>
                  </a:lnTo>
                  <a:lnTo>
                    <a:pt x="57" y="36"/>
                  </a:lnTo>
                  <a:lnTo>
                    <a:pt x="57" y="37"/>
                  </a:lnTo>
                  <a:lnTo>
                    <a:pt x="58" y="37"/>
                  </a:lnTo>
                  <a:lnTo>
                    <a:pt x="57" y="37"/>
                  </a:lnTo>
                  <a:lnTo>
                    <a:pt x="57" y="38"/>
                  </a:lnTo>
                  <a:lnTo>
                    <a:pt x="58" y="39"/>
                  </a:lnTo>
                  <a:lnTo>
                    <a:pt x="58" y="39"/>
                  </a:lnTo>
                  <a:lnTo>
                    <a:pt x="59" y="37"/>
                  </a:lnTo>
                  <a:lnTo>
                    <a:pt x="61" y="38"/>
                  </a:lnTo>
                  <a:lnTo>
                    <a:pt x="62" y="37"/>
                  </a:lnTo>
                  <a:lnTo>
                    <a:pt x="62" y="37"/>
                  </a:lnTo>
                  <a:lnTo>
                    <a:pt x="62" y="36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3" y="37"/>
                  </a:lnTo>
                  <a:lnTo>
                    <a:pt x="65" y="37"/>
                  </a:lnTo>
                  <a:lnTo>
                    <a:pt x="65" y="37"/>
                  </a:lnTo>
                  <a:lnTo>
                    <a:pt x="64" y="36"/>
                  </a:lnTo>
                  <a:lnTo>
                    <a:pt x="64" y="36"/>
                  </a:lnTo>
                  <a:lnTo>
                    <a:pt x="64" y="36"/>
                  </a:lnTo>
                  <a:lnTo>
                    <a:pt x="65" y="36"/>
                  </a:lnTo>
                  <a:lnTo>
                    <a:pt x="65" y="36"/>
                  </a:lnTo>
                  <a:lnTo>
                    <a:pt x="65" y="35"/>
                  </a:lnTo>
                  <a:lnTo>
                    <a:pt x="65" y="35"/>
                  </a:lnTo>
                  <a:lnTo>
                    <a:pt x="66" y="35"/>
                  </a:lnTo>
                  <a:lnTo>
                    <a:pt x="67" y="37"/>
                  </a:lnTo>
                  <a:lnTo>
                    <a:pt x="68" y="39"/>
                  </a:lnTo>
                  <a:lnTo>
                    <a:pt x="68" y="40"/>
                  </a:lnTo>
                  <a:lnTo>
                    <a:pt x="68" y="41"/>
                  </a:lnTo>
                  <a:lnTo>
                    <a:pt x="69" y="41"/>
                  </a:lnTo>
                  <a:lnTo>
                    <a:pt x="69" y="42"/>
                  </a:lnTo>
                  <a:lnTo>
                    <a:pt x="70" y="42"/>
                  </a:lnTo>
                  <a:lnTo>
                    <a:pt x="71" y="43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2" y="44"/>
                  </a:lnTo>
                  <a:lnTo>
                    <a:pt x="73" y="44"/>
                  </a:lnTo>
                  <a:lnTo>
                    <a:pt x="73" y="49"/>
                  </a:lnTo>
                  <a:lnTo>
                    <a:pt x="72" y="53"/>
                  </a:lnTo>
                  <a:lnTo>
                    <a:pt x="72" y="77"/>
                  </a:lnTo>
                  <a:lnTo>
                    <a:pt x="71" y="90"/>
                  </a:lnTo>
                  <a:lnTo>
                    <a:pt x="71" y="102"/>
                  </a:lnTo>
                  <a:lnTo>
                    <a:pt x="71" y="109"/>
                  </a:lnTo>
                  <a:lnTo>
                    <a:pt x="70" y="119"/>
                  </a:lnTo>
                  <a:lnTo>
                    <a:pt x="70" y="123"/>
                  </a:lnTo>
                  <a:lnTo>
                    <a:pt x="61" y="122"/>
                  </a:lnTo>
                  <a:lnTo>
                    <a:pt x="50" y="122"/>
                  </a:lnTo>
                  <a:lnTo>
                    <a:pt x="50" y="126"/>
                  </a:lnTo>
                  <a:lnTo>
                    <a:pt x="46" y="126"/>
                  </a:lnTo>
                  <a:lnTo>
                    <a:pt x="45" y="125"/>
                  </a:lnTo>
                  <a:lnTo>
                    <a:pt x="42" y="125"/>
                  </a:lnTo>
                  <a:lnTo>
                    <a:pt x="34" y="125"/>
                  </a:lnTo>
                  <a:lnTo>
                    <a:pt x="23" y="125"/>
                  </a:lnTo>
                  <a:lnTo>
                    <a:pt x="20" y="125"/>
                  </a:lnTo>
                  <a:lnTo>
                    <a:pt x="6" y="124"/>
                  </a:lnTo>
                  <a:lnTo>
                    <a:pt x="0" y="124"/>
                  </a:lnTo>
                  <a:lnTo>
                    <a:pt x="0" y="117"/>
                  </a:lnTo>
                  <a:lnTo>
                    <a:pt x="1" y="111"/>
                  </a:lnTo>
                  <a:lnTo>
                    <a:pt x="1" y="107"/>
                  </a:lnTo>
                  <a:lnTo>
                    <a:pt x="1" y="96"/>
                  </a:lnTo>
                  <a:lnTo>
                    <a:pt x="1" y="96"/>
                  </a:lnTo>
                  <a:lnTo>
                    <a:pt x="1" y="93"/>
                  </a:lnTo>
                  <a:lnTo>
                    <a:pt x="2" y="77"/>
                  </a:lnTo>
                  <a:lnTo>
                    <a:pt x="2" y="72"/>
                  </a:lnTo>
                  <a:lnTo>
                    <a:pt x="2" y="70"/>
                  </a:lnTo>
                  <a:lnTo>
                    <a:pt x="2" y="63"/>
                  </a:lnTo>
                  <a:lnTo>
                    <a:pt x="2" y="59"/>
                  </a:lnTo>
                  <a:lnTo>
                    <a:pt x="2" y="57"/>
                  </a:lnTo>
                  <a:lnTo>
                    <a:pt x="2" y="56"/>
                  </a:lnTo>
                  <a:lnTo>
                    <a:pt x="2" y="56"/>
                  </a:lnTo>
                  <a:lnTo>
                    <a:pt x="2" y="54"/>
                  </a:lnTo>
                  <a:lnTo>
                    <a:pt x="2" y="54"/>
                  </a:lnTo>
                  <a:lnTo>
                    <a:pt x="2" y="49"/>
                  </a:lnTo>
                  <a:lnTo>
                    <a:pt x="3" y="40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3" y="33"/>
                  </a:lnTo>
                  <a:lnTo>
                    <a:pt x="5" y="33"/>
                  </a:lnTo>
                  <a:lnTo>
                    <a:pt x="5" y="26"/>
                  </a:lnTo>
                  <a:lnTo>
                    <a:pt x="5" y="22"/>
                  </a:lnTo>
                  <a:lnTo>
                    <a:pt x="5" y="22"/>
                  </a:lnTo>
                  <a:lnTo>
                    <a:pt x="6" y="12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8" name="Montgomery"/>
            <p:cNvSpPr>
              <a:spLocks/>
            </p:cNvSpPr>
            <p:nvPr/>
          </p:nvSpPr>
          <p:spPr bwMode="auto">
            <a:xfrm>
              <a:off x="130" y="423"/>
              <a:ext cx="102" cy="98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2" y="0"/>
                </a:cxn>
                <a:cxn ang="0">
                  <a:pos x="102" y="0"/>
                </a:cxn>
                <a:cxn ang="0">
                  <a:pos x="102" y="15"/>
                </a:cxn>
                <a:cxn ang="0">
                  <a:pos x="101" y="15"/>
                </a:cxn>
                <a:cxn ang="0">
                  <a:pos x="101" y="21"/>
                </a:cxn>
                <a:cxn ang="0">
                  <a:pos x="101" y="42"/>
                </a:cxn>
                <a:cxn ang="0">
                  <a:pos x="100" y="54"/>
                </a:cxn>
                <a:cxn ang="0">
                  <a:pos x="100" y="56"/>
                </a:cxn>
                <a:cxn ang="0">
                  <a:pos x="100" y="60"/>
                </a:cxn>
                <a:cxn ang="0">
                  <a:pos x="100" y="72"/>
                </a:cxn>
                <a:cxn ang="0">
                  <a:pos x="100" y="84"/>
                </a:cxn>
                <a:cxn ang="0">
                  <a:pos x="100" y="98"/>
                </a:cxn>
                <a:cxn ang="0">
                  <a:pos x="94" y="98"/>
                </a:cxn>
                <a:cxn ang="0">
                  <a:pos x="94" y="98"/>
                </a:cxn>
                <a:cxn ang="0">
                  <a:pos x="87" y="98"/>
                </a:cxn>
                <a:cxn ang="0">
                  <a:pos x="84" y="98"/>
                </a:cxn>
                <a:cxn ang="0">
                  <a:pos x="82" y="97"/>
                </a:cxn>
                <a:cxn ang="0">
                  <a:pos x="80" y="97"/>
                </a:cxn>
                <a:cxn ang="0">
                  <a:pos x="75" y="97"/>
                </a:cxn>
                <a:cxn ang="0">
                  <a:pos x="73" y="97"/>
                </a:cxn>
                <a:cxn ang="0">
                  <a:pos x="73" y="97"/>
                </a:cxn>
                <a:cxn ang="0">
                  <a:pos x="71" y="97"/>
                </a:cxn>
                <a:cxn ang="0">
                  <a:pos x="71" y="97"/>
                </a:cxn>
                <a:cxn ang="0">
                  <a:pos x="70" y="97"/>
                </a:cxn>
                <a:cxn ang="0">
                  <a:pos x="69" y="97"/>
                </a:cxn>
                <a:cxn ang="0">
                  <a:pos x="67" y="97"/>
                </a:cxn>
                <a:cxn ang="0">
                  <a:pos x="60" y="96"/>
                </a:cxn>
                <a:cxn ang="0">
                  <a:pos x="50" y="96"/>
                </a:cxn>
                <a:cxn ang="0">
                  <a:pos x="40" y="96"/>
                </a:cxn>
                <a:cxn ang="0">
                  <a:pos x="35" y="96"/>
                </a:cxn>
                <a:cxn ang="0">
                  <a:pos x="23" y="96"/>
                </a:cxn>
                <a:cxn ang="0">
                  <a:pos x="19" y="96"/>
                </a:cxn>
                <a:cxn ang="0">
                  <a:pos x="0" y="95"/>
                </a:cxn>
                <a:cxn ang="0">
                  <a:pos x="0" y="87"/>
                </a:cxn>
                <a:cxn ang="0">
                  <a:pos x="0" y="85"/>
                </a:cxn>
                <a:cxn ang="0">
                  <a:pos x="0" y="75"/>
                </a:cxn>
                <a:cxn ang="0">
                  <a:pos x="0" y="59"/>
                </a:cxn>
                <a:cxn ang="0">
                  <a:pos x="0" y="59"/>
                </a:cxn>
                <a:cxn ang="0">
                  <a:pos x="0" y="54"/>
                </a:cxn>
                <a:cxn ang="0">
                  <a:pos x="0" y="50"/>
                </a:cxn>
                <a:cxn ang="0">
                  <a:pos x="0" y="47"/>
                </a:cxn>
                <a:cxn ang="0">
                  <a:pos x="1" y="19"/>
                </a:cxn>
                <a:cxn ang="0">
                  <a:pos x="11" y="19"/>
                </a:cxn>
                <a:cxn ang="0">
                  <a:pos x="11" y="13"/>
                </a:cxn>
                <a:cxn ang="0">
                  <a:pos x="12" y="13"/>
                </a:cxn>
                <a:cxn ang="0">
                  <a:pos x="12" y="8"/>
                </a:cxn>
                <a:cxn ang="0">
                  <a:pos x="22" y="8"/>
                </a:cxn>
                <a:cxn ang="0">
                  <a:pos x="22" y="6"/>
                </a:cxn>
                <a:cxn ang="0">
                  <a:pos x="29" y="6"/>
                </a:cxn>
                <a:cxn ang="0">
                  <a:pos x="29" y="3"/>
                </a:cxn>
                <a:cxn ang="0">
                  <a:pos x="33" y="3"/>
                </a:cxn>
                <a:cxn ang="0">
                  <a:pos x="36" y="3"/>
                </a:cxn>
                <a:cxn ang="0">
                  <a:pos x="36" y="0"/>
                </a:cxn>
                <a:cxn ang="0">
                  <a:pos x="43" y="0"/>
                </a:cxn>
                <a:cxn ang="0">
                  <a:pos x="63" y="0"/>
                </a:cxn>
                <a:cxn ang="0">
                  <a:pos x="69" y="0"/>
                </a:cxn>
              </a:cxnLst>
              <a:rect l="0" t="0" r="r" b="b"/>
              <a:pathLst>
                <a:path w="102" h="98">
                  <a:moveTo>
                    <a:pt x="69" y="0"/>
                  </a:moveTo>
                  <a:lnTo>
                    <a:pt x="82" y="0"/>
                  </a:lnTo>
                  <a:lnTo>
                    <a:pt x="102" y="0"/>
                  </a:lnTo>
                  <a:lnTo>
                    <a:pt x="102" y="15"/>
                  </a:lnTo>
                  <a:lnTo>
                    <a:pt x="101" y="15"/>
                  </a:lnTo>
                  <a:lnTo>
                    <a:pt x="101" y="21"/>
                  </a:lnTo>
                  <a:lnTo>
                    <a:pt x="101" y="42"/>
                  </a:lnTo>
                  <a:lnTo>
                    <a:pt x="100" y="54"/>
                  </a:lnTo>
                  <a:lnTo>
                    <a:pt x="100" y="56"/>
                  </a:lnTo>
                  <a:lnTo>
                    <a:pt x="100" y="60"/>
                  </a:lnTo>
                  <a:lnTo>
                    <a:pt x="100" y="72"/>
                  </a:lnTo>
                  <a:lnTo>
                    <a:pt x="100" y="84"/>
                  </a:lnTo>
                  <a:lnTo>
                    <a:pt x="100" y="98"/>
                  </a:lnTo>
                  <a:lnTo>
                    <a:pt x="94" y="98"/>
                  </a:lnTo>
                  <a:lnTo>
                    <a:pt x="94" y="98"/>
                  </a:lnTo>
                  <a:lnTo>
                    <a:pt x="87" y="98"/>
                  </a:lnTo>
                  <a:lnTo>
                    <a:pt x="84" y="98"/>
                  </a:lnTo>
                  <a:lnTo>
                    <a:pt x="82" y="97"/>
                  </a:lnTo>
                  <a:lnTo>
                    <a:pt x="80" y="97"/>
                  </a:lnTo>
                  <a:lnTo>
                    <a:pt x="75" y="97"/>
                  </a:lnTo>
                  <a:lnTo>
                    <a:pt x="73" y="97"/>
                  </a:lnTo>
                  <a:lnTo>
                    <a:pt x="73" y="97"/>
                  </a:lnTo>
                  <a:lnTo>
                    <a:pt x="71" y="97"/>
                  </a:lnTo>
                  <a:lnTo>
                    <a:pt x="71" y="97"/>
                  </a:lnTo>
                  <a:lnTo>
                    <a:pt x="70" y="97"/>
                  </a:lnTo>
                  <a:lnTo>
                    <a:pt x="69" y="97"/>
                  </a:lnTo>
                  <a:lnTo>
                    <a:pt x="67" y="97"/>
                  </a:lnTo>
                  <a:lnTo>
                    <a:pt x="60" y="96"/>
                  </a:lnTo>
                  <a:lnTo>
                    <a:pt x="50" y="96"/>
                  </a:lnTo>
                  <a:lnTo>
                    <a:pt x="40" y="96"/>
                  </a:lnTo>
                  <a:lnTo>
                    <a:pt x="35" y="96"/>
                  </a:lnTo>
                  <a:lnTo>
                    <a:pt x="23" y="96"/>
                  </a:lnTo>
                  <a:lnTo>
                    <a:pt x="19" y="96"/>
                  </a:lnTo>
                  <a:lnTo>
                    <a:pt x="0" y="95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0" y="59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0"/>
                  </a:lnTo>
                  <a:lnTo>
                    <a:pt x="0" y="47"/>
                  </a:lnTo>
                  <a:lnTo>
                    <a:pt x="1" y="19"/>
                  </a:lnTo>
                  <a:lnTo>
                    <a:pt x="11" y="19"/>
                  </a:lnTo>
                  <a:lnTo>
                    <a:pt x="11" y="13"/>
                  </a:lnTo>
                  <a:lnTo>
                    <a:pt x="12" y="13"/>
                  </a:lnTo>
                  <a:lnTo>
                    <a:pt x="12" y="8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9" y="6"/>
                  </a:lnTo>
                  <a:lnTo>
                    <a:pt x="29" y="3"/>
                  </a:lnTo>
                  <a:lnTo>
                    <a:pt x="33" y="3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43" y="0"/>
                  </a:lnTo>
                  <a:lnTo>
                    <a:pt x="63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9" name="Monroe"/>
            <p:cNvSpPr>
              <a:spLocks/>
            </p:cNvSpPr>
            <p:nvPr/>
          </p:nvSpPr>
          <p:spPr bwMode="auto">
            <a:xfrm>
              <a:off x="602" y="361"/>
              <a:ext cx="85" cy="161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13"/>
                </a:cxn>
                <a:cxn ang="0">
                  <a:pos x="63" y="22"/>
                </a:cxn>
                <a:cxn ang="0">
                  <a:pos x="66" y="44"/>
                </a:cxn>
                <a:cxn ang="0">
                  <a:pos x="76" y="65"/>
                </a:cxn>
                <a:cxn ang="0">
                  <a:pos x="75" y="98"/>
                </a:cxn>
                <a:cxn ang="0">
                  <a:pos x="75" y="114"/>
                </a:cxn>
                <a:cxn ang="0">
                  <a:pos x="84" y="149"/>
                </a:cxn>
                <a:cxn ang="0">
                  <a:pos x="84" y="161"/>
                </a:cxn>
                <a:cxn ang="0">
                  <a:pos x="73" y="160"/>
                </a:cxn>
                <a:cxn ang="0">
                  <a:pos x="68" y="159"/>
                </a:cxn>
                <a:cxn ang="0">
                  <a:pos x="66" y="157"/>
                </a:cxn>
                <a:cxn ang="0">
                  <a:pos x="65" y="155"/>
                </a:cxn>
                <a:cxn ang="0">
                  <a:pos x="63" y="153"/>
                </a:cxn>
                <a:cxn ang="0">
                  <a:pos x="60" y="149"/>
                </a:cxn>
                <a:cxn ang="0">
                  <a:pos x="59" y="145"/>
                </a:cxn>
                <a:cxn ang="0">
                  <a:pos x="54" y="143"/>
                </a:cxn>
                <a:cxn ang="0">
                  <a:pos x="54" y="141"/>
                </a:cxn>
                <a:cxn ang="0">
                  <a:pos x="56" y="140"/>
                </a:cxn>
                <a:cxn ang="0">
                  <a:pos x="55" y="137"/>
                </a:cxn>
                <a:cxn ang="0">
                  <a:pos x="53" y="137"/>
                </a:cxn>
                <a:cxn ang="0">
                  <a:pos x="52" y="133"/>
                </a:cxn>
                <a:cxn ang="0">
                  <a:pos x="49" y="135"/>
                </a:cxn>
                <a:cxn ang="0">
                  <a:pos x="46" y="134"/>
                </a:cxn>
                <a:cxn ang="0">
                  <a:pos x="43" y="133"/>
                </a:cxn>
                <a:cxn ang="0">
                  <a:pos x="45" y="133"/>
                </a:cxn>
                <a:cxn ang="0">
                  <a:pos x="45" y="131"/>
                </a:cxn>
                <a:cxn ang="0">
                  <a:pos x="43" y="130"/>
                </a:cxn>
                <a:cxn ang="0">
                  <a:pos x="45" y="125"/>
                </a:cxn>
                <a:cxn ang="0">
                  <a:pos x="43" y="125"/>
                </a:cxn>
                <a:cxn ang="0">
                  <a:pos x="40" y="125"/>
                </a:cxn>
                <a:cxn ang="0">
                  <a:pos x="37" y="124"/>
                </a:cxn>
                <a:cxn ang="0">
                  <a:pos x="37" y="121"/>
                </a:cxn>
                <a:cxn ang="0">
                  <a:pos x="35" y="121"/>
                </a:cxn>
                <a:cxn ang="0">
                  <a:pos x="36" y="118"/>
                </a:cxn>
                <a:cxn ang="0">
                  <a:pos x="35" y="114"/>
                </a:cxn>
                <a:cxn ang="0">
                  <a:pos x="29" y="114"/>
                </a:cxn>
                <a:cxn ang="0">
                  <a:pos x="29" y="110"/>
                </a:cxn>
                <a:cxn ang="0">
                  <a:pos x="23" y="106"/>
                </a:cxn>
                <a:cxn ang="0">
                  <a:pos x="7" y="95"/>
                </a:cxn>
                <a:cxn ang="0">
                  <a:pos x="0" y="84"/>
                </a:cxn>
                <a:cxn ang="0">
                  <a:pos x="14" y="74"/>
                </a:cxn>
                <a:cxn ang="0">
                  <a:pos x="14" y="42"/>
                </a:cxn>
                <a:cxn ang="0">
                  <a:pos x="15" y="38"/>
                </a:cxn>
                <a:cxn ang="0">
                  <a:pos x="17" y="38"/>
                </a:cxn>
                <a:cxn ang="0">
                  <a:pos x="16" y="33"/>
                </a:cxn>
                <a:cxn ang="0">
                  <a:pos x="18" y="33"/>
                </a:cxn>
                <a:cxn ang="0">
                  <a:pos x="20" y="31"/>
                </a:cxn>
                <a:cxn ang="0">
                  <a:pos x="16" y="29"/>
                </a:cxn>
                <a:cxn ang="0">
                  <a:pos x="14" y="25"/>
                </a:cxn>
                <a:cxn ang="0">
                  <a:pos x="12" y="24"/>
                </a:cxn>
                <a:cxn ang="0">
                  <a:pos x="14" y="25"/>
                </a:cxn>
                <a:cxn ang="0">
                  <a:pos x="29" y="22"/>
                </a:cxn>
                <a:cxn ang="0">
                  <a:pos x="40" y="4"/>
                </a:cxn>
              </a:cxnLst>
              <a:rect l="0" t="0" r="r" b="b"/>
              <a:pathLst>
                <a:path w="85" h="161">
                  <a:moveTo>
                    <a:pt x="42" y="0"/>
                  </a:moveTo>
                  <a:lnTo>
                    <a:pt x="44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56" y="1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13"/>
                  </a:lnTo>
                  <a:lnTo>
                    <a:pt x="56" y="14"/>
                  </a:lnTo>
                  <a:lnTo>
                    <a:pt x="56" y="16"/>
                  </a:lnTo>
                  <a:lnTo>
                    <a:pt x="56" y="22"/>
                  </a:lnTo>
                  <a:lnTo>
                    <a:pt x="58" y="22"/>
                  </a:lnTo>
                  <a:lnTo>
                    <a:pt x="63" y="22"/>
                  </a:lnTo>
                  <a:lnTo>
                    <a:pt x="63" y="22"/>
                  </a:lnTo>
                  <a:lnTo>
                    <a:pt x="63" y="29"/>
                  </a:lnTo>
                  <a:lnTo>
                    <a:pt x="63" y="33"/>
                  </a:lnTo>
                  <a:lnTo>
                    <a:pt x="66" y="33"/>
                  </a:lnTo>
                  <a:lnTo>
                    <a:pt x="66" y="44"/>
                  </a:lnTo>
                  <a:lnTo>
                    <a:pt x="66" y="47"/>
                  </a:lnTo>
                  <a:lnTo>
                    <a:pt x="66" y="55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76" y="65"/>
                  </a:lnTo>
                  <a:lnTo>
                    <a:pt x="75" y="72"/>
                  </a:lnTo>
                  <a:lnTo>
                    <a:pt x="75" y="83"/>
                  </a:lnTo>
                  <a:lnTo>
                    <a:pt x="75" y="86"/>
                  </a:lnTo>
                  <a:lnTo>
                    <a:pt x="75" y="93"/>
                  </a:lnTo>
                  <a:lnTo>
                    <a:pt x="75" y="98"/>
                  </a:lnTo>
                  <a:lnTo>
                    <a:pt x="75" y="103"/>
                  </a:lnTo>
                  <a:lnTo>
                    <a:pt x="75" y="110"/>
                  </a:lnTo>
                  <a:lnTo>
                    <a:pt x="75" y="111"/>
                  </a:lnTo>
                  <a:lnTo>
                    <a:pt x="75" y="114"/>
                  </a:lnTo>
                  <a:lnTo>
                    <a:pt x="75" y="114"/>
                  </a:lnTo>
                  <a:lnTo>
                    <a:pt x="75" y="121"/>
                  </a:lnTo>
                  <a:lnTo>
                    <a:pt x="75" y="128"/>
                  </a:lnTo>
                  <a:lnTo>
                    <a:pt x="85" y="129"/>
                  </a:lnTo>
                  <a:lnTo>
                    <a:pt x="85" y="130"/>
                  </a:lnTo>
                  <a:lnTo>
                    <a:pt x="84" y="149"/>
                  </a:lnTo>
                  <a:lnTo>
                    <a:pt x="84" y="150"/>
                  </a:lnTo>
                  <a:lnTo>
                    <a:pt x="84" y="151"/>
                  </a:lnTo>
                  <a:lnTo>
                    <a:pt x="84" y="151"/>
                  </a:lnTo>
                  <a:lnTo>
                    <a:pt x="84" y="157"/>
                  </a:lnTo>
                  <a:lnTo>
                    <a:pt x="84" y="161"/>
                  </a:lnTo>
                  <a:lnTo>
                    <a:pt x="83" y="161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3" y="160"/>
                  </a:lnTo>
                  <a:lnTo>
                    <a:pt x="72" y="160"/>
                  </a:lnTo>
                  <a:lnTo>
                    <a:pt x="71" y="159"/>
                  </a:lnTo>
                  <a:lnTo>
                    <a:pt x="69" y="158"/>
                  </a:lnTo>
                  <a:lnTo>
                    <a:pt x="69" y="158"/>
                  </a:lnTo>
                  <a:lnTo>
                    <a:pt x="68" y="159"/>
                  </a:lnTo>
                  <a:lnTo>
                    <a:pt x="67" y="159"/>
                  </a:lnTo>
                  <a:lnTo>
                    <a:pt x="67" y="158"/>
                  </a:lnTo>
                  <a:lnTo>
                    <a:pt x="67" y="158"/>
                  </a:lnTo>
                  <a:lnTo>
                    <a:pt x="67" y="157"/>
                  </a:lnTo>
                  <a:lnTo>
                    <a:pt x="66" y="157"/>
                  </a:lnTo>
                  <a:lnTo>
                    <a:pt x="65" y="157"/>
                  </a:lnTo>
                  <a:lnTo>
                    <a:pt x="64" y="157"/>
                  </a:lnTo>
                  <a:lnTo>
                    <a:pt x="64" y="156"/>
                  </a:lnTo>
                  <a:lnTo>
                    <a:pt x="64" y="156"/>
                  </a:lnTo>
                  <a:lnTo>
                    <a:pt x="65" y="155"/>
                  </a:lnTo>
                  <a:lnTo>
                    <a:pt x="65" y="154"/>
                  </a:lnTo>
                  <a:lnTo>
                    <a:pt x="65" y="154"/>
                  </a:lnTo>
                  <a:lnTo>
                    <a:pt x="65" y="153"/>
                  </a:lnTo>
                  <a:lnTo>
                    <a:pt x="64" y="153"/>
                  </a:lnTo>
                  <a:lnTo>
                    <a:pt x="63" y="153"/>
                  </a:lnTo>
                  <a:lnTo>
                    <a:pt x="61" y="151"/>
                  </a:lnTo>
                  <a:lnTo>
                    <a:pt x="60" y="150"/>
                  </a:lnTo>
                  <a:lnTo>
                    <a:pt x="60" y="150"/>
                  </a:lnTo>
                  <a:lnTo>
                    <a:pt x="60" y="149"/>
                  </a:lnTo>
                  <a:lnTo>
                    <a:pt x="60" y="149"/>
                  </a:lnTo>
                  <a:lnTo>
                    <a:pt x="59" y="147"/>
                  </a:lnTo>
                  <a:lnTo>
                    <a:pt x="59" y="146"/>
                  </a:lnTo>
                  <a:lnTo>
                    <a:pt x="59" y="146"/>
                  </a:lnTo>
                  <a:lnTo>
                    <a:pt x="59" y="145"/>
                  </a:lnTo>
                  <a:lnTo>
                    <a:pt x="59" y="145"/>
                  </a:lnTo>
                  <a:lnTo>
                    <a:pt x="57" y="145"/>
                  </a:lnTo>
                  <a:lnTo>
                    <a:pt x="56" y="145"/>
                  </a:lnTo>
                  <a:lnTo>
                    <a:pt x="56" y="144"/>
                  </a:lnTo>
                  <a:lnTo>
                    <a:pt x="55" y="143"/>
                  </a:lnTo>
                  <a:lnTo>
                    <a:pt x="54" y="143"/>
                  </a:lnTo>
                  <a:lnTo>
                    <a:pt x="53" y="142"/>
                  </a:lnTo>
                  <a:lnTo>
                    <a:pt x="53" y="142"/>
                  </a:lnTo>
                  <a:lnTo>
                    <a:pt x="53" y="142"/>
                  </a:lnTo>
                  <a:lnTo>
                    <a:pt x="54" y="141"/>
                  </a:lnTo>
                  <a:lnTo>
                    <a:pt x="54" y="141"/>
                  </a:lnTo>
                  <a:lnTo>
                    <a:pt x="55" y="141"/>
                  </a:lnTo>
                  <a:lnTo>
                    <a:pt x="55" y="141"/>
                  </a:lnTo>
                  <a:lnTo>
                    <a:pt x="56" y="141"/>
                  </a:lnTo>
                  <a:lnTo>
                    <a:pt x="56" y="141"/>
                  </a:lnTo>
                  <a:lnTo>
                    <a:pt x="56" y="140"/>
                  </a:lnTo>
                  <a:lnTo>
                    <a:pt x="55" y="140"/>
                  </a:lnTo>
                  <a:lnTo>
                    <a:pt x="55" y="139"/>
                  </a:lnTo>
                  <a:lnTo>
                    <a:pt x="55" y="138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4" y="137"/>
                  </a:lnTo>
                  <a:lnTo>
                    <a:pt x="54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6"/>
                  </a:lnTo>
                  <a:lnTo>
                    <a:pt x="53" y="135"/>
                  </a:lnTo>
                  <a:lnTo>
                    <a:pt x="52" y="134"/>
                  </a:lnTo>
                  <a:lnTo>
                    <a:pt x="52" y="133"/>
                  </a:lnTo>
                  <a:lnTo>
                    <a:pt x="52" y="133"/>
                  </a:lnTo>
                  <a:lnTo>
                    <a:pt x="51" y="133"/>
                  </a:lnTo>
                  <a:lnTo>
                    <a:pt x="51" y="133"/>
                  </a:lnTo>
                  <a:lnTo>
                    <a:pt x="50" y="134"/>
                  </a:lnTo>
                  <a:lnTo>
                    <a:pt x="49" y="135"/>
                  </a:lnTo>
                  <a:lnTo>
                    <a:pt x="49" y="136"/>
                  </a:lnTo>
                  <a:lnTo>
                    <a:pt x="48" y="136"/>
                  </a:lnTo>
                  <a:lnTo>
                    <a:pt x="47" y="135"/>
                  </a:lnTo>
                  <a:lnTo>
                    <a:pt x="47" y="134"/>
                  </a:lnTo>
                  <a:lnTo>
                    <a:pt x="46" y="134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3" y="135"/>
                  </a:lnTo>
                  <a:lnTo>
                    <a:pt x="43" y="134"/>
                  </a:lnTo>
                  <a:lnTo>
                    <a:pt x="43" y="133"/>
                  </a:lnTo>
                  <a:lnTo>
                    <a:pt x="43" y="133"/>
                  </a:lnTo>
                  <a:lnTo>
                    <a:pt x="43" y="132"/>
                  </a:lnTo>
                  <a:lnTo>
                    <a:pt x="43" y="132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6" y="133"/>
                  </a:lnTo>
                  <a:lnTo>
                    <a:pt x="46" y="132"/>
                  </a:lnTo>
                  <a:lnTo>
                    <a:pt x="45" y="131"/>
                  </a:lnTo>
                  <a:lnTo>
                    <a:pt x="45" y="131"/>
                  </a:lnTo>
                  <a:lnTo>
                    <a:pt x="45" y="131"/>
                  </a:lnTo>
                  <a:lnTo>
                    <a:pt x="43" y="131"/>
                  </a:lnTo>
                  <a:lnTo>
                    <a:pt x="43" y="131"/>
                  </a:lnTo>
                  <a:lnTo>
                    <a:pt x="43" y="131"/>
                  </a:lnTo>
                  <a:lnTo>
                    <a:pt x="43" y="130"/>
                  </a:lnTo>
                  <a:lnTo>
                    <a:pt x="43" y="130"/>
                  </a:lnTo>
                  <a:lnTo>
                    <a:pt x="44" y="129"/>
                  </a:lnTo>
                  <a:lnTo>
                    <a:pt x="44" y="127"/>
                  </a:lnTo>
                  <a:lnTo>
                    <a:pt x="45" y="126"/>
                  </a:lnTo>
                  <a:lnTo>
                    <a:pt x="45" y="125"/>
                  </a:lnTo>
                  <a:lnTo>
                    <a:pt x="45" y="125"/>
                  </a:lnTo>
                  <a:lnTo>
                    <a:pt x="44" y="124"/>
                  </a:lnTo>
                  <a:lnTo>
                    <a:pt x="43" y="124"/>
                  </a:lnTo>
                  <a:lnTo>
                    <a:pt x="43" y="125"/>
                  </a:lnTo>
                  <a:lnTo>
                    <a:pt x="43" y="125"/>
                  </a:lnTo>
                  <a:lnTo>
                    <a:pt x="43" y="126"/>
                  </a:lnTo>
                  <a:lnTo>
                    <a:pt x="42" y="126"/>
                  </a:lnTo>
                  <a:lnTo>
                    <a:pt x="42" y="126"/>
                  </a:lnTo>
                  <a:lnTo>
                    <a:pt x="41" y="126"/>
                  </a:lnTo>
                  <a:lnTo>
                    <a:pt x="40" y="125"/>
                  </a:lnTo>
                  <a:lnTo>
                    <a:pt x="39" y="124"/>
                  </a:lnTo>
                  <a:lnTo>
                    <a:pt x="39" y="124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7" y="124"/>
                  </a:lnTo>
                  <a:lnTo>
                    <a:pt x="36" y="123"/>
                  </a:lnTo>
                  <a:lnTo>
                    <a:pt x="36" y="123"/>
                  </a:lnTo>
                  <a:lnTo>
                    <a:pt x="37" y="123"/>
                  </a:lnTo>
                  <a:lnTo>
                    <a:pt x="37" y="122"/>
                  </a:lnTo>
                  <a:lnTo>
                    <a:pt x="37" y="121"/>
                  </a:lnTo>
                  <a:lnTo>
                    <a:pt x="37" y="121"/>
                  </a:lnTo>
                  <a:lnTo>
                    <a:pt x="37" y="120"/>
                  </a:lnTo>
                  <a:lnTo>
                    <a:pt x="36" y="120"/>
                  </a:lnTo>
                  <a:lnTo>
                    <a:pt x="35" y="121"/>
                  </a:lnTo>
                  <a:lnTo>
                    <a:pt x="35" y="121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5" y="118"/>
                  </a:lnTo>
                  <a:lnTo>
                    <a:pt x="36" y="118"/>
                  </a:lnTo>
                  <a:lnTo>
                    <a:pt x="36" y="117"/>
                  </a:lnTo>
                  <a:lnTo>
                    <a:pt x="35" y="116"/>
                  </a:lnTo>
                  <a:lnTo>
                    <a:pt x="36" y="115"/>
                  </a:lnTo>
                  <a:lnTo>
                    <a:pt x="35" y="115"/>
                  </a:lnTo>
                  <a:lnTo>
                    <a:pt x="35" y="114"/>
                  </a:lnTo>
                  <a:lnTo>
                    <a:pt x="33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0" y="114"/>
                  </a:lnTo>
                  <a:lnTo>
                    <a:pt x="29" y="114"/>
                  </a:lnTo>
                  <a:lnTo>
                    <a:pt x="28" y="113"/>
                  </a:lnTo>
                  <a:lnTo>
                    <a:pt x="28" y="113"/>
                  </a:lnTo>
                  <a:lnTo>
                    <a:pt x="28" y="112"/>
                  </a:lnTo>
                  <a:lnTo>
                    <a:pt x="29" y="111"/>
                  </a:lnTo>
                  <a:lnTo>
                    <a:pt x="29" y="110"/>
                  </a:lnTo>
                  <a:lnTo>
                    <a:pt x="29" y="109"/>
                  </a:lnTo>
                  <a:lnTo>
                    <a:pt x="29" y="109"/>
                  </a:lnTo>
                  <a:lnTo>
                    <a:pt x="30" y="107"/>
                  </a:lnTo>
                  <a:lnTo>
                    <a:pt x="30" y="106"/>
                  </a:lnTo>
                  <a:lnTo>
                    <a:pt x="23" y="106"/>
                  </a:lnTo>
                  <a:lnTo>
                    <a:pt x="13" y="106"/>
                  </a:lnTo>
                  <a:lnTo>
                    <a:pt x="14" y="99"/>
                  </a:lnTo>
                  <a:lnTo>
                    <a:pt x="8" y="99"/>
                  </a:lnTo>
                  <a:lnTo>
                    <a:pt x="6" y="99"/>
                  </a:lnTo>
                  <a:lnTo>
                    <a:pt x="7" y="95"/>
                  </a:lnTo>
                  <a:lnTo>
                    <a:pt x="5" y="95"/>
                  </a:lnTo>
                  <a:lnTo>
                    <a:pt x="3" y="95"/>
                  </a:lnTo>
                  <a:lnTo>
                    <a:pt x="0" y="95"/>
                  </a:lnTo>
                  <a:lnTo>
                    <a:pt x="0" y="88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0" y="81"/>
                  </a:lnTo>
                  <a:lnTo>
                    <a:pt x="4" y="81"/>
                  </a:lnTo>
                  <a:lnTo>
                    <a:pt x="14" y="81"/>
                  </a:lnTo>
                  <a:lnTo>
                    <a:pt x="14" y="74"/>
                  </a:lnTo>
                  <a:lnTo>
                    <a:pt x="14" y="64"/>
                  </a:lnTo>
                  <a:lnTo>
                    <a:pt x="14" y="61"/>
                  </a:lnTo>
                  <a:lnTo>
                    <a:pt x="14" y="55"/>
                  </a:lnTo>
                  <a:lnTo>
                    <a:pt x="15" y="43"/>
                  </a:lnTo>
                  <a:lnTo>
                    <a:pt x="14" y="42"/>
                  </a:lnTo>
                  <a:lnTo>
                    <a:pt x="14" y="41"/>
                  </a:lnTo>
                  <a:lnTo>
                    <a:pt x="14" y="41"/>
                  </a:lnTo>
                  <a:lnTo>
                    <a:pt x="14" y="40"/>
                  </a:lnTo>
                  <a:lnTo>
                    <a:pt x="14" y="38"/>
                  </a:lnTo>
                  <a:lnTo>
                    <a:pt x="15" y="38"/>
                  </a:lnTo>
                  <a:lnTo>
                    <a:pt x="15" y="38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6" y="36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3"/>
                  </a:lnTo>
                  <a:lnTo>
                    <a:pt x="16" y="33"/>
                  </a:lnTo>
                  <a:lnTo>
                    <a:pt x="16" y="32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9" y="31"/>
                  </a:lnTo>
                  <a:lnTo>
                    <a:pt x="20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8" y="31"/>
                  </a:lnTo>
                  <a:lnTo>
                    <a:pt x="17" y="29"/>
                  </a:lnTo>
                  <a:lnTo>
                    <a:pt x="16" y="29"/>
                  </a:lnTo>
                  <a:lnTo>
                    <a:pt x="15" y="28"/>
                  </a:lnTo>
                  <a:lnTo>
                    <a:pt x="15" y="26"/>
                  </a:lnTo>
                  <a:lnTo>
                    <a:pt x="15" y="26"/>
                  </a:lnTo>
                  <a:lnTo>
                    <a:pt x="14" y="25"/>
                  </a:lnTo>
                  <a:lnTo>
                    <a:pt x="14" y="25"/>
                  </a:lnTo>
                  <a:lnTo>
                    <a:pt x="12" y="26"/>
                  </a:lnTo>
                  <a:lnTo>
                    <a:pt x="12" y="25"/>
                  </a:lnTo>
                  <a:lnTo>
                    <a:pt x="12" y="25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3" y="24"/>
                  </a:lnTo>
                  <a:lnTo>
                    <a:pt x="13" y="24"/>
                  </a:lnTo>
                  <a:lnTo>
                    <a:pt x="14" y="25"/>
                  </a:lnTo>
                  <a:lnTo>
                    <a:pt x="14" y="25"/>
                  </a:lnTo>
                  <a:lnTo>
                    <a:pt x="15" y="25"/>
                  </a:lnTo>
                  <a:lnTo>
                    <a:pt x="15" y="25"/>
                  </a:lnTo>
                  <a:lnTo>
                    <a:pt x="15" y="23"/>
                  </a:lnTo>
                  <a:lnTo>
                    <a:pt x="15" y="22"/>
                  </a:lnTo>
                  <a:lnTo>
                    <a:pt x="29" y="22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36" y="4"/>
                  </a:lnTo>
                  <a:lnTo>
                    <a:pt x="36" y="4"/>
                  </a:lnTo>
                  <a:lnTo>
                    <a:pt x="40" y="4"/>
                  </a:lnTo>
                  <a:lnTo>
                    <a:pt x="40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0" name="Newton"/>
            <p:cNvSpPr>
              <a:spLocks/>
            </p:cNvSpPr>
            <p:nvPr/>
          </p:nvSpPr>
          <p:spPr bwMode="auto">
            <a:xfrm>
              <a:off x="208" y="90"/>
              <a:ext cx="111" cy="97"/>
            </a:xfrm>
            <a:custGeom>
              <a:avLst/>
              <a:gdLst/>
              <a:ahLst/>
              <a:cxnLst>
                <a:cxn ang="0">
                  <a:pos x="41" y="1"/>
                </a:cxn>
                <a:cxn ang="0">
                  <a:pos x="46" y="1"/>
                </a:cxn>
                <a:cxn ang="0">
                  <a:pos x="73" y="2"/>
                </a:cxn>
                <a:cxn ang="0">
                  <a:pos x="76" y="2"/>
                </a:cxn>
                <a:cxn ang="0">
                  <a:pos x="85" y="2"/>
                </a:cxn>
                <a:cxn ang="0">
                  <a:pos x="86" y="2"/>
                </a:cxn>
                <a:cxn ang="0">
                  <a:pos x="100" y="2"/>
                </a:cxn>
                <a:cxn ang="0">
                  <a:pos x="103" y="2"/>
                </a:cxn>
                <a:cxn ang="0">
                  <a:pos x="110" y="2"/>
                </a:cxn>
                <a:cxn ang="0">
                  <a:pos x="110" y="4"/>
                </a:cxn>
                <a:cxn ang="0">
                  <a:pos x="111" y="13"/>
                </a:cxn>
                <a:cxn ang="0">
                  <a:pos x="111" y="30"/>
                </a:cxn>
                <a:cxn ang="0">
                  <a:pos x="111" y="34"/>
                </a:cxn>
                <a:cxn ang="0">
                  <a:pos x="110" y="41"/>
                </a:cxn>
                <a:cxn ang="0">
                  <a:pos x="110" y="62"/>
                </a:cxn>
                <a:cxn ang="0">
                  <a:pos x="109" y="75"/>
                </a:cxn>
                <a:cxn ang="0">
                  <a:pos x="109" y="97"/>
                </a:cxn>
                <a:cxn ang="0">
                  <a:pos x="99" y="97"/>
                </a:cxn>
                <a:cxn ang="0">
                  <a:pos x="79" y="96"/>
                </a:cxn>
                <a:cxn ang="0">
                  <a:pos x="68" y="96"/>
                </a:cxn>
                <a:cxn ang="0">
                  <a:pos x="41" y="95"/>
                </a:cxn>
                <a:cxn ang="0">
                  <a:pos x="31" y="95"/>
                </a:cxn>
                <a:cxn ang="0">
                  <a:pos x="22" y="95"/>
                </a:cxn>
                <a:cxn ang="0">
                  <a:pos x="22" y="95"/>
                </a:cxn>
                <a:cxn ang="0">
                  <a:pos x="7" y="95"/>
                </a:cxn>
                <a:cxn ang="0">
                  <a:pos x="1" y="88"/>
                </a:cxn>
                <a:cxn ang="0">
                  <a:pos x="0" y="73"/>
                </a:cxn>
                <a:cxn ang="0">
                  <a:pos x="3" y="59"/>
                </a:cxn>
                <a:cxn ang="0">
                  <a:pos x="4" y="55"/>
                </a:cxn>
                <a:cxn ang="0">
                  <a:pos x="7" y="49"/>
                </a:cxn>
                <a:cxn ang="0">
                  <a:pos x="7" y="43"/>
                </a:cxn>
                <a:cxn ang="0">
                  <a:pos x="11" y="42"/>
                </a:cxn>
                <a:cxn ang="0">
                  <a:pos x="14" y="38"/>
                </a:cxn>
                <a:cxn ang="0">
                  <a:pos x="14" y="17"/>
                </a:cxn>
                <a:cxn ang="0">
                  <a:pos x="8" y="11"/>
                </a:cxn>
                <a:cxn ang="0">
                  <a:pos x="32" y="1"/>
                </a:cxn>
              </a:cxnLst>
              <a:rect l="0" t="0" r="r" b="b"/>
              <a:pathLst>
                <a:path w="111" h="97">
                  <a:moveTo>
                    <a:pt x="37" y="1"/>
                  </a:moveTo>
                  <a:lnTo>
                    <a:pt x="41" y="1"/>
                  </a:lnTo>
                  <a:lnTo>
                    <a:pt x="42" y="1"/>
                  </a:lnTo>
                  <a:lnTo>
                    <a:pt x="46" y="1"/>
                  </a:lnTo>
                  <a:lnTo>
                    <a:pt x="59" y="2"/>
                  </a:lnTo>
                  <a:lnTo>
                    <a:pt x="73" y="2"/>
                  </a:lnTo>
                  <a:lnTo>
                    <a:pt x="74" y="2"/>
                  </a:lnTo>
                  <a:lnTo>
                    <a:pt x="76" y="2"/>
                  </a:lnTo>
                  <a:lnTo>
                    <a:pt x="83" y="2"/>
                  </a:lnTo>
                  <a:lnTo>
                    <a:pt x="85" y="2"/>
                  </a:lnTo>
                  <a:lnTo>
                    <a:pt x="85" y="2"/>
                  </a:lnTo>
                  <a:lnTo>
                    <a:pt x="86" y="2"/>
                  </a:lnTo>
                  <a:lnTo>
                    <a:pt x="93" y="2"/>
                  </a:lnTo>
                  <a:lnTo>
                    <a:pt x="100" y="2"/>
                  </a:lnTo>
                  <a:lnTo>
                    <a:pt x="100" y="2"/>
                  </a:lnTo>
                  <a:lnTo>
                    <a:pt x="103" y="2"/>
                  </a:lnTo>
                  <a:lnTo>
                    <a:pt x="106" y="2"/>
                  </a:lnTo>
                  <a:lnTo>
                    <a:pt x="110" y="2"/>
                  </a:lnTo>
                  <a:lnTo>
                    <a:pt x="110" y="2"/>
                  </a:lnTo>
                  <a:lnTo>
                    <a:pt x="110" y="4"/>
                  </a:lnTo>
                  <a:lnTo>
                    <a:pt x="110" y="13"/>
                  </a:lnTo>
                  <a:lnTo>
                    <a:pt x="111" y="13"/>
                  </a:lnTo>
                  <a:lnTo>
                    <a:pt x="111" y="26"/>
                  </a:lnTo>
                  <a:lnTo>
                    <a:pt x="111" y="30"/>
                  </a:lnTo>
                  <a:lnTo>
                    <a:pt x="111" y="33"/>
                  </a:lnTo>
                  <a:lnTo>
                    <a:pt x="111" y="34"/>
                  </a:lnTo>
                  <a:lnTo>
                    <a:pt x="111" y="36"/>
                  </a:lnTo>
                  <a:lnTo>
                    <a:pt x="110" y="41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09" y="75"/>
                  </a:lnTo>
                  <a:lnTo>
                    <a:pt x="109" y="75"/>
                  </a:lnTo>
                  <a:lnTo>
                    <a:pt x="109" y="93"/>
                  </a:lnTo>
                  <a:lnTo>
                    <a:pt x="109" y="97"/>
                  </a:lnTo>
                  <a:lnTo>
                    <a:pt x="101" y="97"/>
                  </a:lnTo>
                  <a:lnTo>
                    <a:pt x="99" y="97"/>
                  </a:lnTo>
                  <a:lnTo>
                    <a:pt x="96" y="97"/>
                  </a:lnTo>
                  <a:lnTo>
                    <a:pt x="79" y="96"/>
                  </a:lnTo>
                  <a:lnTo>
                    <a:pt x="72" y="96"/>
                  </a:lnTo>
                  <a:lnTo>
                    <a:pt x="68" y="96"/>
                  </a:lnTo>
                  <a:lnTo>
                    <a:pt x="61" y="95"/>
                  </a:lnTo>
                  <a:lnTo>
                    <a:pt x="41" y="95"/>
                  </a:lnTo>
                  <a:lnTo>
                    <a:pt x="31" y="95"/>
                  </a:lnTo>
                  <a:lnTo>
                    <a:pt x="31" y="95"/>
                  </a:lnTo>
                  <a:lnTo>
                    <a:pt x="28" y="95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17" y="95"/>
                  </a:lnTo>
                  <a:lnTo>
                    <a:pt x="7" y="95"/>
                  </a:lnTo>
                  <a:lnTo>
                    <a:pt x="1" y="95"/>
                  </a:lnTo>
                  <a:lnTo>
                    <a:pt x="1" y="88"/>
                  </a:lnTo>
                  <a:lnTo>
                    <a:pt x="1" y="73"/>
                  </a:lnTo>
                  <a:lnTo>
                    <a:pt x="0" y="73"/>
                  </a:lnTo>
                  <a:lnTo>
                    <a:pt x="0" y="59"/>
                  </a:lnTo>
                  <a:lnTo>
                    <a:pt x="3" y="59"/>
                  </a:lnTo>
                  <a:lnTo>
                    <a:pt x="4" y="56"/>
                  </a:lnTo>
                  <a:lnTo>
                    <a:pt x="4" y="55"/>
                  </a:lnTo>
                  <a:lnTo>
                    <a:pt x="4" y="49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7" y="43"/>
                  </a:lnTo>
                  <a:lnTo>
                    <a:pt x="7" y="41"/>
                  </a:lnTo>
                  <a:lnTo>
                    <a:pt x="11" y="42"/>
                  </a:lnTo>
                  <a:lnTo>
                    <a:pt x="11" y="38"/>
                  </a:lnTo>
                  <a:lnTo>
                    <a:pt x="14" y="38"/>
                  </a:lnTo>
                  <a:lnTo>
                    <a:pt x="14" y="26"/>
                  </a:lnTo>
                  <a:lnTo>
                    <a:pt x="14" y="17"/>
                  </a:lnTo>
                  <a:lnTo>
                    <a:pt x="15" y="11"/>
                  </a:lnTo>
                  <a:lnTo>
                    <a:pt x="8" y="11"/>
                  </a:lnTo>
                  <a:lnTo>
                    <a:pt x="8" y="0"/>
                  </a:lnTo>
                  <a:lnTo>
                    <a:pt x="32" y="1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1" name="Mississippi"/>
            <p:cNvSpPr>
              <a:spLocks/>
            </p:cNvSpPr>
            <p:nvPr/>
          </p:nvSpPr>
          <p:spPr bwMode="auto">
            <a:xfrm>
              <a:off x="822" y="120"/>
              <a:ext cx="122" cy="143"/>
            </a:xfrm>
            <a:custGeom>
              <a:avLst/>
              <a:gdLst/>
              <a:ahLst/>
              <a:cxnLst>
                <a:cxn ang="0">
                  <a:pos x="0" y="108"/>
                </a:cxn>
                <a:cxn ang="0">
                  <a:pos x="0" y="90"/>
                </a:cxn>
                <a:cxn ang="0">
                  <a:pos x="0" y="73"/>
                </a:cxn>
                <a:cxn ang="0">
                  <a:pos x="0" y="48"/>
                </a:cxn>
                <a:cxn ang="0">
                  <a:pos x="0" y="1"/>
                </a:cxn>
                <a:cxn ang="0">
                  <a:pos x="61" y="1"/>
                </a:cxn>
                <a:cxn ang="0">
                  <a:pos x="105" y="0"/>
                </a:cxn>
                <a:cxn ang="0">
                  <a:pos x="108" y="4"/>
                </a:cxn>
                <a:cxn ang="0">
                  <a:pos x="110" y="10"/>
                </a:cxn>
                <a:cxn ang="0">
                  <a:pos x="120" y="18"/>
                </a:cxn>
                <a:cxn ang="0">
                  <a:pos x="122" y="26"/>
                </a:cxn>
                <a:cxn ang="0">
                  <a:pos x="118" y="28"/>
                </a:cxn>
                <a:cxn ang="0">
                  <a:pos x="105" y="23"/>
                </a:cxn>
                <a:cxn ang="0">
                  <a:pos x="98" y="30"/>
                </a:cxn>
                <a:cxn ang="0">
                  <a:pos x="100" y="35"/>
                </a:cxn>
                <a:cxn ang="0">
                  <a:pos x="111" y="41"/>
                </a:cxn>
                <a:cxn ang="0">
                  <a:pos x="111" y="44"/>
                </a:cxn>
                <a:cxn ang="0">
                  <a:pos x="101" y="46"/>
                </a:cxn>
                <a:cxn ang="0">
                  <a:pos x="93" y="51"/>
                </a:cxn>
                <a:cxn ang="0">
                  <a:pos x="90" y="58"/>
                </a:cxn>
                <a:cxn ang="0">
                  <a:pos x="84" y="59"/>
                </a:cxn>
                <a:cxn ang="0">
                  <a:pos x="77" y="62"/>
                </a:cxn>
                <a:cxn ang="0">
                  <a:pos x="71" y="59"/>
                </a:cxn>
                <a:cxn ang="0">
                  <a:pos x="63" y="67"/>
                </a:cxn>
                <a:cxn ang="0">
                  <a:pos x="64" y="77"/>
                </a:cxn>
                <a:cxn ang="0">
                  <a:pos x="71" y="84"/>
                </a:cxn>
                <a:cxn ang="0">
                  <a:pos x="77" y="83"/>
                </a:cxn>
                <a:cxn ang="0">
                  <a:pos x="81" y="80"/>
                </a:cxn>
                <a:cxn ang="0">
                  <a:pos x="83" y="85"/>
                </a:cxn>
                <a:cxn ang="0">
                  <a:pos x="78" y="91"/>
                </a:cxn>
                <a:cxn ang="0">
                  <a:pos x="72" y="93"/>
                </a:cxn>
                <a:cxn ang="0">
                  <a:pos x="64" y="98"/>
                </a:cxn>
                <a:cxn ang="0">
                  <a:pos x="63" y="101"/>
                </a:cxn>
                <a:cxn ang="0">
                  <a:pos x="68" y="109"/>
                </a:cxn>
                <a:cxn ang="0">
                  <a:pos x="72" y="110"/>
                </a:cxn>
                <a:cxn ang="0">
                  <a:pos x="73" y="113"/>
                </a:cxn>
                <a:cxn ang="0">
                  <a:pos x="70" y="118"/>
                </a:cxn>
                <a:cxn ang="0">
                  <a:pos x="64" y="116"/>
                </a:cxn>
                <a:cxn ang="0">
                  <a:pos x="63" y="113"/>
                </a:cxn>
                <a:cxn ang="0">
                  <a:pos x="56" y="106"/>
                </a:cxn>
                <a:cxn ang="0">
                  <a:pos x="50" y="107"/>
                </a:cxn>
                <a:cxn ang="0">
                  <a:pos x="47" y="112"/>
                </a:cxn>
                <a:cxn ang="0">
                  <a:pos x="46" y="120"/>
                </a:cxn>
                <a:cxn ang="0">
                  <a:pos x="51" y="129"/>
                </a:cxn>
                <a:cxn ang="0">
                  <a:pos x="50" y="134"/>
                </a:cxn>
                <a:cxn ang="0">
                  <a:pos x="47" y="140"/>
                </a:cxn>
                <a:cxn ang="0">
                  <a:pos x="46" y="143"/>
                </a:cxn>
                <a:cxn ang="0">
                  <a:pos x="43" y="143"/>
                </a:cxn>
                <a:cxn ang="0">
                  <a:pos x="41" y="133"/>
                </a:cxn>
                <a:cxn ang="0">
                  <a:pos x="40" y="126"/>
                </a:cxn>
                <a:cxn ang="0">
                  <a:pos x="33" y="128"/>
                </a:cxn>
                <a:cxn ang="0">
                  <a:pos x="28" y="136"/>
                </a:cxn>
              </a:cxnLst>
              <a:rect l="0" t="0" r="r" b="b"/>
              <a:pathLst>
                <a:path w="122" h="143">
                  <a:moveTo>
                    <a:pt x="28" y="136"/>
                  </a:moveTo>
                  <a:lnTo>
                    <a:pt x="0" y="136"/>
                  </a:lnTo>
                  <a:lnTo>
                    <a:pt x="0" y="129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5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90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4"/>
                  </a:lnTo>
                  <a:lnTo>
                    <a:pt x="0" y="73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2"/>
                  </a:lnTo>
                  <a:lnTo>
                    <a:pt x="0" y="48"/>
                  </a:lnTo>
                  <a:lnTo>
                    <a:pt x="0" y="46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1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5" y="1"/>
                  </a:lnTo>
                  <a:lnTo>
                    <a:pt x="60" y="0"/>
                  </a:lnTo>
                  <a:lnTo>
                    <a:pt x="61" y="1"/>
                  </a:lnTo>
                  <a:lnTo>
                    <a:pt x="62" y="0"/>
                  </a:lnTo>
                  <a:lnTo>
                    <a:pt x="63" y="0"/>
                  </a:lnTo>
                  <a:lnTo>
                    <a:pt x="74" y="0"/>
                  </a:lnTo>
                  <a:lnTo>
                    <a:pt x="98" y="0"/>
                  </a:lnTo>
                  <a:lnTo>
                    <a:pt x="105" y="0"/>
                  </a:lnTo>
                  <a:lnTo>
                    <a:pt x="105" y="0"/>
                  </a:lnTo>
                  <a:lnTo>
                    <a:pt x="106" y="1"/>
                  </a:lnTo>
                  <a:lnTo>
                    <a:pt x="106" y="2"/>
                  </a:lnTo>
                  <a:lnTo>
                    <a:pt x="108" y="4"/>
                  </a:lnTo>
                  <a:lnTo>
                    <a:pt x="108" y="4"/>
                  </a:lnTo>
                  <a:lnTo>
                    <a:pt x="108" y="6"/>
                  </a:lnTo>
                  <a:lnTo>
                    <a:pt x="108" y="8"/>
                  </a:lnTo>
                  <a:lnTo>
                    <a:pt x="108" y="8"/>
                  </a:lnTo>
                  <a:lnTo>
                    <a:pt x="109" y="9"/>
                  </a:lnTo>
                  <a:lnTo>
                    <a:pt x="110" y="10"/>
                  </a:lnTo>
                  <a:lnTo>
                    <a:pt x="112" y="11"/>
                  </a:lnTo>
                  <a:lnTo>
                    <a:pt x="114" y="13"/>
                  </a:lnTo>
                  <a:lnTo>
                    <a:pt x="116" y="15"/>
                  </a:lnTo>
                  <a:lnTo>
                    <a:pt x="117" y="16"/>
                  </a:lnTo>
                  <a:lnTo>
                    <a:pt x="120" y="18"/>
                  </a:lnTo>
                  <a:lnTo>
                    <a:pt x="121" y="19"/>
                  </a:lnTo>
                  <a:lnTo>
                    <a:pt x="121" y="20"/>
                  </a:lnTo>
                  <a:lnTo>
                    <a:pt x="122" y="22"/>
                  </a:lnTo>
                  <a:lnTo>
                    <a:pt x="122" y="23"/>
                  </a:lnTo>
                  <a:lnTo>
                    <a:pt x="122" y="26"/>
                  </a:lnTo>
                  <a:lnTo>
                    <a:pt x="121" y="27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18" y="28"/>
                  </a:lnTo>
                  <a:lnTo>
                    <a:pt x="118" y="28"/>
                  </a:lnTo>
                  <a:lnTo>
                    <a:pt x="116" y="28"/>
                  </a:lnTo>
                  <a:lnTo>
                    <a:pt x="115" y="27"/>
                  </a:lnTo>
                  <a:lnTo>
                    <a:pt x="114" y="25"/>
                  </a:lnTo>
                  <a:lnTo>
                    <a:pt x="109" y="23"/>
                  </a:lnTo>
                  <a:lnTo>
                    <a:pt x="105" y="23"/>
                  </a:lnTo>
                  <a:lnTo>
                    <a:pt x="101" y="25"/>
                  </a:lnTo>
                  <a:lnTo>
                    <a:pt x="99" y="26"/>
                  </a:lnTo>
                  <a:lnTo>
                    <a:pt x="99" y="2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8" y="31"/>
                  </a:lnTo>
                  <a:lnTo>
                    <a:pt x="98" y="32"/>
                  </a:lnTo>
                  <a:lnTo>
                    <a:pt x="98" y="33"/>
                  </a:lnTo>
                  <a:lnTo>
                    <a:pt x="98" y="34"/>
                  </a:lnTo>
                  <a:lnTo>
                    <a:pt x="100" y="35"/>
                  </a:lnTo>
                  <a:lnTo>
                    <a:pt x="102" y="36"/>
                  </a:lnTo>
                  <a:lnTo>
                    <a:pt x="106" y="37"/>
                  </a:lnTo>
                  <a:lnTo>
                    <a:pt x="110" y="39"/>
                  </a:lnTo>
                  <a:lnTo>
                    <a:pt x="111" y="40"/>
                  </a:lnTo>
                  <a:lnTo>
                    <a:pt x="111" y="41"/>
                  </a:lnTo>
                  <a:lnTo>
                    <a:pt x="111" y="41"/>
                  </a:lnTo>
                  <a:lnTo>
                    <a:pt x="111" y="42"/>
                  </a:lnTo>
                  <a:lnTo>
                    <a:pt x="111" y="43"/>
                  </a:lnTo>
                  <a:lnTo>
                    <a:pt x="111" y="44"/>
                  </a:lnTo>
                  <a:lnTo>
                    <a:pt x="111" y="44"/>
                  </a:lnTo>
                  <a:lnTo>
                    <a:pt x="108" y="46"/>
                  </a:lnTo>
                  <a:lnTo>
                    <a:pt x="107" y="46"/>
                  </a:lnTo>
                  <a:lnTo>
                    <a:pt x="105" y="47"/>
                  </a:lnTo>
                  <a:lnTo>
                    <a:pt x="104" y="47"/>
                  </a:lnTo>
                  <a:lnTo>
                    <a:pt x="101" y="46"/>
                  </a:lnTo>
                  <a:lnTo>
                    <a:pt x="99" y="46"/>
                  </a:lnTo>
                  <a:lnTo>
                    <a:pt x="99" y="46"/>
                  </a:lnTo>
                  <a:lnTo>
                    <a:pt x="96" y="47"/>
                  </a:lnTo>
                  <a:lnTo>
                    <a:pt x="93" y="50"/>
                  </a:lnTo>
                  <a:lnTo>
                    <a:pt x="93" y="51"/>
                  </a:lnTo>
                  <a:lnTo>
                    <a:pt x="93" y="53"/>
                  </a:lnTo>
                  <a:lnTo>
                    <a:pt x="93" y="54"/>
                  </a:lnTo>
                  <a:lnTo>
                    <a:pt x="93" y="54"/>
                  </a:lnTo>
                  <a:lnTo>
                    <a:pt x="91" y="57"/>
                  </a:lnTo>
                  <a:lnTo>
                    <a:pt x="90" y="58"/>
                  </a:lnTo>
                  <a:lnTo>
                    <a:pt x="90" y="58"/>
                  </a:lnTo>
                  <a:lnTo>
                    <a:pt x="89" y="59"/>
                  </a:lnTo>
                  <a:lnTo>
                    <a:pt x="88" y="59"/>
                  </a:lnTo>
                  <a:lnTo>
                    <a:pt x="87" y="59"/>
                  </a:lnTo>
                  <a:lnTo>
                    <a:pt x="84" y="59"/>
                  </a:lnTo>
                  <a:lnTo>
                    <a:pt x="82" y="61"/>
                  </a:lnTo>
                  <a:lnTo>
                    <a:pt x="81" y="61"/>
                  </a:lnTo>
                  <a:lnTo>
                    <a:pt x="79" y="63"/>
                  </a:lnTo>
                  <a:lnTo>
                    <a:pt x="78" y="63"/>
                  </a:lnTo>
                  <a:lnTo>
                    <a:pt x="77" y="62"/>
                  </a:lnTo>
                  <a:lnTo>
                    <a:pt x="76" y="61"/>
                  </a:lnTo>
                  <a:lnTo>
                    <a:pt x="73" y="59"/>
                  </a:lnTo>
                  <a:lnTo>
                    <a:pt x="72" y="58"/>
                  </a:lnTo>
                  <a:lnTo>
                    <a:pt x="71" y="59"/>
                  </a:lnTo>
                  <a:lnTo>
                    <a:pt x="71" y="59"/>
                  </a:lnTo>
                  <a:lnTo>
                    <a:pt x="64" y="63"/>
                  </a:lnTo>
                  <a:lnTo>
                    <a:pt x="63" y="64"/>
                  </a:lnTo>
                  <a:lnTo>
                    <a:pt x="63" y="65"/>
                  </a:lnTo>
                  <a:lnTo>
                    <a:pt x="63" y="66"/>
                  </a:lnTo>
                  <a:lnTo>
                    <a:pt x="63" y="67"/>
                  </a:lnTo>
                  <a:lnTo>
                    <a:pt x="63" y="70"/>
                  </a:lnTo>
                  <a:lnTo>
                    <a:pt x="63" y="74"/>
                  </a:lnTo>
                  <a:lnTo>
                    <a:pt x="63" y="75"/>
                  </a:lnTo>
                  <a:lnTo>
                    <a:pt x="64" y="76"/>
                  </a:lnTo>
                  <a:lnTo>
                    <a:pt x="64" y="77"/>
                  </a:lnTo>
                  <a:lnTo>
                    <a:pt x="66" y="79"/>
                  </a:lnTo>
                  <a:lnTo>
                    <a:pt x="66" y="81"/>
                  </a:lnTo>
                  <a:lnTo>
                    <a:pt x="68" y="82"/>
                  </a:lnTo>
                  <a:lnTo>
                    <a:pt x="70" y="83"/>
                  </a:lnTo>
                  <a:lnTo>
                    <a:pt x="71" y="84"/>
                  </a:lnTo>
                  <a:lnTo>
                    <a:pt x="73" y="85"/>
                  </a:lnTo>
                  <a:lnTo>
                    <a:pt x="74" y="85"/>
                  </a:lnTo>
                  <a:lnTo>
                    <a:pt x="76" y="84"/>
                  </a:lnTo>
                  <a:lnTo>
                    <a:pt x="76" y="84"/>
                  </a:lnTo>
                  <a:lnTo>
                    <a:pt x="77" y="83"/>
                  </a:lnTo>
                  <a:lnTo>
                    <a:pt x="77" y="83"/>
                  </a:lnTo>
                  <a:lnTo>
                    <a:pt x="78" y="81"/>
                  </a:lnTo>
                  <a:lnTo>
                    <a:pt x="78" y="81"/>
                  </a:lnTo>
                  <a:lnTo>
                    <a:pt x="79" y="80"/>
                  </a:lnTo>
                  <a:lnTo>
                    <a:pt x="81" y="80"/>
                  </a:lnTo>
                  <a:lnTo>
                    <a:pt x="81" y="80"/>
                  </a:lnTo>
                  <a:lnTo>
                    <a:pt x="81" y="80"/>
                  </a:lnTo>
                  <a:lnTo>
                    <a:pt x="83" y="82"/>
                  </a:lnTo>
                  <a:lnTo>
                    <a:pt x="83" y="83"/>
                  </a:lnTo>
                  <a:lnTo>
                    <a:pt x="83" y="85"/>
                  </a:lnTo>
                  <a:lnTo>
                    <a:pt x="83" y="86"/>
                  </a:lnTo>
                  <a:lnTo>
                    <a:pt x="83" y="88"/>
                  </a:lnTo>
                  <a:lnTo>
                    <a:pt x="82" y="89"/>
                  </a:lnTo>
                  <a:lnTo>
                    <a:pt x="81" y="89"/>
                  </a:lnTo>
                  <a:lnTo>
                    <a:pt x="78" y="91"/>
                  </a:lnTo>
                  <a:lnTo>
                    <a:pt x="75" y="93"/>
                  </a:lnTo>
                  <a:lnTo>
                    <a:pt x="74" y="93"/>
                  </a:lnTo>
                  <a:lnTo>
                    <a:pt x="74" y="93"/>
                  </a:lnTo>
                  <a:lnTo>
                    <a:pt x="73" y="93"/>
                  </a:lnTo>
                  <a:lnTo>
                    <a:pt x="72" y="93"/>
                  </a:lnTo>
                  <a:lnTo>
                    <a:pt x="72" y="93"/>
                  </a:lnTo>
                  <a:lnTo>
                    <a:pt x="70" y="94"/>
                  </a:lnTo>
                  <a:lnTo>
                    <a:pt x="68" y="95"/>
                  </a:lnTo>
                  <a:lnTo>
                    <a:pt x="65" y="96"/>
                  </a:lnTo>
                  <a:lnTo>
                    <a:pt x="64" y="98"/>
                  </a:lnTo>
                  <a:lnTo>
                    <a:pt x="63" y="98"/>
                  </a:lnTo>
                  <a:lnTo>
                    <a:pt x="63" y="99"/>
                  </a:lnTo>
                  <a:lnTo>
                    <a:pt x="63" y="100"/>
                  </a:lnTo>
                  <a:lnTo>
                    <a:pt x="63" y="100"/>
                  </a:lnTo>
                  <a:lnTo>
                    <a:pt x="63" y="101"/>
                  </a:lnTo>
                  <a:lnTo>
                    <a:pt x="63" y="103"/>
                  </a:lnTo>
                  <a:lnTo>
                    <a:pt x="65" y="106"/>
                  </a:lnTo>
                  <a:lnTo>
                    <a:pt x="65" y="106"/>
                  </a:lnTo>
                  <a:lnTo>
                    <a:pt x="66" y="107"/>
                  </a:lnTo>
                  <a:lnTo>
                    <a:pt x="68" y="109"/>
                  </a:lnTo>
                  <a:lnTo>
                    <a:pt x="69" y="109"/>
                  </a:lnTo>
                  <a:lnTo>
                    <a:pt x="70" y="109"/>
                  </a:lnTo>
                  <a:lnTo>
                    <a:pt x="71" y="109"/>
                  </a:lnTo>
                  <a:lnTo>
                    <a:pt x="72" y="109"/>
                  </a:lnTo>
                  <a:lnTo>
                    <a:pt x="72" y="110"/>
                  </a:lnTo>
                  <a:lnTo>
                    <a:pt x="72" y="111"/>
                  </a:lnTo>
                  <a:lnTo>
                    <a:pt x="72" y="112"/>
                  </a:lnTo>
                  <a:lnTo>
                    <a:pt x="73" y="112"/>
                  </a:lnTo>
                  <a:lnTo>
                    <a:pt x="73" y="112"/>
                  </a:lnTo>
                  <a:lnTo>
                    <a:pt x="73" y="113"/>
                  </a:lnTo>
                  <a:lnTo>
                    <a:pt x="72" y="115"/>
                  </a:lnTo>
                  <a:lnTo>
                    <a:pt x="72" y="116"/>
                  </a:lnTo>
                  <a:lnTo>
                    <a:pt x="72" y="117"/>
                  </a:lnTo>
                  <a:lnTo>
                    <a:pt x="71" y="117"/>
                  </a:lnTo>
                  <a:lnTo>
                    <a:pt x="70" y="118"/>
                  </a:lnTo>
                  <a:lnTo>
                    <a:pt x="69" y="117"/>
                  </a:lnTo>
                  <a:lnTo>
                    <a:pt x="67" y="117"/>
                  </a:lnTo>
                  <a:lnTo>
                    <a:pt x="65" y="116"/>
                  </a:lnTo>
                  <a:lnTo>
                    <a:pt x="65" y="116"/>
                  </a:lnTo>
                  <a:lnTo>
                    <a:pt x="64" y="116"/>
                  </a:lnTo>
                  <a:lnTo>
                    <a:pt x="63" y="115"/>
                  </a:lnTo>
                  <a:lnTo>
                    <a:pt x="63" y="115"/>
                  </a:lnTo>
                  <a:lnTo>
                    <a:pt x="63" y="114"/>
                  </a:lnTo>
                  <a:lnTo>
                    <a:pt x="63" y="113"/>
                  </a:lnTo>
                  <a:lnTo>
                    <a:pt x="63" y="113"/>
                  </a:lnTo>
                  <a:lnTo>
                    <a:pt x="63" y="111"/>
                  </a:lnTo>
                  <a:lnTo>
                    <a:pt x="63" y="111"/>
                  </a:lnTo>
                  <a:lnTo>
                    <a:pt x="59" y="108"/>
                  </a:lnTo>
                  <a:lnTo>
                    <a:pt x="57" y="106"/>
                  </a:lnTo>
                  <a:lnTo>
                    <a:pt x="56" y="106"/>
                  </a:lnTo>
                  <a:lnTo>
                    <a:pt x="55" y="106"/>
                  </a:lnTo>
                  <a:lnTo>
                    <a:pt x="53" y="106"/>
                  </a:lnTo>
                  <a:lnTo>
                    <a:pt x="53" y="107"/>
                  </a:lnTo>
                  <a:lnTo>
                    <a:pt x="52" y="107"/>
                  </a:lnTo>
                  <a:lnTo>
                    <a:pt x="50" y="107"/>
                  </a:lnTo>
                  <a:lnTo>
                    <a:pt x="50" y="107"/>
                  </a:lnTo>
                  <a:lnTo>
                    <a:pt x="48" y="108"/>
                  </a:lnTo>
                  <a:lnTo>
                    <a:pt x="48" y="109"/>
                  </a:lnTo>
                  <a:lnTo>
                    <a:pt x="47" y="109"/>
                  </a:lnTo>
                  <a:lnTo>
                    <a:pt x="47" y="112"/>
                  </a:lnTo>
                  <a:lnTo>
                    <a:pt x="46" y="113"/>
                  </a:lnTo>
                  <a:lnTo>
                    <a:pt x="46" y="114"/>
                  </a:lnTo>
                  <a:lnTo>
                    <a:pt x="46" y="116"/>
                  </a:lnTo>
                  <a:lnTo>
                    <a:pt x="45" y="117"/>
                  </a:lnTo>
                  <a:lnTo>
                    <a:pt x="46" y="120"/>
                  </a:lnTo>
                  <a:lnTo>
                    <a:pt x="46" y="122"/>
                  </a:lnTo>
                  <a:lnTo>
                    <a:pt x="46" y="123"/>
                  </a:lnTo>
                  <a:lnTo>
                    <a:pt x="48" y="126"/>
                  </a:lnTo>
                  <a:lnTo>
                    <a:pt x="51" y="128"/>
                  </a:lnTo>
                  <a:lnTo>
                    <a:pt x="51" y="129"/>
                  </a:lnTo>
                  <a:lnTo>
                    <a:pt x="51" y="130"/>
                  </a:lnTo>
                  <a:lnTo>
                    <a:pt x="51" y="131"/>
                  </a:lnTo>
                  <a:lnTo>
                    <a:pt x="50" y="132"/>
                  </a:lnTo>
                  <a:lnTo>
                    <a:pt x="50" y="133"/>
                  </a:lnTo>
                  <a:lnTo>
                    <a:pt x="50" y="134"/>
                  </a:lnTo>
                  <a:lnTo>
                    <a:pt x="50" y="135"/>
                  </a:lnTo>
                  <a:lnTo>
                    <a:pt x="50" y="136"/>
                  </a:lnTo>
                  <a:lnTo>
                    <a:pt x="49" y="137"/>
                  </a:lnTo>
                  <a:lnTo>
                    <a:pt x="49" y="139"/>
                  </a:lnTo>
                  <a:lnTo>
                    <a:pt x="47" y="140"/>
                  </a:lnTo>
                  <a:lnTo>
                    <a:pt x="47" y="140"/>
                  </a:lnTo>
                  <a:lnTo>
                    <a:pt x="46" y="141"/>
                  </a:lnTo>
                  <a:lnTo>
                    <a:pt x="46" y="141"/>
                  </a:lnTo>
                  <a:lnTo>
                    <a:pt x="46" y="142"/>
                  </a:lnTo>
                  <a:lnTo>
                    <a:pt x="46" y="143"/>
                  </a:lnTo>
                  <a:lnTo>
                    <a:pt x="45" y="143"/>
                  </a:lnTo>
                  <a:lnTo>
                    <a:pt x="44" y="143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3" y="143"/>
                  </a:lnTo>
                  <a:lnTo>
                    <a:pt x="43" y="141"/>
                  </a:lnTo>
                  <a:lnTo>
                    <a:pt x="41" y="139"/>
                  </a:lnTo>
                  <a:lnTo>
                    <a:pt x="41" y="137"/>
                  </a:lnTo>
                  <a:lnTo>
                    <a:pt x="41" y="135"/>
                  </a:lnTo>
                  <a:lnTo>
                    <a:pt x="41" y="133"/>
                  </a:lnTo>
                  <a:lnTo>
                    <a:pt x="42" y="130"/>
                  </a:lnTo>
                  <a:lnTo>
                    <a:pt x="42" y="130"/>
                  </a:lnTo>
                  <a:lnTo>
                    <a:pt x="42" y="129"/>
                  </a:lnTo>
                  <a:lnTo>
                    <a:pt x="41" y="128"/>
                  </a:lnTo>
                  <a:lnTo>
                    <a:pt x="40" y="126"/>
                  </a:lnTo>
                  <a:lnTo>
                    <a:pt x="39" y="126"/>
                  </a:lnTo>
                  <a:lnTo>
                    <a:pt x="36" y="126"/>
                  </a:lnTo>
                  <a:lnTo>
                    <a:pt x="35" y="126"/>
                  </a:lnTo>
                  <a:lnTo>
                    <a:pt x="34" y="126"/>
                  </a:lnTo>
                  <a:lnTo>
                    <a:pt x="33" y="128"/>
                  </a:lnTo>
                  <a:lnTo>
                    <a:pt x="32" y="128"/>
                  </a:lnTo>
                  <a:lnTo>
                    <a:pt x="32" y="129"/>
                  </a:lnTo>
                  <a:lnTo>
                    <a:pt x="31" y="131"/>
                  </a:lnTo>
                  <a:lnTo>
                    <a:pt x="30" y="135"/>
                  </a:lnTo>
                  <a:lnTo>
                    <a:pt x="28" y="136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2" name="Miller"/>
            <p:cNvSpPr>
              <a:spLocks/>
            </p:cNvSpPr>
            <p:nvPr/>
          </p:nvSpPr>
          <p:spPr bwMode="auto">
            <a:xfrm>
              <a:off x="109" y="696"/>
              <a:ext cx="72" cy="143"/>
            </a:xfrm>
            <a:custGeom>
              <a:avLst/>
              <a:gdLst/>
              <a:ahLst/>
              <a:cxnLst>
                <a:cxn ang="0">
                  <a:pos x="44" y="2"/>
                </a:cxn>
                <a:cxn ang="0">
                  <a:pos x="41" y="9"/>
                </a:cxn>
                <a:cxn ang="0">
                  <a:pos x="46" y="12"/>
                </a:cxn>
                <a:cxn ang="0">
                  <a:pos x="45" y="16"/>
                </a:cxn>
                <a:cxn ang="0">
                  <a:pos x="47" y="17"/>
                </a:cxn>
                <a:cxn ang="0">
                  <a:pos x="50" y="15"/>
                </a:cxn>
                <a:cxn ang="0">
                  <a:pos x="47" y="19"/>
                </a:cxn>
                <a:cxn ang="0">
                  <a:pos x="50" y="23"/>
                </a:cxn>
                <a:cxn ang="0">
                  <a:pos x="54" y="28"/>
                </a:cxn>
                <a:cxn ang="0">
                  <a:pos x="54" y="25"/>
                </a:cxn>
                <a:cxn ang="0">
                  <a:pos x="57" y="19"/>
                </a:cxn>
                <a:cxn ang="0">
                  <a:pos x="56" y="25"/>
                </a:cxn>
                <a:cxn ang="0">
                  <a:pos x="61" y="32"/>
                </a:cxn>
                <a:cxn ang="0">
                  <a:pos x="58" y="38"/>
                </a:cxn>
                <a:cxn ang="0">
                  <a:pos x="57" y="43"/>
                </a:cxn>
                <a:cxn ang="0">
                  <a:pos x="60" y="44"/>
                </a:cxn>
                <a:cxn ang="0">
                  <a:pos x="64" y="43"/>
                </a:cxn>
                <a:cxn ang="0">
                  <a:pos x="59" y="47"/>
                </a:cxn>
                <a:cxn ang="0">
                  <a:pos x="63" y="51"/>
                </a:cxn>
                <a:cxn ang="0">
                  <a:pos x="71" y="56"/>
                </a:cxn>
                <a:cxn ang="0">
                  <a:pos x="66" y="58"/>
                </a:cxn>
                <a:cxn ang="0">
                  <a:pos x="64" y="62"/>
                </a:cxn>
                <a:cxn ang="0">
                  <a:pos x="68" y="66"/>
                </a:cxn>
                <a:cxn ang="0">
                  <a:pos x="65" y="73"/>
                </a:cxn>
                <a:cxn ang="0">
                  <a:pos x="66" y="82"/>
                </a:cxn>
                <a:cxn ang="0">
                  <a:pos x="60" y="81"/>
                </a:cxn>
                <a:cxn ang="0">
                  <a:pos x="65" y="89"/>
                </a:cxn>
                <a:cxn ang="0">
                  <a:pos x="64" y="93"/>
                </a:cxn>
                <a:cxn ang="0">
                  <a:pos x="57" y="100"/>
                </a:cxn>
                <a:cxn ang="0">
                  <a:pos x="59" y="106"/>
                </a:cxn>
                <a:cxn ang="0">
                  <a:pos x="54" y="106"/>
                </a:cxn>
                <a:cxn ang="0">
                  <a:pos x="60" y="109"/>
                </a:cxn>
                <a:cxn ang="0">
                  <a:pos x="54" y="108"/>
                </a:cxn>
                <a:cxn ang="0">
                  <a:pos x="51" y="114"/>
                </a:cxn>
                <a:cxn ang="0">
                  <a:pos x="49" y="109"/>
                </a:cxn>
                <a:cxn ang="0">
                  <a:pos x="42" y="111"/>
                </a:cxn>
                <a:cxn ang="0">
                  <a:pos x="41" y="116"/>
                </a:cxn>
                <a:cxn ang="0">
                  <a:pos x="36" y="118"/>
                </a:cxn>
                <a:cxn ang="0">
                  <a:pos x="35" y="126"/>
                </a:cxn>
                <a:cxn ang="0">
                  <a:pos x="41" y="134"/>
                </a:cxn>
                <a:cxn ang="0">
                  <a:pos x="44" y="140"/>
                </a:cxn>
                <a:cxn ang="0">
                  <a:pos x="3" y="143"/>
                </a:cxn>
                <a:cxn ang="0">
                  <a:pos x="1" y="99"/>
                </a:cxn>
                <a:cxn ang="0">
                  <a:pos x="1" y="58"/>
                </a:cxn>
                <a:cxn ang="0">
                  <a:pos x="6" y="13"/>
                </a:cxn>
                <a:cxn ang="0">
                  <a:pos x="10" y="14"/>
                </a:cxn>
                <a:cxn ang="0">
                  <a:pos x="10" y="19"/>
                </a:cxn>
                <a:cxn ang="0">
                  <a:pos x="14" y="15"/>
                </a:cxn>
                <a:cxn ang="0">
                  <a:pos x="14" y="8"/>
                </a:cxn>
                <a:cxn ang="0">
                  <a:pos x="15" y="12"/>
                </a:cxn>
                <a:cxn ang="0">
                  <a:pos x="21" y="16"/>
                </a:cxn>
                <a:cxn ang="0">
                  <a:pos x="20" y="10"/>
                </a:cxn>
                <a:cxn ang="0">
                  <a:pos x="25" y="9"/>
                </a:cxn>
                <a:cxn ang="0">
                  <a:pos x="29" y="8"/>
                </a:cxn>
                <a:cxn ang="0">
                  <a:pos x="33" y="5"/>
                </a:cxn>
                <a:cxn ang="0">
                  <a:pos x="34" y="1"/>
                </a:cxn>
                <a:cxn ang="0">
                  <a:pos x="39" y="3"/>
                </a:cxn>
              </a:cxnLst>
              <a:rect l="0" t="0" r="r" b="b"/>
              <a:pathLst>
                <a:path w="72" h="143">
                  <a:moveTo>
                    <a:pt x="41" y="1"/>
                  </a:moveTo>
                  <a:lnTo>
                    <a:pt x="42" y="0"/>
                  </a:lnTo>
                  <a:lnTo>
                    <a:pt x="42" y="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4" y="1"/>
                  </a:lnTo>
                  <a:lnTo>
                    <a:pt x="44" y="2"/>
                  </a:lnTo>
                  <a:lnTo>
                    <a:pt x="44" y="3"/>
                  </a:lnTo>
                  <a:lnTo>
                    <a:pt x="44" y="4"/>
                  </a:lnTo>
                  <a:lnTo>
                    <a:pt x="44" y="6"/>
                  </a:lnTo>
                  <a:lnTo>
                    <a:pt x="43" y="6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41" y="9"/>
                  </a:lnTo>
                  <a:lnTo>
                    <a:pt x="41" y="10"/>
                  </a:lnTo>
                  <a:lnTo>
                    <a:pt x="41" y="11"/>
                  </a:lnTo>
                  <a:lnTo>
                    <a:pt x="42" y="11"/>
                  </a:lnTo>
                  <a:lnTo>
                    <a:pt x="42" y="12"/>
                  </a:lnTo>
                  <a:lnTo>
                    <a:pt x="44" y="12"/>
                  </a:lnTo>
                  <a:lnTo>
                    <a:pt x="45" y="12"/>
                  </a:lnTo>
                  <a:lnTo>
                    <a:pt x="46" y="12"/>
                  </a:lnTo>
                  <a:lnTo>
                    <a:pt x="46" y="12"/>
                  </a:lnTo>
                  <a:lnTo>
                    <a:pt x="47" y="12"/>
                  </a:lnTo>
                  <a:lnTo>
                    <a:pt x="47" y="13"/>
                  </a:lnTo>
                  <a:lnTo>
                    <a:pt x="47" y="13"/>
                  </a:lnTo>
                  <a:lnTo>
                    <a:pt x="47" y="14"/>
                  </a:lnTo>
                  <a:lnTo>
                    <a:pt x="47" y="14"/>
                  </a:lnTo>
                  <a:lnTo>
                    <a:pt x="45" y="16"/>
                  </a:lnTo>
                  <a:lnTo>
                    <a:pt x="45" y="16"/>
                  </a:lnTo>
                  <a:lnTo>
                    <a:pt x="45" y="17"/>
                  </a:lnTo>
                  <a:lnTo>
                    <a:pt x="45" y="17"/>
                  </a:lnTo>
                  <a:lnTo>
                    <a:pt x="46" y="18"/>
                  </a:lnTo>
                  <a:lnTo>
                    <a:pt x="47" y="17"/>
                  </a:lnTo>
                  <a:lnTo>
                    <a:pt x="47" y="17"/>
                  </a:lnTo>
                  <a:lnTo>
                    <a:pt x="47" y="17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49" y="14"/>
                  </a:lnTo>
                  <a:lnTo>
                    <a:pt x="49" y="14"/>
                  </a:lnTo>
                  <a:lnTo>
                    <a:pt x="49" y="14"/>
                  </a:lnTo>
                  <a:lnTo>
                    <a:pt x="50" y="14"/>
                  </a:lnTo>
                  <a:lnTo>
                    <a:pt x="50" y="15"/>
                  </a:lnTo>
                  <a:lnTo>
                    <a:pt x="50" y="16"/>
                  </a:lnTo>
                  <a:lnTo>
                    <a:pt x="50" y="16"/>
                  </a:lnTo>
                  <a:lnTo>
                    <a:pt x="49" y="16"/>
                  </a:lnTo>
                  <a:lnTo>
                    <a:pt x="48" y="18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7" y="19"/>
                  </a:lnTo>
                  <a:lnTo>
                    <a:pt x="49" y="19"/>
                  </a:lnTo>
                  <a:lnTo>
                    <a:pt x="49" y="19"/>
                  </a:lnTo>
                  <a:lnTo>
                    <a:pt x="50" y="20"/>
                  </a:lnTo>
                  <a:lnTo>
                    <a:pt x="51" y="21"/>
                  </a:lnTo>
                  <a:lnTo>
                    <a:pt x="50" y="22"/>
                  </a:lnTo>
                  <a:lnTo>
                    <a:pt x="50" y="23"/>
                  </a:lnTo>
                  <a:lnTo>
                    <a:pt x="50" y="23"/>
                  </a:lnTo>
                  <a:lnTo>
                    <a:pt x="51" y="24"/>
                  </a:lnTo>
                  <a:lnTo>
                    <a:pt x="51" y="25"/>
                  </a:lnTo>
                  <a:lnTo>
                    <a:pt x="51" y="25"/>
                  </a:lnTo>
                  <a:lnTo>
                    <a:pt x="51" y="27"/>
                  </a:lnTo>
                  <a:lnTo>
                    <a:pt x="51" y="27"/>
                  </a:lnTo>
                  <a:lnTo>
                    <a:pt x="52" y="28"/>
                  </a:lnTo>
                  <a:lnTo>
                    <a:pt x="54" y="28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5" y="27"/>
                  </a:lnTo>
                  <a:lnTo>
                    <a:pt x="55" y="27"/>
                  </a:lnTo>
                  <a:lnTo>
                    <a:pt x="55" y="26"/>
                  </a:lnTo>
                  <a:lnTo>
                    <a:pt x="54" y="26"/>
                  </a:lnTo>
                  <a:lnTo>
                    <a:pt x="54" y="25"/>
                  </a:lnTo>
                  <a:lnTo>
                    <a:pt x="54" y="25"/>
                  </a:lnTo>
                  <a:lnTo>
                    <a:pt x="53" y="24"/>
                  </a:lnTo>
                  <a:lnTo>
                    <a:pt x="54" y="23"/>
                  </a:lnTo>
                  <a:lnTo>
                    <a:pt x="54" y="21"/>
                  </a:lnTo>
                  <a:lnTo>
                    <a:pt x="55" y="20"/>
                  </a:lnTo>
                  <a:lnTo>
                    <a:pt x="56" y="19"/>
                  </a:lnTo>
                  <a:lnTo>
                    <a:pt x="57" y="19"/>
                  </a:lnTo>
                  <a:lnTo>
                    <a:pt x="57" y="21"/>
                  </a:lnTo>
                  <a:lnTo>
                    <a:pt x="56" y="23"/>
                  </a:lnTo>
                  <a:lnTo>
                    <a:pt x="56" y="23"/>
                  </a:lnTo>
                  <a:lnTo>
                    <a:pt x="55" y="23"/>
                  </a:lnTo>
                  <a:lnTo>
                    <a:pt x="55" y="23"/>
                  </a:lnTo>
                  <a:lnTo>
                    <a:pt x="55" y="24"/>
                  </a:lnTo>
                  <a:lnTo>
                    <a:pt x="56" y="25"/>
                  </a:lnTo>
                  <a:lnTo>
                    <a:pt x="56" y="25"/>
                  </a:lnTo>
                  <a:lnTo>
                    <a:pt x="57" y="26"/>
                  </a:lnTo>
                  <a:lnTo>
                    <a:pt x="58" y="26"/>
                  </a:lnTo>
                  <a:lnTo>
                    <a:pt x="58" y="27"/>
                  </a:lnTo>
                  <a:lnTo>
                    <a:pt x="59" y="28"/>
                  </a:lnTo>
                  <a:lnTo>
                    <a:pt x="60" y="31"/>
                  </a:lnTo>
                  <a:lnTo>
                    <a:pt x="61" y="32"/>
                  </a:lnTo>
                  <a:lnTo>
                    <a:pt x="61" y="33"/>
                  </a:lnTo>
                  <a:lnTo>
                    <a:pt x="61" y="34"/>
                  </a:lnTo>
                  <a:lnTo>
                    <a:pt x="61" y="34"/>
                  </a:lnTo>
                  <a:lnTo>
                    <a:pt x="60" y="35"/>
                  </a:lnTo>
                  <a:lnTo>
                    <a:pt x="58" y="36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8" y="39"/>
                  </a:lnTo>
                  <a:lnTo>
                    <a:pt x="60" y="40"/>
                  </a:lnTo>
                  <a:lnTo>
                    <a:pt x="60" y="41"/>
                  </a:lnTo>
                  <a:lnTo>
                    <a:pt x="60" y="42"/>
                  </a:lnTo>
                  <a:lnTo>
                    <a:pt x="60" y="43"/>
                  </a:lnTo>
                  <a:lnTo>
                    <a:pt x="57" y="43"/>
                  </a:lnTo>
                  <a:lnTo>
                    <a:pt x="57" y="43"/>
                  </a:lnTo>
                  <a:lnTo>
                    <a:pt x="57" y="44"/>
                  </a:lnTo>
                  <a:lnTo>
                    <a:pt x="57" y="45"/>
                  </a:lnTo>
                  <a:lnTo>
                    <a:pt x="57" y="45"/>
                  </a:lnTo>
                  <a:lnTo>
                    <a:pt x="58" y="45"/>
                  </a:lnTo>
                  <a:lnTo>
                    <a:pt x="59" y="45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61" y="43"/>
                  </a:lnTo>
                  <a:lnTo>
                    <a:pt x="62" y="42"/>
                  </a:lnTo>
                  <a:lnTo>
                    <a:pt x="62" y="41"/>
                  </a:lnTo>
                  <a:lnTo>
                    <a:pt x="63" y="41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4" y="43"/>
                  </a:lnTo>
                  <a:lnTo>
                    <a:pt x="64" y="43"/>
                  </a:lnTo>
                  <a:lnTo>
                    <a:pt x="63" y="45"/>
                  </a:lnTo>
                  <a:lnTo>
                    <a:pt x="63" y="45"/>
                  </a:lnTo>
                  <a:lnTo>
                    <a:pt x="61" y="45"/>
                  </a:lnTo>
                  <a:lnTo>
                    <a:pt x="60" y="45"/>
                  </a:lnTo>
                  <a:lnTo>
                    <a:pt x="59" y="46"/>
                  </a:lnTo>
                  <a:lnTo>
                    <a:pt x="59" y="47"/>
                  </a:lnTo>
                  <a:lnTo>
                    <a:pt x="59" y="47"/>
                  </a:lnTo>
                  <a:lnTo>
                    <a:pt x="60" y="48"/>
                  </a:lnTo>
                  <a:lnTo>
                    <a:pt x="61" y="49"/>
                  </a:lnTo>
                  <a:lnTo>
                    <a:pt x="62" y="49"/>
                  </a:lnTo>
                  <a:lnTo>
                    <a:pt x="62" y="49"/>
                  </a:lnTo>
                  <a:lnTo>
                    <a:pt x="63" y="50"/>
                  </a:lnTo>
                  <a:lnTo>
                    <a:pt x="63" y="51"/>
                  </a:lnTo>
                  <a:lnTo>
                    <a:pt x="64" y="53"/>
                  </a:lnTo>
                  <a:lnTo>
                    <a:pt x="64" y="53"/>
                  </a:lnTo>
                  <a:lnTo>
                    <a:pt x="64" y="54"/>
                  </a:lnTo>
                  <a:lnTo>
                    <a:pt x="65" y="55"/>
                  </a:lnTo>
                  <a:lnTo>
                    <a:pt x="69" y="55"/>
                  </a:lnTo>
                  <a:lnTo>
                    <a:pt x="69" y="55"/>
                  </a:lnTo>
                  <a:lnTo>
                    <a:pt x="71" y="56"/>
                  </a:lnTo>
                  <a:lnTo>
                    <a:pt x="71" y="56"/>
                  </a:lnTo>
                  <a:lnTo>
                    <a:pt x="71" y="56"/>
                  </a:lnTo>
                  <a:lnTo>
                    <a:pt x="71" y="57"/>
                  </a:lnTo>
                  <a:lnTo>
                    <a:pt x="71" y="57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66" y="58"/>
                  </a:lnTo>
                  <a:lnTo>
                    <a:pt x="65" y="58"/>
                  </a:lnTo>
                  <a:lnTo>
                    <a:pt x="65" y="59"/>
                  </a:lnTo>
                  <a:lnTo>
                    <a:pt x="65" y="59"/>
                  </a:lnTo>
                  <a:lnTo>
                    <a:pt x="65" y="61"/>
                  </a:lnTo>
                  <a:lnTo>
                    <a:pt x="65" y="62"/>
                  </a:lnTo>
                  <a:lnTo>
                    <a:pt x="64" y="62"/>
                  </a:lnTo>
                  <a:lnTo>
                    <a:pt x="64" y="62"/>
                  </a:lnTo>
                  <a:lnTo>
                    <a:pt x="64" y="63"/>
                  </a:lnTo>
                  <a:lnTo>
                    <a:pt x="64" y="64"/>
                  </a:lnTo>
                  <a:lnTo>
                    <a:pt x="64" y="66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7" y="66"/>
                  </a:lnTo>
                  <a:lnTo>
                    <a:pt x="68" y="66"/>
                  </a:lnTo>
                  <a:lnTo>
                    <a:pt x="71" y="67"/>
                  </a:lnTo>
                  <a:lnTo>
                    <a:pt x="72" y="68"/>
                  </a:lnTo>
                  <a:lnTo>
                    <a:pt x="72" y="69"/>
                  </a:lnTo>
                  <a:lnTo>
                    <a:pt x="71" y="70"/>
                  </a:lnTo>
                  <a:lnTo>
                    <a:pt x="70" y="71"/>
                  </a:lnTo>
                  <a:lnTo>
                    <a:pt x="67" y="71"/>
                  </a:lnTo>
                  <a:lnTo>
                    <a:pt x="65" y="73"/>
                  </a:lnTo>
                  <a:lnTo>
                    <a:pt x="65" y="73"/>
                  </a:lnTo>
                  <a:lnTo>
                    <a:pt x="67" y="75"/>
                  </a:lnTo>
                  <a:lnTo>
                    <a:pt x="68" y="75"/>
                  </a:lnTo>
                  <a:lnTo>
                    <a:pt x="69" y="77"/>
                  </a:lnTo>
                  <a:lnTo>
                    <a:pt x="69" y="78"/>
                  </a:lnTo>
                  <a:lnTo>
                    <a:pt x="69" y="80"/>
                  </a:lnTo>
                  <a:lnTo>
                    <a:pt x="66" y="82"/>
                  </a:lnTo>
                  <a:lnTo>
                    <a:pt x="65" y="82"/>
                  </a:lnTo>
                  <a:lnTo>
                    <a:pt x="64" y="81"/>
                  </a:lnTo>
                  <a:lnTo>
                    <a:pt x="62" y="79"/>
                  </a:lnTo>
                  <a:lnTo>
                    <a:pt x="62" y="78"/>
                  </a:lnTo>
                  <a:lnTo>
                    <a:pt x="62" y="79"/>
                  </a:lnTo>
                  <a:lnTo>
                    <a:pt x="60" y="79"/>
                  </a:lnTo>
                  <a:lnTo>
                    <a:pt x="60" y="81"/>
                  </a:lnTo>
                  <a:lnTo>
                    <a:pt x="60" y="82"/>
                  </a:lnTo>
                  <a:lnTo>
                    <a:pt x="60" y="83"/>
                  </a:lnTo>
                  <a:lnTo>
                    <a:pt x="62" y="84"/>
                  </a:lnTo>
                  <a:lnTo>
                    <a:pt x="63" y="85"/>
                  </a:lnTo>
                  <a:lnTo>
                    <a:pt x="64" y="86"/>
                  </a:lnTo>
                  <a:lnTo>
                    <a:pt x="65" y="88"/>
                  </a:lnTo>
                  <a:lnTo>
                    <a:pt x="65" y="89"/>
                  </a:lnTo>
                  <a:lnTo>
                    <a:pt x="63" y="90"/>
                  </a:lnTo>
                  <a:lnTo>
                    <a:pt x="61" y="91"/>
                  </a:lnTo>
                  <a:lnTo>
                    <a:pt x="60" y="92"/>
                  </a:lnTo>
                  <a:lnTo>
                    <a:pt x="60" y="93"/>
                  </a:lnTo>
                  <a:lnTo>
                    <a:pt x="60" y="94"/>
                  </a:lnTo>
                  <a:lnTo>
                    <a:pt x="62" y="94"/>
                  </a:lnTo>
                  <a:lnTo>
                    <a:pt x="64" y="93"/>
                  </a:lnTo>
                  <a:lnTo>
                    <a:pt x="65" y="93"/>
                  </a:lnTo>
                  <a:lnTo>
                    <a:pt x="65" y="93"/>
                  </a:lnTo>
                  <a:lnTo>
                    <a:pt x="64" y="94"/>
                  </a:lnTo>
                  <a:lnTo>
                    <a:pt x="61" y="95"/>
                  </a:lnTo>
                  <a:lnTo>
                    <a:pt x="58" y="97"/>
                  </a:lnTo>
                  <a:lnTo>
                    <a:pt x="56" y="99"/>
                  </a:lnTo>
                  <a:lnTo>
                    <a:pt x="57" y="100"/>
                  </a:lnTo>
                  <a:lnTo>
                    <a:pt x="58" y="102"/>
                  </a:lnTo>
                  <a:lnTo>
                    <a:pt x="60" y="104"/>
                  </a:lnTo>
                  <a:lnTo>
                    <a:pt x="61" y="105"/>
                  </a:lnTo>
                  <a:lnTo>
                    <a:pt x="60" y="106"/>
                  </a:lnTo>
                  <a:lnTo>
                    <a:pt x="60" y="107"/>
                  </a:lnTo>
                  <a:lnTo>
                    <a:pt x="59" y="107"/>
                  </a:lnTo>
                  <a:lnTo>
                    <a:pt x="59" y="106"/>
                  </a:lnTo>
                  <a:lnTo>
                    <a:pt x="57" y="105"/>
                  </a:lnTo>
                  <a:lnTo>
                    <a:pt x="56" y="104"/>
                  </a:lnTo>
                  <a:lnTo>
                    <a:pt x="55" y="103"/>
                  </a:lnTo>
                  <a:lnTo>
                    <a:pt x="54" y="104"/>
                  </a:lnTo>
                  <a:lnTo>
                    <a:pt x="54" y="104"/>
                  </a:lnTo>
                  <a:lnTo>
                    <a:pt x="54" y="105"/>
                  </a:lnTo>
                  <a:lnTo>
                    <a:pt x="54" y="106"/>
                  </a:lnTo>
                  <a:lnTo>
                    <a:pt x="54" y="107"/>
                  </a:lnTo>
                  <a:lnTo>
                    <a:pt x="54" y="107"/>
                  </a:lnTo>
                  <a:lnTo>
                    <a:pt x="55" y="108"/>
                  </a:lnTo>
                  <a:lnTo>
                    <a:pt x="56" y="108"/>
                  </a:lnTo>
                  <a:lnTo>
                    <a:pt x="57" y="108"/>
                  </a:lnTo>
                  <a:lnTo>
                    <a:pt x="58" y="108"/>
                  </a:lnTo>
                  <a:lnTo>
                    <a:pt x="60" y="109"/>
                  </a:lnTo>
                  <a:lnTo>
                    <a:pt x="60" y="110"/>
                  </a:lnTo>
                  <a:lnTo>
                    <a:pt x="59" y="110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6" y="110"/>
                  </a:lnTo>
                  <a:lnTo>
                    <a:pt x="56" y="109"/>
                  </a:lnTo>
                  <a:lnTo>
                    <a:pt x="54" y="108"/>
                  </a:lnTo>
                  <a:lnTo>
                    <a:pt x="52" y="108"/>
                  </a:lnTo>
                  <a:lnTo>
                    <a:pt x="52" y="108"/>
                  </a:lnTo>
                  <a:lnTo>
                    <a:pt x="51" y="109"/>
                  </a:lnTo>
                  <a:lnTo>
                    <a:pt x="51" y="110"/>
                  </a:lnTo>
                  <a:lnTo>
                    <a:pt x="51" y="111"/>
                  </a:lnTo>
                  <a:lnTo>
                    <a:pt x="51" y="113"/>
                  </a:lnTo>
                  <a:lnTo>
                    <a:pt x="51" y="114"/>
                  </a:lnTo>
                  <a:lnTo>
                    <a:pt x="51" y="114"/>
                  </a:lnTo>
                  <a:lnTo>
                    <a:pt x="50" y="114"/>
                  </a:lnTo>
                  <a:lnTo>
                    <a:pt x="49" y="113"/>
                  </a:lnTo>
                  <a:lnTo>
                    <a:pt x="49" y="112"/>
                  </a:lnTo>
                  <a:lnTo>
                    <a:pt x="49" y="111"/>
                  </a:lnTo>
                  <a:lnTo>
                    <a:pt x="49" y="110"/>
                  </a:lnTo>
                  <a:lnTo>
                    <a:pt x="49" y="109"/>
                  </a:lnTo>
                  <a:lnTo>
                    <a:pt x="48" y="108"/>
                  </a:lnTo>
                  <a:lnTo>
                    <a:pt x="48" y="108"/>
                  </a:lnTo>
                  <a:lnTo>
                    <a:pt x="47" y="108"/>
                  </a:lnTo>
                  <a:lnTo>
                    <a:pt x="46" y="108"/>
                  </a:lnTo>
                  <a:lnTo>
                    <a:pt x="43" y="110"/>
                  </a:lnTo>
                  <a:lnTo>
                    <a:pt x="43" y="110"/>
                  </a:lnTo>
                  <a:lnTo>
                    <a:pt x="42" y="111"/>
                  </a:lnTo>
                  <a:lnTo>
                    <a:pt x="42" y="112"/>
                  </a:lnTo>
                  <a:lnTo>
                    <a:pt x="43" y="114"/>
                  </a:lnTo>
                  <a:lnTo>
                    <a:pt x="43" y="115"/>
                  </a:lnTo>
                  <a:lnTo>
                    <a:pt x="43" y="116"/>
                  </a:lnTo>
                  <a:lnTo>
                    <a:pt x="43" y="116"/>
                  </a:lnTo>
                  <a:lnTo>
                    <a:pt x="42" y="116"/>
                  </a:lnTo>
                  <a:lnTo>
                    <a:pt x="41" y="116"/>
                  </a:lnTo>
                  <a:lnTo>
                    <a:pt x="41" y="114"/>
                  </a:lnTo>
                  <a:lnTo>
                    <a:pt x="39" y="112"/>
                  </a:lnTo>
                  <a:lnTo>
                    <a:pt x="39" y="112"/>
                  </a:lnTo>
                  <a:lnTo>
                    <a:pt x="38" y="112"/>
                  </a:lnTo>
                  <a:lnTo>
                    <a:pt x="37" y="113"/>
                  </a:lnTo>
                  <a:lnTo>
                    <a:pt x="36" y="114"/>
                  </a:lnTo>
                  <a:lnTo>
                    <a:pt x="36" y="118"/>
                  </a:lnTo>
                  <a:lnTo>
                    <a:pt x="36" y="120"/>
                  </a:lnTo>
                  <a:lnTo>
                    <a:pt x="36" y="122"/>
                  </a:lnTo>
                  <a:lnTo>
                    <a:pt x="36" y="123"/>
                  </a:lnTo>
                  <a:lnTo>
                    <a:pt x="36" y="124"/>
                  </a:lnTo>
                  <a:lnTo>
                    <a:pt x="35" y="125"/>
                  </a:lnTo>
                  <a:lnTo>
                    <a:pt x="35" y="125"/>
                  </a:lnTo>
                  <a:lnTo>
                    <a:pt x="35" y="126"/>
                  </a:lnTo>
                  <a:lnTo>
                    <a:pt x="35" y="126"/>
                  </a:lnTo>
                  <a:lnTo>
                    <a:pt x="35" y="127"/>
                  </a:lnTo>
                  <a:lnTo>
                    <a:pt x="36" y="127"/>
                  </a:lnTo>
                  <a:lnTo>
                    <a:pt x="36" y="128"/>
                  </a:lnTo>
                  <a:lnTo>
                    <a:pt x="39" y="130"/>
                  </a:lnTo>
                  <a:lnTo>
                    <a:pt x="41" y="132"/>
                  </a:lnTo>
                  <a:lnTo>
                    <a:pt x="41" y="134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8"/>
                  </a:lnTo>
                  <a:lnTo>
                    <a:pt x="41" y="139"/>
                  </a:lnTo>
                  <a:lnTo>
                    <a:pt x="42" y="140"/>
                  </a:lnTo>
                  <a:lnTo>
                    <a:pt x="43" y="140"/>
                  </a:lnTo>
                  <a:lnTo>
                    <a:pt x="44" y="140"/>
                  </a:lnTo>
                  <a:lnTo>
                    <a:pt x="45" y="141"/>
                  </a:lnTo>
                  <a:lnTo>
                    <a:pt x="45" y="141"/>
                  </a:lnTo>
                  <a:lnTo>
                    <a:pt x="45" y="141"/>
                  </a:lnTo>
                  <a:lnTo>
                    <a:pt x="45" y="142"/>
                  </a:lnTo>
                  <a:lnTo>
                    <a:pt x="45" y="143"/>
                  </a:lnTo>
                  <a:lnTo>
                    <a:pt x="4" y="143"/>
                  </a:lnTo>
                  <a:lnTo>
                    <a:pt x="3" y="143"/>
                  </a:lnTo>
                  <a:lnTo>
                    <a:pt x="1" y="143"/>
                  </a:lnTo>
                  <a:lnTo>
                    <a:pt x="1" y="129"/>
                  </a:lnTo>
                  <a:lnTo>
                    <a:pt x="1" y="126"/>
                  </a:lnTo>
                  <a:lnTo>
                    <a:pt x="1" y="116"/>
                  </a:lnTo>
                  <a:lnTo>
                    <a:pt x="1" y="114"/>
                  </a:lnTo>
                  <a:lnTo>
                    <a:pt x="1" y="109"/>
                  </a:lnTo>
                  <a:lnTo>
                    <a:pt x="1" y="99"/>
                  </a:lnTo>
                  <a:lnTo>
                    <a:pt x="1" y="90"/>
                  </a:lnTo>
                  <a:lnTo>
                    <a:pt x="1" y="88"/>
                  </a:lnTo>
                  <a:lnTo>
                    <a:pt x="1" y="85"/>
                  </a:lnTo>
                  <a:lnTo>
                    <a:pt x="1" y="82"/>
                  </a:lnTo>
                  <a:lnTo>
                    <a:pt x="1" y="63"/>
                  </a:lnTo>
                  <a:lnTo>
                    <a:pt x="1" y="62"/>
                  </a:lnTo>
                  <a:lnTo>
                    <a:pt x="1" y="58"/>
                  </a:lnTo>
                  <a:lnTo>
                    <a:pt x="1" y="57"/>
                  </a:lnTo>
                  <a:lnTo>
                    <a:pt x="1" y="47"/>
                  </a:lnTo>
                  <a:lnTo>
                    <a:pt x="0" y="30"/>
                  </a:lnTo>
                  <a:lnTo>
                    <a:pt x="1" y="29"/>
                  </a:lnTo>
                  <a:lnTo>
                    <a:pt x="0" y="15"/>
                  </a:lnTo>
                  <a:lnTo>
                    <a:pt x="4" y="14"/>
                  </a:lnTo>
                  <a:lnTo>
                    <a:pt x="6" y="13"/>
                  </a:lnTo>
                  <a:lnTo>
                    <a:pt x="6" y="12"/>
                  </a:lnTo>
                  <a:lnTo>
                    <a:pt x="7" y="12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9" y="12"/>
                  </a:lnTo>
                  <a:lnTo>
                    <a:pt x="10" y="13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5"/>
                  </a:lnTo>
                  <a:lnTo>
                    <a:pt x="9" y="16"/>
                  </a:lnTo>
                  <a:lnTo>
                    <a:pt x="9" y="17"/>
                  </a:lnTo>
                  <a:lnTo>
                    <a:pt x="9" y="18"/>
                  </a:lnTo>
                  <a:lnTo>
                    <a:pt x="9" y="18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3" y="18"/>
                  </a:lnTo>
                  <a:lnTo>
                    <a:pt x="13" y="16"/>
                  </a:lnTo>
                  <a:lnTo>
                    <a:pt x="14" y="15"/>
                  </a:lnTo>
                  <a:lnTo>
                    <a:pt x="14" y="14"/>
                  </a:lnTo>
                  <a:lnTo>
                    <a:pt x="13" y="10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3" y="8"/>
                  </a:lnTo>
                  <a:lnTo>
                    <a:pt x="14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6" y="9"/>
                  </a:lnTo>
                  <a:lnTo>
                    <a:pt x="16" y="10"/>
                  </a:lnTo>
                  <a:lnTo>
                    <a:pt x="15" y="11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7" y="14"/>
                  </a:lnTo>
                  <a:lnTo>
                    <a:pt x="17" y="16"/>
                  </a:lnTo>
                  <a:lnTo>
                    <a:pt x="18" y="16"/>
                  </a:lnTo>
                  <a:lnTo>
                    <a:pt x="19" y="16"/>
                  </a:lnTo>
                  <a:lnTo>
                    <a:pt x="20" y="16"/>
                  </a:lnTo>
                  <a:lnTo>
                    <a:pt x="21" y="16"/>
                  </a:lnTo>
                  <a:lnTo>
                    <a:pt x="21" y="15"/>
                  </a:lnTo>
                  <a:lnTo>
                    <a:pt x="21" y="14"/>
                  </a:lnTo>
                  <a:lnTo>
                    <a:pt x="21" y="13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22" y="7"/>
                  </a:lnTo>
                  <a:lnTo>
                    <a:pt x="23" y="7"/>
                  </a:lnTo>
                  <a:lnTo>
                    <a:pt x="24" y="8"/>
                  </a:lnTo>
                  <a:lnTo>
                    <a:pt x="25" y="8"/>
                  </a:lnTo>
                  <a:lnTo>
                    <a:pt x="25" y="9"/>
                  </a:lnTo>
                  <a:lnTo>
                    <a:pt x="26" y="10"/>
                  </a:lnTo>
                  <a:lnTo>
                    <a:pt x="27" y="10"/>
                  </a:lnTo>
                  <a:lnTo>
                    <a:pt x="27" y="10"/>
                  </a:lnTo>
                  <a:lnTo>
                    <a:pt x="28" y="10"/>
                  </a:lnTo>
                  <a:lnTo>
                    <a:pt x="28" y="10"/>
                  </a:lnTo>
                  <a:lnTo>
                    <a:pt x="28" y="9"/>
                  </a:lnTo>
                  <a:lnTo>
                    <a:pt x="29" y="8"/>
                  </a:lnTo>
                  <a:lnTo>
                    <a:pt x="29" y="6"/>
                  </a:lnTo>
                  <a:lnTo>
                    <a:pt x="29" y="5"/>
                  </a:lnTo>
                  <a:lnTo>
                    <a:pt x="29" y="5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32" y="5"/>
                  </a:lnTo>
                  <a:lnTo>
                    <a:pt x="33" y="5"/>
                  </a:lnTo>
                  <a:lnTo>
                    <a:pt x="34" y="5"/>
                  </a:lnTo>
                  <a:lnTo>
                    <a:pt x="34" y="4"/>
                  </a:lnTo>
                  <a:lnTo>
                    <a:pt x="34" y="3"/>
                  </a:lnTo>
                  <a:lnTo>
                    <a:pt x="34" y="3"/>
                  </a:lnTo>
                  <a:lnTo>
                    <a:pt x="34" y="2"/>
                  </a:lnTo>
                  <a:lnTo>
                    <a:pt x="34" y="1"/>
                  </a:lnTo>
                  <a:lnTo>
                    <a:pt x="34" y="1"/>
                  </a:lnTo>
                  <a:lnTo>
                    <a:pt x="36" y="1"/>
                  </a:lnTo>
                  <a:lnTo>
                    <a:pt x="36" y="1"/>
                  </a:lnTo>
                  <a:lnTo>
                    <a:pt x="37" y="1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9" y="2"/>
                  </a:lnTo>
                  <a:lnTo>
                    <a:pt x="39" y="3"/>
                  </a:lnTo>
                  <a:lnTo>
                    <a:pt x="40" y="3"/>
                  </a:lnTo>
                  <a:lnTo>
                    <a:pt x="41" y="3"/>
                  </a:lnTo>
                  <a:lnTo>
                    <a:pt x="41" y="2"/>
                  </a:lnTo>
                  <a:lnTo>
                    <a:pt x="42" y="2"/>
                  </a:lnTo>
                  <a:lnTo>
                    <a:pt x="42" y="1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3" name="Marion"/>
            <p:cNvSpPr>
              <a:spLocks/>
            </p:cNvSpPr>
            <p:nvPr/>
          </p:nvSpPr>
          <p:spPr bwMode="auto">
            <a:xfrm>
              <a:off x="328" y="0"/>
              <a:ext cx="92" cy="105"/>
            </a:xfrm>
            <a:custGeom>
              <a:avLst/>
              <a:gdLst/>
              <a:ahLst/>
              <a:cxnLst>
                <a:cxn ang="0">
                  <a:pos x="68" y="17"/>
                </a:cxn>
                <a:cxn ang="0">
                  <a:pos x="67" y="27"/>
                </a:cxn>
                <a:cxn ang="0">
                  <a:pos x="64" y="29"/>
                </a:cxn>
                <a:cxn ang="0">
                  <a:pos x="60" y="32"/>
                </a:cxn>
                <a:cxn ang="0">
                  <a:pos x="56" y="35"/>
                </a:cxn>
                <a:cxn ang="0">
                  <a:pos x="57" y="36"/>
                </a:cxn>
                <a:cxn ang="0">
                  <a:pos x="59" y="38"/>
                </a:cxn>
                <a:cxn ang="0">
                  <a:pos x="66" y="36"/>
                </a:cxn>
                <a:cxn ang="0">
                  <a:pos x="68" y="36"/>
                </a:cxn>
                <a:cxn ang="0">
                  <a:pos x="69" y="37"/>
                </a:cxn>
                <a:cxn ang="0">
                  <a:pos x="68" y="41"/>
                </a:cxn>
                <a:cxn ang="0">
                  <a:pos x="65" y="39"/>
                </a:cxn>
                <a:cxn ang="0">
                  <a:pos x="63" y="40"/>
                </a:cxn>
                <a:cxn ang="0">
                  <a:pos x="62" y="42"/>
                </a:cxn>
                <a:cxn ang="0">
                  <a:pos x="60" y="46"/>
                </a:cxn>
                <a:cxn ang="0">
                  <a:pos x="61" y="47"/>
                </a:cxn>
                <a:cxn ang="0">
                  <a:pos x="64" y="45"/>
                </a:cxn>
                <a:cxn ang="0">
                  <a:pos x="66" y="45"/>
                </a:cxn>
                <a:cxn ang="0">
                  <a:pos x="69" y="48"/>
                </a:cxn>
                <a:cxn ang="0">
                  <a:pos x="70" y="50"/>
                </a:cxn>
                <a:cxn ang="0">
                  <a:pos x="68" y="54"/>
                </a:cxn>
                <a:cxn ang="0">
                  <a:pos x="66" y="57"/>
                </a:cxn>
                <a:cxn ang="0">
                  <a:pos x="67" y="57"/>
                </a:cxn>
                <a:cxn ang="0">
                  <a:pos x="69" y="56"/>
                </a:cxn>
                <a:cxn ang="0">
                  <a:pos x="72" y="56"/>
                </a:cxn>
                <a:cxn ang="0">
                  <a:pos x="74" y="58"/>
                </a:cxn>
                <a:cxn ang="0">
                  <a:pos x="76" y="59"/>
                </a:cxn>
                <a:cxn ang="0">
                  <a:pos x="79" y="58"/>
                </a:cxn>
                <a:cxn ang="0">
                  <a:pos x="80" y="60"/>
                </a:cxn>
                <a:cxn ang="0">
                  <a:pos x="79" y="61"/>
                </a:cxn>
                <a:cxn ang="0">
                  <a:pos x="79" y="66"/>
                </a:cxn>
                <a:cxn ang="0">
                  <a:pos x="80" y="67"/>
                </a:cxn>
                <a:cxn ang="0">
                  <a:pos x="82" y="68"/>
                </a:cxn>
                <a:cxn ang="0">
                  <a:pos x="80" y="70"/>
                </a:cxn>
                <a:cxn ang="0">
                  <a:pos x="78" y="72"/>
                </a:cxn>
                <a:cxn ang="0">
                  <a:pos x="80" y="76"/>
                </a:cxn>
                <a:cxn ang="0">
                  <a:pos x="83" y="78"/>
                </a:cxn>
                <a:cxn ang="0">
                  <a:pos x="86" y="81"/>
                </a:cxn>
                <a:cxn ang="0">
                  <a:pos x="88" y="78"/>
                </a:cxn>
                <a:cxn ang="0">
                  <a:pos x="88" y="79"/>
                </a:cxn>
                <a:cxn ang="0">
                  <a:pos x="88" y="81"/>
                </a:cxn>
                <a:cxn ang="0">
                  <a:pos x="90" y="81"/>
                </a:cxn>
                <a:cxn ang="0">
                  <a:pos x="92" y="82"/>
                </a:cxn>
                <a:cxn ang="0">
                  <a:pos x="91" y="83"/>
                </a:cxn>
                <a:cxn ang="0">
                  <a:pos x="88" y="88"/>
                </a:cxn>
                <a:cxn ang="0">
                  <a:pos x="91" y="98"/>
                </a:cxn>
                <a:cxn ang="0">
                  <a:pos x="71" y="105"/>
                </a:cxn>
                <a:cxn ang="0">
                  <a:pos x="48" y="104"/>
                </a:cxn>
                <a:cxn ang="0">
                  <a:pos x="34" y="104"/>
                </a:cxn>
                <a:cxn ang="0">
                  <a:pos x="10" y="95"/>
                </a:cxn>
                <a:cxn ang="0">
                  <a:pos x="7" y="93"/>
                </a:cxn>
                <a:cxn ang="0">
                  <a:pos x="0" y="82"/>
                </a:cxn>
                <a:cxn ang="0">
                  <a:pos x="0" y="60"/>
                </a:cxn>
                <a:cxn ang="0">
                  <a:pos x="0" y="40"/>
                </a:cxn>
                <a:cxn ang="0">
                  <a:pos x="1" y="20"/>
                </a:cxn>
                <a:cxn ang="0">
                  <a:pos x="1" y="15"/>
                </a:cxn>
                <a:cxn ang="0">
                  <a:pos x="2" y="3"/>
                </a:cxn>
                <a:cxn ang="0">
                  <a:pos x="6" y="6"/>
                </a:cxn>
                <a:cxn ang="0">
                  <a:pos x="7" y="7"/>
                </a:cxn>
                <a:cxn ang="0">
                  <a:pos x="23" y="0"/>
                </a:cxn>
              </a:cxnLst>
              <a:rect l="0" t="0" r="r" b="b"/>
              <a:pathLst>
                <a:path w="92" h="105">
                  <a:moveTo>
                    <a:pt x="69" y="0"/>
                  </a:moveTo>
                  <a:lnTo>
                    <a:pt x="69" y="10"/>
                  </a:lnTo>
                  <a:lnTo>
                    <a:pt x="68" y="17"/>
                  </a:lnTo>
                  <a:lnTo>
                    <a:pt x="68" y="24"/>
                  </a:lnTo>
                  <a:lnTo>
                    <a:pt x="68" y="27"/>
                  </a:lnTo>
                  <a:lnTo>
                    <a:pt x="67" y="27"/>
                  </a:lnTo>
                  <a:lnTo>
                    <a:pt x="65" y="27"/>
                  </a:lnTo>
                  <a:lnTo>
                    <a:pt x="65" y="28"/>
                  </a:lnTo>
                  <a:lnTo>
                    <a:pt x="64" y="29"/>
                  </a:lnTo>
                  <a:lnTo>
                    <a:pt x="62" y="30"/>
                  </a:lnTo>
                  <a:lnTo>
                    <a:pt x="61" y="31"/>
                  </a:lnTo>
                  <a:lnTo>
                    <a:pt x="60" y="32"/>
                  </a:lnTo>
                  <a:lnTo>
                    <a:pt x="57" y="33"/>
                  </a:lnTo>
                  <a:lnTo>
                    <a:pt x="56" y="34"/>
                  </a:lnTo>
                  <a:lnTo>
                    <a:pt x="56" y="35"/>
                  </a:lnTo>
                  <a:lnTo>
                    <a:pt x="56" y="35"/>
                  </a:lnTo>
                  <a:lnTo>
                    <a:pt x="56" y="36"/>
                  </a:lnTo>
                  <a:lnTo>
                    <a:pt x="57" y="36"/>
                  </a:lnTo>
                  <a:lnTo>
                    <a:pt x="58" y="37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63" y="37"/>
                  </a:lnTo>
                  <a:lnTo>
                    <a:pt x="65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69" y="37"/>
                  </a:lnTo>
                  <a:lnTo>
                    <a:pt x="69" y="37"/>
                  </a:lnTo>
                  <a:lnTo>
                    <a:pt x="68" y="40"/>
                  </a:lnTo>
                  <a:lnTo>
                    <a:pt x="68" y="41"/>
                  </a:lnTo>
                  <a:lnTo>
                    <a:pt x="68" y="41"/>
                  </a:lnTo>
                  <a:lnTo>
                    <a:pt x="67" y="41"/>
                  </a:lnTo>
                  <a:lnTo>
                    <a:pt x="66" y="41"/>
                  </a:lnTo>
                  <a:lnTo>
                    <a:pt x="65" y="39"/>
                  </a:lnTo>
                  <a:lnTo>
                    <a:pt x="64" y="39"/>
                  </a:lnTo>
                  <a:lnTo>
                    <a:pt x="64" y="39"/>
                  </a:lnTo>
                  <a:lnTo>
                    <a:pt x="63" y="40"/>
                  </a:lnTo>
                  <a:lnTo>
                    <a:pt x="62" y="40"/>
                  </a:lnTo>
                  <a:lnTo>
                    <a:pt x="62" y="41"/>
                  </a:lnTo>
                  <a:lnTo>
                    <a:pt x="62" y="42"/>
                  </a:lnTo>
                  <a:lnTo>
                    <a:pt x="61" y="43"/>
                  </a:lnTo>
                  <a:lnTo>
                    <a:pt x="61" y="44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61" y="47"/>
                  </a:lnTo>
                  <a:lnTo>
                    <a:pt x="61" y="46"/>
                  </a:lnTo>
                  <a:lnTo>
                    <a:pt x="62" y="46"/>
                  </a:lnTo>
                  <a:lnTo>
                    <a:pt x="64" y="45"/>
                  </a:lnTo>
                  <a:lnTo>
                    <a:pt x="65" y="45"/>
                  </a:lnTo>
                  <a:lnTo>
                    <a:pt x="65" y="45"/>
                  </a:lnTo>
                  <a:lnTo>
                    <a:pt x="66" y="45"/>
                  </a:lnTo>
                  <a:lnTo>
                    <a:pt x="67" y="46"/>
                  </a:lnTo>
                  <a:lnTo>
                    <a:pt x="69" y="48"/>
                  </a:lnTo>
                  <a:lnTo>
                    <a:pt x="69" y="48"/>
                  </a:lnTo>
                  <a:lnTo>
                    <a:pt x="70" y="48"/>
                  </a:lnTo>
                  <a:lnTo>
                    <a:pt x="70" y="49"/>
                  </a:lnTo>
                  <a:lnTo>
                    <a:pt x="70" y="50"/>
                  </a:lnTo>
                  <a:lnTo>
                    <a:pt x="69" y="51"/>
                  </a:lnTo>
                  <a:lnTo>
                    <a:pt x="69" y="52"/>
                  </a:lnTo>
                  <a:lnTo>
                    <a:pt x="68" y="54"/>
                  </a:lnTo>
                  <a:lnTo>
                    <a:pt x="66" y="56"/>
                  </a:lnTo>
                  <a:lnTo>
                    <a:pt x="66" y="56"/>
                  </a:lnTo>
                  <a:lnTo>
                    <a:pt x="66" y="57"/>
                  </a:lnTo>
                  <a:lnTo>
                    <a:pt x="66" y="57"/>
                  </a:lnTo>
                  <a:lnTo>
                    <a:pt x="67" y="57"/>
                  </a:lnTo>
                  <a:lnTo>
                    <a:pt x="67" y="57"/>
                  </a:lnTo>
                  <a:lnTo>
                    <a:pt x="67" y="57"/>
                  </a:lnTo>
                  <a:lnTo>
                    <a:pt x="69" y="56"/>
                  </a:lnTo>
                  <a:lnTo>
                    <a:pt x="69" y="56"/>
                  </a:lnTo>
                  <a:lnTo>
                    <a:pt x="70" y="56"/>
                  </a:lnTo>
                  <a:lnTo>
                    <a:pt x="71" y="56"/>
                  </a:lnTo>
                  <a:lnTo>
                    <a:pt x="72" y="56"/>
                  </a:lnTo>
                  <a:lnTo>
                    <a:pt x="73" y="56"/>
                  </a:lnTo>
                  <a:lnTo>
                    <a:pt x="73" y="57"/>
                  </a:lnTo>
                  <a:lnTo>
                    <a:pt x="74" y="58"/>
                  </a:lnTo>
                  <a:lnTo>
                    <a:pt x="75" y="58"/>
                  </a:lnTo>
                  <a:lnTo>
                    <a:pt x="76" y="59"/>
                  </a:lnTo>
                  <a:lnTo>
                    <a:pt x="76" y="59"/>
                  </a:lnTo>
                  <a:lnTo>
                    <a:pt x="78" y="58"/>
                  </a:lnTo>
                  <a:lnTo>
                    <a:pt x="79" y="58"/>
                  </a:lnTo>
                  <a:lnTo>
                    <a:pt x="79" y="58"/>
                  </a:lnTo>
                  <a:lnTo>
                    <a:pt x="80" y="59"/>
                  </a:lnTo>
                  <a:lnTo>
                    <a:pt x="80" y="59"/>
                  </a:lnTo>
                  <a:lnTo>
                    <a:pt x="80" y="60"/>
                  </a:lnTo>
                  <a:lnTo>
                    <a:pt x="80" y="60"/>
                  </a:lnTo>
                  <a:lnTo>
                    <a:pt x="80" y="61"/>
                  </a:lnTo>
                  <a:lnTo>
                    <a:pt x="79" y="61"/>
                  </a:lnTo>
                  <a:lnTo>
                    <a:pt x="79" y="62"/>
                  </a:lnTo>
                  <a:lnTo>
                    <a:pt x="79" y="63"/>
                  </a:lnTo>
                  <a:lnTo>
                    <a:pt x="79" y="66"/>
                  </a:lnTo>
                  <a:lnTo>
                    <a:pt x="79" y="66"/>
                  </a:lnTo>
                  <a:lnTo>
                    <a:pt x="80" y="67"/>
                  </a:lnTo>
                  <a:lnTo>
                    <a:pt x="80" y="67"/>
                  </a:lnTo>
                  <a:lnTo>
                    <a:pt x="82" y="67"/>
                  </a:lnTo>
                  <a:lnTo>
                    <a:pt x="82" y="67"/>
                  </a:lnTo>
                  <a:lnTo>
                    <a:pt x="82" y="68"/>
                  </a:lnTo>
                  <a:lnTo>
                    <a:pt x="82" y="68"/>
                  </a:lnTo>
                  <a:lnTo>
                    <a:pt x="81" y="69"/>
                  </a:lnTo>
                  <a:lnTo>
                    <a:pt x="80" y="70"/>
                  </a:lnTo>
                  <a:lnTo>
                    <a:pt x="79" y="70"/>
                  </a:lnTo>
                  <a:lnTo>
                    <a:pt x="78" y="72"/>
                  </a:lnTo>
                  <a:lnTo>
                    <a:pt x="78" y="72"/>
                  </a:lnTo>
                  <a:lnTo>
                    <a:pt x="78" y="74"/>
                  </a:lnTo>
                  <a:lnTo>
                    <a:pt x="79" y="75"/>
                  </a:lnTo>
                  <a:lnTo>
                    <a:pt x="80" y="76"/>
                  </a:lnTo>
                  <a:lnTo>
                    <a:pt x="80" y="77"/>
                  </a:lnTo>
                  <a:lnTo>
                    <a:pt x="81" y="77"/>
                  </a:lnTo>
                  <a:lnTo>
                    <a:pt x="83" y="78"/>
                  </a:lnTo>
                  <a:lnTo>
                    <a:pt x="84" y="79"/>
                  </a:lnTo>
                  <a:lnTo>
                    <a:pt x="85" y="80"/>
                  </a:lnTo>
                  <a:lnTo>
                    <a:pt x="86" y="81"/>
                  </a:lnTo>
                  <a:lnTo>
                    <a:pt x="86" y="81"/>
                  </a:lnTo>
                  <a:lnTo>
                    <a:pt x="87" y="80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8" y="79"/>
                  </a:lnTo>
                  <a:lnTo>
                    <a:pt x="88" y="80"/>
                  </a:lnTo>
                  <a:lnTo>
                    <a:pt x="88" y="80"/>
                  </a:lnTo>
                  <a:lnTo>
                    <a:pt x="88" y="81"/>
                  </a:lnTo>
                  <a:lnTo>
                    <a:pt x="88" y="81"/>
                  </a:lnTo>
                  <a:lnTo>
                    <a:pt x="88" y="81"/>
                  </a:lnTo>
                  <a:lnTo>
                    <a:pt x="90" y="81"/>
                  </a:lnTo>
                  <a:lnTo>
                    <a:pt x="91" y="81"/>
                  </a:lnTo>
                  <a:lnTo>
                    <a:pt x="91" y="81"/>
                  </a:lnTo>
                  <a:lnTo>
                    <a:pt x="92" y="82"/>
                  </a:lnTo>
                  <a:lnTo>
                    <a:pt x="92" y="83"/>
                  </a:lnTo>
                  <a:lnTo>
                    <a:pt x="92" y="83"/>
                  </a:lnTo>
                  <a:lnTo>
                    <a:pt x="91" y="83"/>
                  </a:lnTo>
                  <a:lnTo>
                    <a:pt x="91" y="84"/>
                  </a:lnTo>
                  <a:lnTo>
                    <a:pt x="88" y="84"/>
                  </a:lnTo>
                  <a:lnTo>
                    <a:pt x="88" y="88"/>
                  </a:lnTo>
                  <a:lnTo>
                    <a:pt x="91" y="88"/>
                  </a:lnTo>
                  <a:lnTo>
                    <a:pt x="91" y="91"/>
                  </a:lnTo>
                  <a:lnTo>
                    <a:pt x="91" y="98"/>
                  </a:lnTo>
                  <a:lnTo>
                    <a:pt x="91" y="105"/>
                  </a:lnTo>
                  <a:lnTo>
                    <a:pt x="88" y="105"/>
                  </a:lnTo>
                  <a:lnTo>
                    <a:pt x="71" y="105"/>
                  </a:lnTo>
                  <a:lnTo>
                    <a:pt x="59" y="105"/>
                  </a:lnTo>
                  <a:lnTo>
                    <a:pt x="57" y="105"/>
                  </a:lnTo>
                  <a:lnTo>
                    <a:pt x="48" y="104"/>
                  </a:lnTo>
                  <a:lnTo>
                    <a:pt x="48" y="105"/>
                  </a:lnTo>
                  <a:lnTo>
                    <a:pt x="47" y="105"/>
                  </a:lnTo>
                  <a:lnTo>
                    <a:pt x="34" y="104"/>
                  </a:lnTo>
                  <a:lnTo>
                    <a:pt x="17" y="104"/>
                  </a:lnTo>
                  <a:lnTo>
                    <a:pt x="10" y="104"/>
                  </a:lnTo>
                  <a:lnTo>
                    <a:pt x="10" y="95"/>
                  </a:lnTo>
                  <a:lnTo>
                    <a:pt x="10" y="94"/>
                  </a:lnTo>
                  <a:lnTo>
                    <a:pt x="10" y="93"/>
                  </a:lnTo>
                  <a:lnTo>
                    <a:pt x="7" y="93"/>
                  </a:lnTo>
                  <a:lnTo>
                    <a:pt x="0" y="93"/>
                  </a:lnTo>
                  <a:lnTo>
                    <a:pt x="0" y="86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60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0" y="40"/>
                  </a:lnTo>
                  <a:lnTo>
                    <a:pt x="1" y="28"/>
                  </a:lnTo>
                  <a:lnTo>
                    <a:pt x="1" y="22"/>
                  </a:lnTo>
                  <a:lnTo>
                    <a:pt x="1" y="20"/>
                  </a:lnTo>
                  <a:lnTo>
                    <a:pt x="1" y="19"/>
                  </a:lnTo>
                  <a:lnTo>
                    <a:pt x="1" y="19"/>
                  </a:lnTo>
                  <a:lnTo>
                    <a:pt x="1" y="15"/>
                  </a:lnTo>
                  <a:lnTo>
                    <a:pt x="1" y="2"/>
                  </a:lnTo>
                  <a:lnTo>
                    <a:pt x="2" y="2"/>
                  </a:lnTo>
                  <a:lnTo>
                    <a:pt x="2" y="3"/>
                  </a:lnTo>
                  <a:lnTo>
                    <a:pt x="2" y="4"/>
                  </a:lnTo>
                  <a:lnTo>
                    <a:pt x="3" y="6"/>
                  </a:lnTo>
                  <a:lnTo>
                    <a:pt x="6" y="6"/>
                  </a:lnTo>
                  <a:lnTo>
                    <a:pt x="6" y="7"/>
                  </a:lnTo>
                  <a:lnTo>
                    <a:pt x="7" y="8"/>
                  </a:lnTo>
                  <a:lnTo>
                    <a:pt x="7" y="7"/>
                  </a:lnTo>
                  <a:lnTo>
                    <a:pt x="7" y="0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62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4" name="Madison"/>
            <p:cNvSpPr>
              <a:spLocks/>
            </p:cNvSpPr>
            <p:nvPr/>
          </p:nvSpPr>
          <p:spPr bwMode="auto">
            <a:xfrm>
              <a:off x="124" y="46"/>
              <a:ext cx="99" cy="132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5" y="1"/>
                </a:cxn>
                <a:cxn ang="0">
                  <a:pos x="52" y="1"/>
                </a:cxn>
                <a:cxn ang="0">
                  <a:pos x="59" y="2"/>
                </a:cxn>
                <a:cxn ang="0">
                  <a:pos x="58" y="3"/>
                </a:cxn>
                <a:cxn ang="0">
                  <a:pos x="58" y="3"/>
                </a:cxn>
                <a:cxn ang="0">
                  <a:pos x="58" y="4"/>
                </a:cxn>
                <a:cxn ang="0">
                  <a:pos x="59" y="5"/>
                </a:cxn>
                <a:cxn ang="0">
                  <a:pos x="58" y="6"/>
                </a:cxn>
                <a:cxn ang="0">
                  <a:pos x="57" y="6"/>
                </a:cxn>
                <a:cxn ang="0">
                  <a:pos x="57" y="8"/>
                </a:cxn>
                <a:cxn ang="0">
                  <a:pos x="60" y="8"/>
                </a:cxn>
                <a:cxn ang="0">
                  <a:pos x="60" y="7"/>
                </a:cxn>
                <a:cxn ang="0">
                  <a:pos x="60" y="6"/>
                </a:cxn>
                <a:cxn ang="0">
                  <a:pos x="63" y="7"/>
                </a:cxn>
                <a:cxn ang="0">
                  <a:pos x="63" y="8"/>
                </a:cxn>
                <a:cxn ang="0">
                  <a:pos x="62" y="10"/>
                </a:cxn>
                <a:cxn ang="0">
                  <a:pos x="62" y="10"/>
                </a:cxn>
                <a:cxn ang="0">
                  <a:pos x="64" y="11"/>
                </a:cxn>
                <a:cxn ang="0">
                  <a:pos x="66" y="12"/>
                </a:cxn>
                <a:cxn ang="0">
                  <a:pos x="65" y="26"/>
                </a:cxn>
                <a:cxn ang="0">
                  <a:pos x="67" y="30"/>
                </a:cxn>
                <a:cxn ang="0">
                  <a:pos x="72" y="37"/>
                </a:cxn>
                <a:cxn ang="0">
                  <a:pos x="79" y="42"/>
                </a:cxn>
                <a:cxn ang="0">
                  <a:pos x="92" y="44"/>
                </a:cxn>
                <a:cxn ang="0">
                  <a:pos x="99" y="55"/>
                </a:cxn>
                <a:cxn ang="0">
                  <a:pos x="98" y="70"/>
                </a:cxn>
                <a:cxn ang="0">
                  <a:pos x="95" y="82"/>
                </a:cxn>
                <a:cxn ang="0">
                  <a:pos x="91" y="85"/>
                </a:cxn>
                <a:cxn ang="0">
                  <a:pos x="91" y="89"/>
                </a:cxn>
                <a:cxn ang="0">
                  <a:pos x="88" y="93"/>
                </a:cxn>
                <a:cxn ang="0">
                  <a:pos x="88" y="100"/>
                </a:cxn>
                <a:cxn ang="0">
                  <a:pos x="84" y="103"/>
                </a:cxn>
                <a:cxn ang="0">
                  <a:pos x="85" y="117"/>
                </a:cxn>
                <a:cxn ang="0">
                  <a:pos x="79" y="131"/>
                </a:cxn>
                <a:cxn ang="0">
                  <a:pos x="54" y="130"/>
                </a:cxn>
                <a:cxn ang="0">
                  <a:pos x="51" y="130"/>
                </a:cxn>
                <a:cxn ang="0">
                  <a:pos x="31" y="130"/>
                </a:cxn>
                <a:cxn ang="0">
                  <a:pos x="10" y="129"/>
                </a:cxn>
                <a:cxn ang="0">
                  <a:pos x="0" y="132"/>
                </a:cxn>
                <a:cxn ang="0">
                  <a:pos x="1" y="115"/>
                </a:cxn>
                <a:cxn ang="0">
                  <a:pos x="3" y="101"/>
                </a:cxn>
                <a:cxn ang="0">
                  <a:pos x="4" y="84"/>
                </a:cxn>
                <a:cxn ang="0">
                  <a:pos x="4" y="76"/>
                </a:cxn>
                <a:cxn ang="0">
                  <a:pos x="4" y="52"/>
                </a:cxn>
                <a:cxn ang="0">
                  <a:pos x="15" y="18"/>
                </a:cxn>
                <a:cxn ang="0">
                  <a:pos x="18" y="10"/>
                </a:cxn>
                <a:cxn ang="0">
                  <a:pos x="18" y="0"/>
                </a:cxn>
              </a:cxnLst>
              <a:rect l="0" t="0" r="r" b="b"/>
              <a:pathLst>
                <a:path w="99" h="132">
                  <a:moveTo>
                    <a:pt x="28" y="0"/>
                  </a:moveTo>
                  <a:lnTo>
                    <a:pt x="31" y="0"/>
                  </a:lnTo>
                  <a:lnTo>
                    <a:pt x="41" y="1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52" y="1"/>
                  </a:lnTo>
                  <a:lnTo>
                    <a:pt x="58" y="1"/>
                  </a:lnTo>
                  <a:lnTo>
                    <a:pt x="59" y="2"/>
                  </a:lnTo>
                  <a:lnTo>
                    <a:pt x="59" y="2"/>
                  </a:lnTo>
                  <a:lnTo>
                    <a:pt x="58" y="3"/>
                  </a:lnTo>
                  <a:lnTo>
                    <a:pt x="58" y="3"/>
                  </a:lnTo>
                  <a:lnTo>
                    <a:pt x="58" y="3"/>
                  </a:lnTo>
                  <a:lnTo>
                    <a:pt x="58" y="4"/>
                  </a:lnTo>
                  <a:lnTo>
                    <a:pt x="58" y="4"/>
                  </a:lnTo>
                  <a:lnTo>
                    <a:pt x="59" y="5"/>
                  </a:lnTo>
                  <a:lnTo>
                    <a:pt x="59" y="5"/>
                  </a:lnTo>
                  <a:lnTo>
                    <a:pt x="58" y="6"/>
                  </a:lnTo>
                  <a:lnTo>
                    <a:pt x="58" y="6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8"/>
                  </a:lnTo>
                  <a:lnTo>
                    <a:pt x="58" y="8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60" y="7"/>
                  </a:lnTo>
                  <a:lnTo>
                    <a:pt x="60" y="6"/>
                  </a:lnTo>
                  <a:lnTo>
                    <a:pt x="60" y="6"/>
                  </a:lnTo>
                  <a:lnTo>
                    <a:pt x="62" y="6"/>
                  </a:lnTo>
                  <a:lnTo>
                    <a:pt x="63" y="7"/>
                  </a:lnTo>
                  <a:lnTo>
                    <a:pt x="63" y="7"/>
                  </a:lnTo>
                  <a:lnTo>
                    <a:pt x="63" y="8"/>
                  </a:lnTo>
                  <a:lnTo>
                    <a:pt x="62" y="9"/>
                  </a:lnTo>
                  <a:lnTo>
                    <a:pt x="62" y="10"/>
                  </a:lnTo>
                  <a:lnTo>
                    <a:pt x="62" y="10"/>
                  </a:lnTo>
                  <a:lnTo>
                    <a:pt x="62" y="10"/>
                  </a:lnTo>
                  <a:lnTo>
                    <a:pt x="63" y="10"/>
                  </a:lnTo>
                  <a:lnTo>
                    <a:pt x="64" y="11"/>
                  </a:lnTo>
                  <a:lnTo>
                    <a:pt x="65" y="12"/>
                  </a:lnTo>
                  <a:lnTo>
                    <a:pt x="66" y="12"/>
                  </a:lnTo>
                  <a:lnTo>
                    <a:pt x="66" y="17"/>
                  </a:lnTo>
                  <a:lnTo>
                    <a:pt x="65" y="26"/>
                  </a:lnTo>
                  <a:lnTo>
                    <a:pt x="67" y="26"/>
                  </a:lnTo>
                  <a:lnTo>
                    <a:pt x="67" y="30"/>
                  </a:lnTo>
                  <a:lnTo>
                    <a:pt x="72" y="30"/>
                  </a:lnTo>
                  <a:lnTo>
                    <a:pt x="72" y="37"/>
                  </a:lnTo>
                  <a:lnTo>
                    <a:pt x="79" y="37"/>
                  </a:lnTo>
                  <a:lnTo>
                    <a:pt x="79" y="42"/>
                  </a:lnTo>
                  <a:lnTo>
                    <a:pt x="79" y="44"/>
                  </a:lnTo>
                  <a:lnTo>
                    <a:pt x="92" y="44"/>
                  </a:lnTo>
                  <a:lnTo>
                    <a:pt x="92" y="55"/>
                  </a:lnTo>
                  <a:lnTo>
                    <a:pt x="99" y="55"/>
                  </a:lnTo>
                  <a:lnTo>
                    <a:pt x="98" y="61"/>
                  </a:lnTo>
                  <a:lnTo>
                    <a:pt x="98" y="70"/>
                  </a:lnTo>
                  <a:lnTo>
                    <a:pt x="98" y="82"/>
                  </a:lnTo>
                  <a:lnTo>
                    <a:pt x="95" y="82"/>
                  </a:lnTo>
                  <a:lnTo>
                    <a:pt x="95" y="86"/>
                  </a:lnTo>
                  <a:lnTo>
                    <a:pt x="91" y="85"/>
                  </a:lnTo>
                  <a:lnTo>
                    <a:pt x="91" y="87"/>
                  </a:lnTo>
                  <a:lnTo>
                    <a:pt x="91" y="89"/>
                  </a:lnTo>
                  <a:lnTo>
                    <a:pt x="91" y="93"/>
                  </a:lnTo>
                  <a:lnTo>
                    <a:pt x="88" y="93"/>
                  </a:lnTo>
                  <a:lnTo>
                    <a:pt x="88" y="99"/>
                  </a:lnTo>
                  <a:lnTo>
                    <a:pt x="88" y="100"/>
                  </a:lnTo>
                  <a:lnTo>
                    <a:pt x="87" y="103"/>
                  </a:lnTo>
                  <a:lnTo>
                    <a:pt x="84" y="103"/>
                  </a:lnTo>
                  <a:lnTo>
                    <a:pt x="84" y="117"/>
                  </a:lnTo>
                  <a:lnTo>
                    <a:pt x="85" y="117"/>
                  </a:lnTo>
                  <a:lnTo>
                    <a:pt x="85" y="132"/>
                  </a:lnTo>
                  <a:lnTo>
                    <a:pt x="79" y="131"/>
                  </a:lnTo>
                  <a:lnTo>
                    <a:pt x="65" y="131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51" y="130"/>
                  </a:lnTo>
                  <a:lnTo>
                    <a:pt x="48" y="130"/>
                  </a:lnTo>
                  <a:lnTo>
                    <a:pt x="31" y="130"/>
                  </a:lnTo>
                  <a:lnTo>
                    <a:pt x="27" y="129"/>
                  </a:lnTo>
                  <a:lnTo>
                    <a:pt x="10" y="129"/>
                  </a:lnTo>
                  <a:lnTo>
                    <a:pt x="10" y="132"/>
                  </a:lnTo>
                  <a:lnTo>
                    <a:pt x="0" y="132"/>
                  </a:lnTo>
                  <a:lnTo>
                    <a:pt x="1" y="125"/>
                  </a:lnTo>
                  <a:lnTo>
                    <a:pt x="1" y="115"/>
                  </a:lnTo>
                  <a:lnTo>
                    <a:pt x="3" y="115"/>
                  </a:lnTo>
                  <a:lnTo>
                    <a:pt x="3" y="101"/>
                  </a:lnTo>
                  <a:lnTo>
                    <a:pt x="3" y="93"/>
                  </a:lnTo>
                  <a:lnTo>
                    <a:pt x="4" y="84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52"/>
                  </a:lnTo>
                  <a:lnTo>
                    <a:pt x="14" y="21"/>
                  </a:lnTo>
                  <a:lnTo>
                    <a:pt x="15" y="18"/>
                  </a:lnTo>
                  <a:lnTo>
                    <a:pt x="18" y="18"/>
                  </a:lnTo>
                  <a:lnTo>
                    <a:pt x="18" y="10"/>
                  </a:lnTo>
                  <a:lnTo>
                    <a:pt x="18" y="9"/>
                  </a:lnTo>
                  <a:lnTo>
                    <a:pt x="1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5" name="Lonoke"/>
            <p:cNvSpPr>
              <a:spLocks/>
            </p:cNvSpPr>
            <p:nvPr/>
          </p:nvSpPr>
          <p:spPr bwMode="auto">
            <a:xfrm>
              <a:off x="474" y="343"/>
              <a:ext cx="93" cy="143"/>
            </a:xfrm>
            <a:custGeom>
              <a:avLst/>
              <a:gdLst/>
              <a:ahLst/>
              <a:cxnLst>
                <a:cxn ang="0">
                  <a:pos x="27" y="5"/>
                </a:cxn>
                <a:cxn ang="0">
                  <a:pos x="30" y="6"/>
                </a:cxn>
                <a:cxn ang="0">
                  <a:pos x="32" y="8"/>
                </a:cxn>
                <a:cxn ang="0">
                  <a:pos x="34" y="8"/>
                </a:cxn>
                <a:cxn ang="0">
                  <a:pos x="38" y="8"/>
                </a:cxn>
                <a:cxn ang="0">
                  <a:pos x="40" y="10"/>
                </a:cxn>
                <a:cxn ang="0">
                  <a:pos x="42" y="11"/>
                </a:cxn>
                <a:cxn ang="0">
                  <a:pos x="46" y="13"/>
                </a:cxn>
                <a:cxn ang="0">
                  <a:pos x="50" y="12"/>
                </a:cxn>
                <a:cxn ang="0">
                  <a:pos x="53" y="12"/>
                </a:cxn>
                <a:cxn ang="0">
                  <a:pos x="61" y="11"/>
                </a:cxn>
                <a:cxn ang="0">
                  <a:pos x="60" y="30"/>
                </a:cxn>
                <a:cxn ang="0">
                  <a:pos x="81" y="49"/>
                </a:cxn>
                <a:cxn ang="0">
                  <a:pos x="81" y="66"/>
                </a:cxn>
                <a:cxn ang="0">
                  <a:pos x="81" y="78"/>
                </a:cxn>
                <a:cxn ang="0">
                  <a:pos x="80" y="97"/>
                </a:cxn>
                <a:cxn ang="0">
                  <a:pos x="82" y="99"/>
                </a:cxn>
                <a:cxn ang="0">
                  <a:pos x="84" y="101"/>
                </a:cxn>
                <a:cxn ang="0">
                  <a:pos x="86" y="101"/>
                </a:cxn>
                <a:cxn ang="0">
                  <a:pos x="88" y="105"/>
                </a:cxn>
                <a:cxn ang="0">
                  <a:pos x="91" y="107"/>
                </a:cxn>
                <a:cxn ang="0">
                  <a:pos x="91" y="111"/>
                </a:cxn>
                <a:cxn ang="0">
                  <a:pos x="90" y="112"/>
                </a:cxn>
                <a:cxn ang="0">
                  <a:pos x="89" y="114"/>
                </a:cxn>
                <a:cxn ang="0">
                  <a:pos x="88" y="116"/>
                </a:cxn>
                <a:cxn ang="0">
                  <a:pos x="88" y="121"/>
                </a:cxn>
                <a:cxn ang="0">
                  <a:pos x="89" y="123"/>
                </a:cxn>
                <a:cxn ang="0">
                  <a:pos x="90" y="123"/>
                </a:cxn>
                <a:cxn ang="0">
                  <a:pos x="92" y="128"/>
                </a:cxn>
                <a:cxn ang="0">
                  <a:pos x="90" y="130"/>
                </a:cxn>
                <a:cxn ang="0">
                  <a:pos x="85" y="136"/>
                </a:cxn>
                <a:cxn ang="0">
                  <a:pos x="84" y="138"/>
                </a:cxn>
                <a:cxn ang="0">
                  <a:pos x="84" y="140"/>
                </a:cxn>
                <a:cxn ang="0">
                  <a:pos x="84" y="143"/>
                </a:cxn>
                <a:cxn ang="0">
                  <a:pos x="71" y="143"/>
                </a:cxn>
                <a:cxn ang="0">
                  <a:pos x="49" y="143"/>
                </a:cxn>
                <a:cxn ang="0">
                  <a:pos x="38" y="142"/>
                </a:cxn>
                <a:cxn ang="0">
                  <a:pos x="20" y="142"/>
                </a:cxn>
                <a:cxn ang="0">
                  <a:pos x="18" y="136"/>
                </a:cxn>
                <a:cxn ang="0">
                  <a:pos x="18" y="124"/>
                </a:cxn>
                <a:cxn ang="0">
                  <a:pos x="2" y="110"/>
                </a:cxn>
                <a:cxn ang="0">
                  <a:pos x="4" y="99"/>
                </a:cxn>
                <a:cxn ang="0">
                  <a:pos x="5" y="91"/>
                </a:cxn>
                <a:cxn ang="0">
                  <a:pos x="5" y="88"/>
                </a:cxn>
                <a:cxn ang="0">
                  <a:pos x="8" y="84"/>
                </a:cxn>
                <a:cxn ang="0">
                  <a:pos x="9" y="58"/>
                </a:cxn>
                <a:cxn ang="0">
                  <a:pos x="9" y="52"/>
                </a:cxn>
                <a:cxn ang="0">
                  <a:pos x="9" y="35"/>
                </a:cxn>
                <a:cxn ang="0">
                  <a:pos x="9" y="30"/>
                </a:cxn>
                <a:cxn ang="0">
                  <a:pos x="6" y="16"/>
                </a:cxn>
                <a:cxn ang="0">
                  <a:pos x="1" y="3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8" y="2"/>
                </a:cxn>
                <a:cxn ang="0">
                  <a:pos x="9" y="1"/>
                </a:cxn>
                <a:cxn ang="0">
                  <a:pos x="12" y="1"/>
                </a:cxn>
                <a:cxn ang="0">
                  <a:pos x="15" y="2"/>
                </a:cxn>
                <a:cxn ang="0">
                  <a:pos x="15" y="2"/>
                </a:cxn>
                <a:cxn ang="0">
                  <a:pos x="18" y="1"/>
                </a:cxn>
                <a:cxn ang="0">
                  <a:pos x="21" y="0"/>
                </a:cxn>
                <a:cxn ang="0">
                  <a:pos x="23" y="3"/>
                </a:cxn>
              </a:cxnLst>
              <a:rect l="0" t="0" r="r" b="b"/>
              <a:pathLst>
                <a:path w="93" h="143">
                  <a:moveTo>
                    <a:pt x="25" y="4"/>
                  </a:moveTo>
                  <a:lnTo>
                    <a:pt x="27" y="5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28" y="6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1" y="6"/>
                  </a:lnTo>
                  <a:lnTo>
                    <a:pt x="31" y="7"/>
                  </a:lnTo>
                  <a:lnTo>
                    <a:pt x="31" y="7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33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5" y="8"/>
                  </a:lnTo>
                  <a:lnTo>
                    <a:pt x="37" y="8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38" y="9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41" y="12"/>
                  </a:lnTo>
                  <a:lnTo>
                    <a:pt x="42" y="12"/>
                  </a:lnTo>
                  <a:lnTo>
                    <a:pt x="42" y="11"/>
                  </a:lnTo>
                  <a:lnTo>
                    <a:pt x="43" y="11"/>
                  </a:lnTo>
                  <a:lnTo>
                    <a:pt x="44" y="11"/>
                  </a:lnTo>
                  <a:lnTo>
                    <a:pt x="44" y="12"/>
                  </a:lnTo>
                  <a:lnTo>
                    <a:pt x="46" y="13"/>
                  </a:lnTo>
                  <a:lnTo>
                    <a:pt x="47" y="13"/>
                  </a:lnTo>
                  <a:lnTo>
                    <a:pt x="47" y="12"/>
                  </a:lnTo>
                  <a:lnTo>
                    <a:pt x="47" y="12"/>
                  </a:lnTo>
                  <a:lnTo>
                    <a:pt x="50" y="12"/>
                  </a:lnTo>
                  <a:lnTo>
                    <a:pt x="51" y="12"/>
                  </a:lnTo>
                  <a:lnTo>
                    <a:pt x="51" y="12"/>
                  </a:lnTo>
                  <a:lnTo>
                    <a:pt x="52" y="12"/>
                  </a:lnTo>
                  <a:lnTo>
                    <a:pt x="53" y="12"/>
                  </a:lnTo>
                  <a:lnTo>
                    <a:pt x="55" y="11"/>
                  </a:lnTo>
                  <a:lnTo>
                    <a:pt x="55" y="12"/>
                  </a:lnTo>
                  <a:lnTo>
                    <a:pt x="56" y="11"/>
                  </a:lnTo>
                  <a:lnTo>
                    <a:pt x="61" y="11"/>
                  </a:lnTo>
                  <a:lnTo>
                    <a:pt x="60" y="13"/>
                  </a:lnTo>
                  <a:lnTo>
                    <a:pt x="60" y="16"/>
                  </a:lnTo>
                  <a:lnTo>
                    <a:pt x="60" y="18"/>
                  </a:lnTo>
                  <a:lnTo>
                    <a:pt x="60" y="30"/>
                  </a:lnTo>
                  <a:lnTo>
                    <a:pt x="60" y="38"/>
                  </a:lnTo>
                  <a:lnTo>
                    <a:pt x="68" y="38"/>
                  </a:lnTo>
                  <a:lnTo>
                    <a:pt x="81" y="38"/>
                  </a:lnTo>
                  <a:lnTo>
                    <a:pt x="81" y="49"/>
                  </a:lnTo>
                  <a:lnTo>
                    <a:pt x="81" y="50"/>
                  </a:lnTo>
                  <a:lnTo>
                    <a:pt x="81" y="57"/>
                  </a:lnTo>
                  <a:lnTo>
                    <a:pt x="81" y="63"/>
                  </a:lnTo>
                  <a:lnTo>
                    <a:pt x="81" y="66"/>
                  </a:lnTo>
                  <a:lnTo>
                    <a:pt x="81" y="66"/>
                  </a:lnTo>
                  <a:lnTo>
                    <a:pt x="81" y="71"/>
                  </a:lnTo>
                  <a:lnTo>
                    <a:pt x="81" y="77"/>
                  </a:lnTo>
                  <a:lnTo>
                    <a:pt x="81" y="78"/>
                  </a:lnTo>
                  <a:lnTo>
                    <a:pt x="80" y="79"/>
                  </a:lnTo>
                  <a:lnTo>
                    <a:pt x="80" y="93"/>
                  </a:lnTo>
                  <a:lnTo>
                    <a:pt x="80" y="98"/>
                  </a:lnTo>
                  <a:lnTo>
                    <a:pt x="80" y="97"/>
                  </a:lnTo>
                  <a:lnTo>
                    <a:pt x="82" y="98"/>
                  </a:lnTo>
                  <a:lnTo>
                    <a:pt x="82" y="98"/>
                  </a:lnTo>
                  <a:lnTo>
                    <a:pt x="82" y="99"/>
                  </a:lnTo>
                  <a:lnTo>
                    <a:pt x="82" y="99"/>
                  </a:lnTo>
                  <a:lnTo>
                    <a:pt x="83" y="99"/>
                  </a:lnTo>
                  <a:lnTo>
                    <a:pt x="84" y="100"/>
                  </a:lnTo>
                  <a:lnTo>
                    <a:pt x="84" y="100"/>
                  </a:lnTo>
                  <a:lnTo>
                    <a:pt x="84" y="101"/>
                  </a:lnTo>
                  <a:lnTo>
                    <a:pt x="85" y="101"/>
                  </a:lnTo>
                  <a:lnTo>
                    <a:pt x="85" y="101"/>
                  </a:lnTo>
                  <a:lnTo>
                    <a:pt x="86" y="101"/>
                  </a:lnTo>
                  <a:lnTo>
                    <a:pt x="86" y="101"/>
                  </a:lnTo>
                  <a:lnTo>
                    <a:pt x="86" y="102"/>
                  </a:lnTo>
                  <a:lnTo>
                    <a:pt x="87" y="104"/>
                  </a:lnTo>
                  <a:lnTo>
                    <a:pt x="87" y="104"/>
                  </a:lnTo>
                  <a:lnTo>
                    <a:pt x="88" y="105"/>
                  </a:lnTo>
                  <a:lnTo>
                    <a:pt x="90" y="105"/>
                  </a:lnTo>
                  <a:lnTo>
                    <a:pt x="90" y="105"/>
                  </a:lnTo>
                  <a:lnTo>
                    <a:pt x="90" y="106"/>
                  </a:lnTo>
                  <a:lnTo>
                    <a:pt x="91" y="107"/>
                  </a:lnTo>
                  <a:lnTo>
                    <a:pt x="92" y="109"/>
                  </a:lnTo>
                  <a:lnTo>
                    <a:pt x="92" y="109"/>
                  </a:lnTo>
                  <a:lnTo>
                    <a:pt x="92" y="110"/>
                  </a:lnTo>
                  <a:lnTo>
                    <a:pt x="91" y="111"/>
                  </a:lnTo>
                  <a:lnTo>
                    <a:pt x="91" y="111"/>
                  </a:lnTo>
                  <a:lnTo>
                    <a:pt x="90" y="112"/>
                  </a:lnTo>
                  <a:lnTo>
                    <a:pt x="90" y="112"/>
                  </a:lnTo>
                  <a:lnTo>
                    <a:pt x="90" y="112"/>
                  </a:lnTo>
                  <a:lnTo>
                    <a:pt x="90" y="113"/>
                  </a:lnTo>
                  <a:lnTo>
                    <a:pt x="90" y="114"/>
                  </a:lnTo>
                  <a:lnTo>
                    <a:pt x="89" y="114"/>
                  </a:lnTo>
                  <a:lnTo>
                    <a:pt x="89" y="114"/>
                  </a:lnTo>
                  <a:lnTo>
                    <a:pt x="89" y="115"/>
                  </a:lnTo>
                  <a:lnTo>
                    <a:pt x="88" y="115"/>
                  </a:lnTo>
                  <a:lnTo>
                    <a:pt x="88" y="115"/>
                  </a:lnTo>
                  <a:lnTo>
                    <a:pt x="88" y="116"/>
                  </a:lnTo>
                  <a:lnTo>
                    <a:pt x="87" y="119"/>
                  </a:lnTo>
                  <a:lnTo>
                    <a:pt x="87" y="120"/>
                  </a:lnTo>
                  <a:lnTo>
                    <a:pt x="87" y="121"/>
                  </a:lnTo>
                  <a:lnTo>
                    <a:pt x="88" y="121"/>
                  </a:lnTo>
                  <a:lnTo>
                    <a:pt x="88" y="121"/>
                  </a:lnTo>
                  <a:lnTo>
                    <a:pt x="88" y="122"/>
                  </a:lnTo>
                  <a:lnTo>
                    <a:pt x="89" y="123"/>
                  </a:lnTo>
                  <a:lnTo>
                    <a:pt x="89" y="123"/>
                  </a:lnTo>
                  <a:lnTo>
                    <a:pt x="90" y="123"/>
                  </a:lnTo>
                  <a:lnTo>
                    <a:pt x="90" y="123"/>
                  </a:lnTo>
                  <a:lnTo>
                    <a:pt x="90" y="122"/>
                  </a:lnTo>
                  <a:lnTo>
                    <a:pt x="90" y="123"/>
                  </a:lnTo>
                  <a:lnTo>
                    <a:pt x="91" y="123"/>
                  </a:lnTo>
                  <a:lnTo>
                    <a:pt x="92" y="123"/>
                  </a:lnTo>
                  <a:lnTo>
                    <a:pt x="93" y="124"/>
                  </a:lnTo>
                  <a:lnTo>
                    <a:pt x="92" y="128"/>
                  </a:lnTo>
                  <a:lnTo>
                    <a:pt x="92" y="129"/>
                  </a:lnTo>
                  <a:lnTo>
                    <a:pt x="91" y="130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90" y="131"/>
                  </a:lnTo>
                  <a:lnTo>
                    <a:pt x="88" y="132"/>
                  </a:lnTo>
                  <a:lnTo>
                    <a:pt x="87" y="133"/>
                  </a:lnTo>
                  <a:lnTo>
                    <a:pt x="85" y="136"/>
                  </a:lnTo>
                  <a:lnTo>
                    <a:pt x="84" y="137"/>
                  </a:lnTo>
                  <a:lnTo>
                    <a:pt x="84" y="138"/>
                  </a:lnTo>
                  <a:lnTo>
                    <a:pt x="84" y="138"/>
                  </a:lnTo>
                  <a:lnTo>
                    <a:pt x="84" y="138"/>
                  </a:lnTo>
                  <a:lnTo>
                    <a:pt x="84" y="139"/>
                  </a:lnTo>
                  <a:lnTo>
                    <a:pt x="84" y="139"/>
                  </a:lnTo>
                  <a:lnTo>
                    <a:pt x="84" y="139"/>
                  </a:lnTo>
                  <a:lnTo>
                    <a:pt x="84" y="140"/>
                  </a:lnTo>
                  <a:lnTo>
                    <a:pt x="83" y="141"/>
                  </a:lnTo>
                  <a:lnTo>
                    <a:pt x="84" y="141"/>
                  </a:lnTo>
                  <a:lnTo>
                    <a:pt x="84" y="142"/>
                  </a:lnTo>
                  <a:lnTo>
                    <a:pt x="84" y="143"/>
                  </a:lnTo>
                  <a:lnTo>
                    <a:pt x="84" y="143"/>
                  </a:lnTo>
                  <a:lnTo>
                    <a:pt x="84" y="143"/>
                  </a:lnTo>
                  <a:lnTo>
                    <a:pt x="79" y="143"/>
                  </a:lnTo>
                  <a:lnTo>
                    <a:pt x="71" y="143"/>
                  </a:lnTo>
                  <a:lnTo>
                    <a:pt x="70" y="143"/>
                  </a:lnTo>
                  <a:lnTo>
                    <a:pt x="62" y="143"/>
                  </a:lnTo>
                  <a:lnTo>
                    <a:pt x="58" y="143"/>
                  </a:lnTo>
                  <a:lnTo>
                    <a:pt x="49" y="143"/>
                  </a:lnTo>
                  <a:lnTo>
                    <a:pt x="44" y="142"/>
                  </a:lnTo>
                  <a:lnTo>
                    <a:pt x="42" y="142"/>
                  </a:lnTo>
                  <a:lnTo>
                    <a:pt x="40" y="142"/>
                  </a:lnTo>
                  <a:lnTo>
                    <a:pt x="38" y="142"/>
                  </a:lnTo>
                  <a:lnTo>
                    <a:pt x="28" y="142"/>
                  </a:lnTo>
                  <a:lnTo>
                    <a:pt x="25" y="142"/>
                  </a:lnTo>
                  <a:lnTo>
                    <a:pt x="20" y="142"/>
                  </a:lnTo>
                  <a:lnTo>
                    <a:pt x="20" y="142"/>
                  </a:lnTo>
                  <a:lnTo>
                    <a:pt x="19" y="142"/>
                  </a:lnTo>
                  <a:lnTo>
                    <a:pt x="18" y="142"/>
                  </a:lnTo>
                  <a:lnTo>
                    <a:pt x="18" y="137"/>
                  </a:lnTo>
                  <a:lnTo>
                    <a:pt x="18" y="136"/>
                  </a:lnTo>
                  <a:lnTo>
                    <a:pt x="18" y="136"/>
                  </a:lnTo>
                  <a:lnTo>
                    <a:pt x="18" y="130"/>
                  </a:lnTo>
                  <a:lnTo>
                    <a:pt x="18" y="126"/>
                  </a:lnTo>
                  <a:lnTo>
                    <a:pt x="18" y="124"/>
                  </a:lnTo>
                  <a:lnTo>
                    <a:pt x="18" y="110"/>
                  </a:lnTo>
                  <a:lnTo>
                    <a:pt x="11" y="110"/>
                  </a:lnTo>
                  <a:lnTo>
                    <a:pt x="3" y="110"/>
                  </a:lnTo>
                  <a:lnTo>
                    <a:pt x="2" y="110"/>
                  </a:lnTo>
                  <a:lnTo>
                    <a:pt x="2" y="108"/>
                  </a:lnTo>
                  <a:lnTo>
                    <a:pt x="3" y="104"/>
                  </a:lnTo>
                  <a:lnTo>
                    <a:pt x="5" y="101"/>
                  </a:lnTo>
                  <a:lnTo>
                    <a:pt x="4" y="99"/>
                  </a:lnTo>
                  <a:lnTo>
                    <a:pt x="4" y="99"/>
                  </a:lnTo>
                  <a:lnTo>
                    <a:pt x="5" y="96"/>
                  </a:lnTo>
                  <a:lnTo>
                    <a:pt x="5" y="94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6" y="90"/>
                  </a:lnTo>
                  <a:lnTo>
                    <a:pt x="5" y="90"/>
                  </a:lnTo>
                  <a:lnTo>
                    <a:pt x="5" y="88"/>
                  </a:lnTo>
                  <a:lnTo>
                    <a:pt x="6" y="88"/>
                  </a:lnTo>
                  <a:lnTo>
                    <a:pt x="7" y="87"/>
                  </a:lnTo>
                  <a:lnTo>
                    <a:pt x="7" y="86"/>
                  </a:lnTo>
                  <a:lnTo>
                    <a:pt x="8" y="84"/>
                  </a:lnTo>
                  <a:lnTo>
                    <a:pt x="8" y="82"/>
                  </a:lnTo>
                  <a:lnTo>
                    <a:pt x="8" y="80"/>
                  </a:lnTo>
                  <a:lnTo>
                    <a:pt x="8" y="69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9" y="56"/>
                  </a:lnTo>
                  <a:lnTo>
                    <a:pt x="9" y="54"/>
                  </a:lnTo>
                  <a:lnTo>
                    <a:pt x="9" y="52"/>
                  </a:lnTo>
                  <a:lnTo>
                    <a:pt x="9" y="51"/>
                  </a:lnTo>
                  <a:lnTo>
                    <a:pt x="9" y="49"/>
                  </a:lnTo>
                  <a:lnTo>
                    <a:pt x="9" y="37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9" y="33"/>
                  </a:lnTo>
                  <a:lnTo>
                    <a:pt x="9" y="32"/>
                  </a:lnTo>
                  <a:lnTo>
                    <a:pt x="9" y="30"/>
                  </a:lnTo>
                  <a:lnTo>
                    <a:pt x="10" y="24"/>
                  </a:lnTo>
                  <a:lnTo>
                    <a:pt x="10" y="18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5" y="3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3"/>
                  </a:lnTo>
                  <a:lnTo>
                    <a:pt x="7" y="3"/>
                  </a:lnTo>
                  <a:lnTo>
                    <a:pt x="8" y="2"/>
                  </a:lnTo>
                  <a:lnTo>
                    <a:pt x="8" y="1"/>
                  </a:lnTo>
                  <a:lnTo>
                    <a:pt x="8" y="1"/>
                  </a:lnTo>
                  <a:lnTo>
                    <a:pt x="9" y="1"/>
                  </a:lnTo>
                  <a:lnTo>
                    <a:pt x="9" y="1"/>
                  </a:lnTo>
                  <a:lnTo>
                    <a:pt x="9" y="1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6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1"/>
                  </a:lnTo>
                  <a:lnTo>
                    <a:pt x="22" y="3"/>
                  </a:lnTo>
                  <a:lnTo>
                    <a:pt x="23" y="3"/>
                  </a:lnTo>
                  <a:lnTo>
                    <a:pt x="24" y="4"/>
                  </a:lnTo>
                  <a:lnTo>
                    <a:pt x="25" y="4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6" name="Little River"/>
            <p:cNvSpPr>
              <a:spLocks/>
            </p:cNvSpPr>
            <p:nvPr/>
          </p:nvSpPr>
          <p:spPr bwMode="auto">
            <a:xfrm>
              <a:off x="25" y="616"/>
              <a:ext cx="126" cy="99"/>
            </a:xfrm>
            <a:custGeom>
              <a:avLst/>
              <a:gdLst/>
              <a:ahLst/>
              <a:cxnLst>
                <a:cxn ang="0">
                  <a:pos x="8" y="3"/>
                </a:cxn>
                <a:cxn ang="0">
                  <a:pos x="13" y="1"/>
                </a:cxn>
                <a:cxn ang="0">
                  <a:pos x="20" y="2"/>
                </a:cxn>
                <a:cxn ang="0">
                  <a:pos x="17" y="5"/>
                </a:cxn>
                <a:cxn ang="0">
                  <a:pos x="18" y="11"/>
                </a:cxn>
                <a:cxn ang="0">
                  <a:pos x="23" y="16"/>
                </a:cxn>
                <a:cxn ang="0">
                  <a:pos x="29" y="16"/>
                </a:cxn>
                <a:cxn ang="0">
                  <a:pos x="32" y="21"/>
                </a:cxn>
                <a:cxn ang="0">
                  <a:pos x="34" y="22"/>
                </a:cxn>
                <a:cxn ang="0">
                  <a:pos x="36" y="28"/>
                </a:cxn>
                <a:cxn ang="0">
                  <a:pos x="38" y="28"/>
                </a:cxn>
                <a:cxn ang="0">
                  <a:pos x="42" y="31"/>
                </a:cxn>
                <a:cxn ang="0">
                  <a:pos x="47" y="33"/>
                </a:cxn>
                <a:cxn ang="0">
                  <a:pos x="50" y="32"/>
                </a:cxn>
                <a:cxn ang="0">
                  <a:pos x="57" y="32"/>
                </a:cxn>
                <a:cxn ang="0">
                  <a:pos x="58" y="38"/>
                </a:cxn>
                <a:cxn ang="0">
                  <a:pos x="62" y="39"/>
                </a:cxn>
                <a:cxn ang="0">
                  <a:pos x="66" y="40"/>
                </a:cxn>
                <a:cxn ang="0">
                  <a:pos x="70" y="37"/>
                </a:cxn>
                <a:cxn ang="0">
                  <a:pos x="100" y="47"/>
                </a:cxn>
                <a:cxn ang="0">
                  <a:pos x="99" y="50"/>
                </a:cxn>
                <a:cxn ang="0">
                  <a:pos x="100" y="56"/>
                </a:cxn>
                <a:cxn ang="0">
                  <a:pos x="101" y="55"/>
                </a:cxn>
                <a:cxn ang="0">
                  <a:pos x="99" y="59"/>
                </a:cxn>
                <a:cxn ang="0">
                  <a:pos x="100" y="68"/>
                </a:cxn>
                <a:cxn ang="0">
                  <a:pos x="106" y="70"/>
                </a:cxn>
                <a:cxn ang="0">
                  <a:pos x="110" y="70"/>
                </a:cxn>
                <a:cxn ang="0">
                  <a:pos x="110" y="75"/>
                </a:cxn>
                <a:cxn ang="0">
                  <a:pos x="116" y="75"/>
                </a:cxn>
                <a:cxn ang="0">
                  <a:pos x="121" y="80"/>
                </a:cxn>
                <a:cxn ang="0">
                  <a:pos x="126" y="82"/>
                </a:cxn>
                <a:cxn ang="0">
                  <a:pos x="118" y="81"/>
                </a:cxn>
                <a:cxn ang="0">
                  <a:pos x="113" y="86"/>
                </a:cxn>
                <a:cxn ang="0">
                  <a:pos x="106" y="87"/>
                </a:cxn>
                <a:cxn ang="0">
                  <a:pos x="103" y="96"/>
                </a:cxn>
                <a:cxn ang="0">
                  <a:pos x="98" y="88"/>
                </a:cxn>
                <a:cxn ang="0">
                  <a:pos x="95" y="99"/>
                </a:cxn>
                <a:cxn ang="0">
                  <a:pos x="92" y="92"/>
                </a:cxn>
                <a:cxn ang="0">
                  <a:pos x="80" y="95"/>
                </a:cxn>
                <a:cxn ang="0">
                  <a:pos x="82" y="91"/>
                </a:cxn>
                <a:cxn ang="0">
                  <a:pos x="79" y="90"/>
                </a:cxn>
                <a:cxn ang="0">
                  <a:pos x="69" y="95"/>
                </a:cxn>
                <a:cxn ang="0">
                  <a:pos x="64" y="92"/>
                </a:cxn>
                <a:cxn ang="0">
                  <a:pos x="64" y="89"/>
                </a:cxn>
                <a:cxn ang="0">
                  <a:pos x="55" y="88"/>
                </a:cxn>
                <a:cxn ang="0">
                  <a:pos x="54" y="89"/>
                </a:cxn>
                <a:cxn ang="0">
                  <a:pos x="54" y="91"/>
                </a:cxn>
                <a:cxn ang="0">
                  <a:pos x="45" y="92"/>
                </a:cxn>
                <a:cxn ang="0">
                  <a:pos x="44" y="87"/>
                </a:cxn>
                <a:cxn ang="0">
                  <a:pos x="37" y="92"/>
                </a:cxn>
                <a:cxn ang="0">
                  <a:pos x="35" y="91"/>
                </a:cxn>
                <a:cxn ang="0">
                  <a:pos x="29" y="92"/>
                </a:cxn>
                <a:cxn ang="0">
                  <a:pos x="24" y="97"/>
                </a:cxn>
                <a:cxn ang="0">
                  <a:pos x="17" y="92"/>
                </a:cxn>
                <a:cxn ang="0">
                  <a:pos x="17" y="90"/>
                </a:cxn>
                <a:cxn ang="0">
                  <a:pos x="7" y="85"/>
                </a:cxn>
                <a:cxn ang="0">
                  <a:pos x="7" y="78"/>
                </a:cxn>
                <a:cxn ang="0">
                  <a:pos x="5" y="73"/>
                </a:cxn>
                <a:cxn ang="0">
                  <a:pos x="1" y="46"/>
                </a:cxn>
              </a:cxnLst>
              <a:rect l="0" t="0" r="r" b="b"/>
              <a:pathLst>
                <a:path w="126" h="99">
                  <a:moveTo>
                    <a:pt x="2" y="1"/>
                  </a:move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5" y="2"/>
                  </a:lnTo>
                  <a:lnTo>
                    <a:pt x="7" y="4"/>
                  </a:lnTo>
                  <a:lnTo>
                    <a:pt x="8" y="4"/>
                  </a:lnTo>
                  <a:lnTo>
                    <a:pt x="8" y="3"/>
                  </a:lnTo>
                  <a:lnTo>
                    <a:pt x="9" y="3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12" y="4"/>
                  </a:lnTo>
                  <a:lnTo>
                    <a:pt x="14" y="5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4" y="2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0" y="2"/>
                  </a:lnTo>
                  <a:lnTo>
                    <a:pt x="20" y="3"/>
                  </a:lnTo>
                  <a:lnTo>
                    <a:pt x="20" y="3"/>
                  </a:lnTo>
                  <a:lnTo>
                    <a:pt x="20" y="4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8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6"/>
                  </a:lnTo>
                  <a:lnTo>
                    <a:pt x="18" y="7"/>
                  </a:lnTo>
                  <a:lnTo>
                    <a:pt x="18" y="7"/>
                  </a:lnTo>
                  <a:lnTo>
                    <a:pt x="19" y="6"/>
                  </a:lnTo>
                  <a:lnTo>
                    <a:pt x="19" y="6"/>
                  </a:lnTo>
                  <a:lnTo>
                    <a:pt x="19" y="7"/>
                  </a:lnTo>
                  <a:lnTo>
                    <a:pt x="20" y="7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9" y="9"/>
                  </a:lnTo>
                  <a:lnTo>
                    <a:pt x="19" y="11"/>
                  </a:lnTo>
                  <a:lnTo>
                    <a:pt x="18" y="11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9" y="12"/>
                  </a:lnTo>
                  <a:lnTo>
                    <a:pt x="20" y="12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22" y="13"/>
                  </a:lnTo>
                  <a:lnTo>
                    <a:pt x="23" y="14"/>
                  </a:lnTo>
                  <a:lnTo>
                    <a:pt x="24" y="14"/>
                  </a:lnTo>
                  <a:lnTo>
                    <a:pt x="24" y="14"/>
                  </a:lnTo>
                  <a:lnTo>
                    <a:pt x="23" y="15"/>
                  </a:lnTo>
                  <a:lnTo>
                    <a:pt x="23" y="16"/>
                  </a:lnTo>
                  <a:lnTo>
                    <a:pt x="22" y="15"/>
                  </a:lnTo>
                  <a:lnTo>
                    <a:pt x="21" y="15"/>
                  </a:lnTo>
                  <a:lnTo>
                    <a:pt x="21" y="15"/>
                  </a:lnTo>
                  <a:lnTo>
                    <a:pt x="21" y="16"/>
                  </a:lnTo>
                  <a:lnTo>
                    <a:pt x="22" y="16"/>
                  </a:lnTo>
                  <a:lnTo>
                    <a:pt x="25" y="16"/>
                  </a:lnTo>
                  <a:lnTo>
                    <a:pt x="26" y="16"/>
                  </a:lnTo>
                  <a:lnTo>
                    <a:pt x="28" y="15"/>
                  </a:lnTo>
                  <a:lnTo>
                    <a:pt x="28" y="15"/>
                  </a:lnTo>
                  <a:lnTo>
                    <a:pt x="29" y="15"/>
                  </a:lnTo>
                  <a:lnTo>
                    <a:pt x="29" y="16"/>
                  </a:lnTo>
                  <a:lnTo>
                    <a:pt x="29" y="16"/>
                  </a:lnTo>
                  <a:lnTo>
                    <a:pt x="28" y="17"/>
                  </a:lnTo>
                  <a:lnTo>
                    <a:pt x="28" y="18"/>
                  </a:lnTo>
                  <a:lnTo>
                    <a:pt x="28" y="19"/>
                  </a:lnTo>
                  <a:lnTo>
                    <a:pt x="29" y="20"/>
                  </a:lnTo>
                  <a:lnTo>
                    <a:pt x="29" y="20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31" y="20"/>
                  </a:lnTo>
                  <a:lnTo>
                    <a:pt x="31" y="20"/>
                  </a:lnTo>
                  <a:lnTo>
                    <a:pt x="32" y="20"/>
                  </a:lnTo>
                  <a:lnTo>
                    <a:pt x="32" y="20"/>
                  </a:lnTo>
                  <a:lnTo>
                    <a:pt x="32" y="21"/>
                  </a:lnTo>
                  <a:lnTo>
                    <a:pt x="32" y="21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2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5" y="22"/>
                  </a:lnTo>
                  <a:lnTo>
                    <a:pt x="35" y="22"/>
                  </a:lnTo>
                  <a:lnTo>
                    <a:pt x="35" y="23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4" y="24"/>
                  </a:lnTo>
                  <a:lnTo>
                    <a:pt x="34" y="25"/>
                  </a:lnTo>
                  <a:lnTo>
                    <a:pt x="34" y="27"/>
                  </a:lnTo>
                  <a:lnTo>
                    <a:pt x="35" y="27"/>
                  </a:lnTo>
                  <a:lnTo>
                    <a:pt x="35" y="27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36" y="29"/>
                  </a:lnTo>
                  <a:lnTo>
                    <a:pt x="36" y="29"/>
                  </a:lnTo>
                  <a:lnTo>
                    <a:pt x="36" y="29"/>
                  </a:lnTo>
                  <a:lnTo>
                    <a:pt x="35" y="29"/>
                  </a:lnTo>
                  <a:lnTo>
                    <a:pt x="35" y="29"/>
                  </a:lnTo>
                  <a:lnTo>
                    <a:pt x="35" y="29"/>
                  </a:lnTo>
                  <a:lnTo>
                    <a:pt x="35" y="30"/>
                  </a:lnTo>
                  <a:lnTo>
                    <a:pt x="37" y="29"/>
                  </a:lnTo>
                  <a:lnTo>
                    <a:pt x="37" y="29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39" y="28"/>
                  </a:lnTo>
                  <a:lnTo>
                    <a:pt x="40" y="28"/>
                  </a:lnTo>
                  <a:lnTo>
                    <a:pt x="40" y="29"/>
                  </a:lnTo>
                  <a:lnTo>
                    <a:pt x="40" y="29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3" y="31"/>
                  </a:lnTo>
                  <a:lnTo>
                    <a:pt x="44" y="31"/>
                  </a:lnTo>
                  <a:lnTo>
                    <a:pt x="44" y="31"/>
                  </a:lnTo>
                  <a:lnTo>
                    <a:pt x="45" y="31"/>
                  </a:lnTo>
                  <a:lnTo>
                    <a:pt x="45" y="31"/>
                  </a:lnTo>
                  <a:lnTo>
                    <a:pt x="45" y="32"/>
                  </a:lnTo>
                  <a:lnTo>
                    <a:pt x="45" y="32"/>
                  </a:lnTo>
                  <a:lnTo>
                    <a:pt x="46" y="32"/>
                  </a:lnTo>
                  <a:lnTo>
                    <a:pt x="47" y="33"/>
                  </a:lnTo>
                  <a:lnTo>
                    <a:pt x="47" y="33"/>
                  </a:lnTo>
                  <a:lnTo>
                    <a:pt x="47" y="34"/>
                  </a:lnTo>
                  <a:lnTo>
                    <a:pt x="47" y="35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9" y="35"/>
                  </a:lnTo>
                  <a:lnTo>
                    <a:pt x="49" y="35"/>
                  </a:lnTo>
                  <a:lnTo>
                    <a:pt x="49" y="35"/>
                  </a:lnTo>
                  <a:lnTo>
                    <a:pt x="49" y="34"/>
                  </a:lnTo>
                  <a:lnTo>
                    <a:pt x="49" y="33"/>
                  </a:lnTo>
                  <a:lnTo>
                    <a:pt x="49" y="33"/>
                  </a:lnTo>
                  <a:lnTo>
                    <a:pt x="49" y="33"/>
                  </a:lnTo>
                  <a:lnTo>
                    <a:pt x="50" y="32"/>
                  </a:lnTo>
                  <a:lnTo>
                    <a:pt x="50" y="31"/>
                  </a:lnTo>
                  <a:lnTo>
                    <a:pt x="51" y="31"/>
                  </a:lnTo>
                  <a:lnTo>
                    <a:pt x="51" y="31"/>
                  </a:lnTo>
                  <a:lnTo>
                    <a:pt x="51" y="31"/>
                  </a:lnTo>
                  <a:lnTo>
                    <a:pt x="51" y="34"/>
                  </a:lnTo>
                  <a:lnTo>
                    <a:pt x="51" y="35"/>
                  </a:lnTo>
                  <a:lnTo>
                    <a:pt x="52" y="34"/>
                  </a:lnTo>
                  <a:lnTo>
                    <a:pt x="53" y="33"/>
                  </a:lnTo>
                  <a:lnTo>
                    <a:pt x="53" y="33"/>
                  </a:lnTo>
                  <a:lnTo>
                    <a:pt x="55" y="33"/>
                  </a:lnTo>
                  <a:lnTo>
                    <a:pt x="56" y="32"/>
                  </a:lnTo>
                  <a:lnTo>
                    <a:pt x="57" y="32"/>
                  </a:lnTo>
                  <a:lnTo>
                    <a:pt x="58" y="33"/>
                  </a:lnTo>
                  <a:lnTo>
                    <a:pt x="58" y="33"/>
                  </a:lnTo>
                  <a:lnTo>
                    <a:pt x="58" y="33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7" y="36"/>
                  </a:lnTo>
                  <a:lnTo>
                    <a:pt x="57" y="37"/>
                  </a:lnTo>
                  <a:lnTo>
                    <a:pt x="57" y="37"/>
                  </a:lnTo>
                  <a:lnTo>
                    <a:pt x="57" y="38"/>
                  </a:lnTo>
                  <a:lnTo>
                    <a:pt x="57" y="38"/>
                  </a:lnTo>
                  <a:lnTo>
                    <a:pt x="57" y="38"/>
                  </a:lnTo>
                  <a:lnTo>
                    <a:pt x="58" y="38"/>
                  </a:lnTo>
                  <a:lnTo>
                    <a:pt x="59" y="37"/>
                  </a:lnTo>
                  <a:lnTo>
                    <a:pt x="60" y="38"/>
                  </a:lnTo>
                  <a:lnTo>
                    <a:pt x="60" y="37"/>
                  </a:lnTo>
                  <a:lnTo>
                    <a:pt x="59" y="37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1" y="37"/>
                  </a:lnTo>
                  <a:lnTo>
                    <a:pt x="61" y="37"/>
                  </a:lnTo>
                  <a:lnTo>
                    <a:pt x="61" y="38"/>
                  </a:lnTo>
                  <a:lnTo>
                    <a:pt x="62" y="39"/>
                  </a:lnTo>
                  <a:lnTo>
                    <a:pt x="62" y="39"/>
                  </a:lnTo>
                  <a:lnTo>
                    <a:pt x="63" y="38"/>
                  </a:lnTo>
                  <a:lnTo>
                    <a:pt x="64" y="38"/>
                  </a:lnTo>
                  <a:lnTo>
                    <a:pt x="63" y="38"/>
                  </a:lnTo>
                  <a:lnTo>
                    <a:pt x="63" y="37"/>
                  </a:lnTo>
                  <a:lnTo>
                    <a:pt x="64" y="37"/>
                  </a:lnTo>
                  <a:lnTo>
                    <a:pt x="64" y="37"/>
                  </a:lnTo>
                  <a:lnTo>
                    <a:pt x="64" y="37"/>
                  </a:lnTo>
                  <a:lnTo>
                    <a:pt x="65" y="37"/>
                  </a:lnTo>
                  <a:lnTo>
                    <a:pt x="64" y="38"/>
                  </a:lnTo>
                  <a:lnTo>
                    <a:pt x="65" y="39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7" y="39"/>
                  </a:lnTo>
                  <a:lnTo>
                    <a:pt x="67" y="38"/>
                  </a:lnTo>
                  <a:lnTo>
                    <a:pt x="67" y="38"/>
                  </a:lnTo>
                  <a:lnTo>
                    <a:pt x="69" y="38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1" y="37"/>
                  </a:lnTo>
                  <a:lnTo>
                    <a:pt x="72" y="37"/>
                  </a:lnTo>
                  <a:lnTo>
                    <a:pt x="72" y="37"/>
                  </a:lnTo>
                  <a:lnTo>
                    <a:pt x="74" y="38"/>
                  </a:lnTo>
                  <a:lnTo>
                    <a:pt x="75" y="38"/>
                  </a:lnTo>
                  <a:lnTo>
                    <a:pt x="76" y="38"/>
                  </a:lnTo>
                  <a:lnTo>
                    <a:pt x="76" y="38"/>
                  </a:lnTo>
                  <a:lnTo>
                    <a:pt x="76" y="39"/>
                  </a:lnTo>
                  <a:lnTo>
                    <a:pt x="85" y="39"/>
                  </a:lnTo>
                  <a:lnTo>
                    <a:pt x="85" y="46"/>
                  </a:lnTo>
                  <a:lnTo>
                    <a:pt x="85" y="46"/>
                  </a:lnTo>
                  <a:lnTo>
                    <a:pt x="100" y="47"/>
                  </a:lnTo>
                  <a:lnTo>
                    <a:pt x="101" y="47"/>
                  </a:lnTo>
                  <a:lnTo>
                    <a:pt x="101" y="48"/>
                  </a:lnTo>
                  <a:lnTo>
                    <a:pt x="101" y="50"/>
                  </a:lnTo>
                  <a:lnTo>
                    <a:pt x="101" y="50"/>
                  </a:lnTo>
                  <a:lnTo>
                    <a:pt x="101" y="50"/>
                  </a:lnTo>
                  <a:lnTo>
                    <a:pt x="100" y="50"/>
                  </a:lnTo>
                  <a:lnTo>
                    <a:pt x="100" y="50"/>
                  </a:lnTo>
                  <a:lnTo>
                    <a:pt x="99" y="49"/>
                  </a:lnTo>
                  <a:lnTo>
                    <a:pt x="98" y="50"/>
                  </a:lnTo>
                  <a:lnTo>
                    <a:pt x="98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1"/>
                  </a:lnTo>
                  <a:lnTo>
                    <a:pt x="99" y="51"/>
                  </a:lnTo>
                  <a:lnTo>
                    <a:pt x="99" y="51"/>
                  </a:lnTo>
                  <a:lnTo>
                    <a:pt x="98" y="52"/>
                  </a:lnTo>
                  <a:lnTo>
                    <a:pt x="98" y="52"/>
                  </a:lnTo>
                  <a:lnTo>
                    <a:pt x="98" y="53"/>
                  </a:lnTo>
                  <a:lnTo>
                    <a:pt x="99" y="53"/>
                  </a:lnTo>
                  <a:lnTo>
                    <a:pt x="99" y="54"/>
                  </a:lnTo>
                  <a:lnTo>
                    <a:pt x="99" y="56"/>
                  </a:lnTo>
                  <a:lnTo>
                    <a:pt x="99" y="56"/>
                  </a:lnTo>
                  <a:lnTo>
                    <a:pt x="100" y="56"/>
                  </a:lnTo>
                  <a:lnTo>
                    <a:pt x="100" y="56"/>
                  </a:lnTo>
                  <a:lnTo>
                    <a:pt x="100" y="56"/>
                  </a:lnTo>
                  <a:lnTo>
                    <a:pt x="100" y="55"/>
                  </a:lnTo>
                  <a:lnTo>
                    <a:pt x="101" y="54"/>
                  </a:lnTo>
                  <a:lnTo>
                    <a:pt x="100" y="53"/>
                  </a:lnTo>
                  <a:lnTo>
                    <a:pt x="100" y="52"/>
                  </a:lnTo>
                  <a:lnTo>
                    <a:pt x="101" y="52"/>
                  </a:lnTo>
                  <a:lnTo>
                    <a:pt x="101" y="52"/>
                  </a:lnTo>
                  <a:lnTo>
                    <a:pt x="101" y="52"/>
                  </a:lnTo>
                  <a:lnTo>
                    <a:pt x="102" y="54"/>
                  </a:lnTo>
                  <a:lnTo>
                    <a:pt x="101" y="55"/>
                  </a:lnTo>
                  <a:lnTo>
                    <a:pt x="101" y="55"/>
                  </a:lnTo>
                  <a:lnTo>
                    <a:pt x="101" y="56"/>
                  </a:lnTo>
                  <a:lnTo>
                    <a:pt x="101" y="56"/>
                  </a:lnTo>
                  <a:lnTo>
                    <a:pt x="102" y="57"/>
                  </a:lnTo>
                  <a:lnTo>
                    <a:pt x="102" y="57"/>
                  </a:lnTo>
                  <a:lnTo>
                    <a:pt x="101" y="58"/>
                  </a:lnTo>
                  <a:lnTo>
                    <a:pt x="101" y="58"/>
                  </a:lnTo>
                  <a:lnTo>
                    <a:pt x="100" y="57"/>
                  </a:lnTo>
                  <a:lnTo>
                    <a:pt x="99" y="57"/>
                  </a:lnTo>
                  <a:lnTo>
                    <a:pt x="99" y="58"/>
                  </a:lnTo>
                  <a:lnTo>
                    <a:pt x="99" y="58"/>
                  </a:lnTo>
                  <a:lnTo>
                    <a:pt x="99" y="59"/>
                  </a:lnTo>
                  <a:lnTo>
                    <a:pt x="99" y="59"/>
                  </a:lnTo>
                  <a:lnTo>
                    <a:pt x="100" y="60"/>
                  </a:lnTo>
                  <a:lnTo>
                    <a:pt x="100" y="60"/>
                  </a:lnTo>
                  <a:lnTo>
                    <a:pt x="100" y="61"/>
                  </a:lnTo>
                  <a:lnTo>
                    <a:pt x="99" y="62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99" y="64"/>
                  </a:lnTo>
                  <a:lnTo>
                    <a:pt x="99" y="65"/>
                  </a:lnTo>
                  <a:lnTo>
                    <a:pt x="99" y="66"/>
                  </a:lnTo>
                  <a:lnTo>
                    <a:pt x="99" y="66"/>
                  </a:lnTo>
                  <a:lnTo>
                    <a:pt x="99" y="67"/>
                  </a:lnTo>
                  <a:lnTo>
                    <a:pt x="100" y="68"/>
                  </a:lnTo>
                  <a:lnTo>
                    <a:pt x="101" y="68"/>
                  </a:lnTo>
                  <a:lnTo>
                    <a:pt x="102" y="68"/>
                  </a:lnTo>
                  <a:lnTo>
                    <a:pt x="103" y="69"/>
                  </a:lnTo>
                  <a:lnTo>
                    <a:pt x="103" y="69"/>
                  </a:lnTo>
                  <a:lnTo>
                    <a:pt x="103" y="70"/>
                  </a:lnTo>
                  <a:lnTo>
                    <a:pt x="103" y="72"/>
                  </a:lnTo>
                  <a:lnTo>
                    <a:pt x="103" y="72"/>
                  </a:lnTo>
                  <a:lnTo>
                    <a:pt x="104" y="72"/>
                  </a:lnTo>
                  <a:lnTo>
                    <a:pt x="104" y="72"/>
                  </a:lnTo>
                  <a:lnTo>
                    <a:pt x="105" y="71"/>
                  </a:lnTo>
                  <a:lnTo>
                    <a:pt x="106" y="70"/>
                  </a:lnTo>
                  <a:lnTo>
                    <a:pt x="106" y="70"/>
                  </a:lnTo>
                  <a:lnTo>
                    <a:pt x="106" y="70"/>
                  </a:lnTo>
                  <a:lnTo>
                    <a:pt x="105" y="69"/>
                  </a:lnTo>
                  <a:lnTo>
                    <a:pt x="105" y="68"/>
                  </a:lnTo>
                  <a:lnTo>
                    <a:pt x="105" y="68"/>
                  </a:lnTo>
                  <a:lnTo>
                    <a:pt x="106" y="68"/>
                  </a:lnTo>
                  <a:lnTo>
                    <a:pt x="107" y="68"/>
                  </a:lnTo>
                  <a:lnTo>
                    <a:pt x="108" y="68"/>
                  </a:lnTo>
                  <a:lnTo>
                    <a:pt x="109" y="68"/>
                  </a:lnTo>
                  <a:lnTo>
                    <a:pt x="109" y="68"/>
                  </a:lnTo>
                  <a:lnTo>
                    <a:pt x="109" y="68"/>
                  </a:lnTo>
                  <a:lnTo>
                    <a:pt x="109" y="69"/>
                  </a:lnTo>
                  <a:lnTo>
                    <a:pt x="110" y="70"/>
                  </a:lnTo>
                  <a:lnTo>
                    <a:pt x="111" y="71"/>
                  </a:lnTo>
                  <a:lnTo>
                    <a:pt x="111" y="72"/>
                  </a:lnTo>
                  <a:lnTo>
                    <a:pt x="111" y="72"/>
                  </a:lnTo>
                  <a:lnTo>
                    <a:pt x="110" y="73"/>
                  </a:lnTo>
                  <a:lnTo>
                    <a:pt x="109" y="74"/>
                  </a:lnTo>
                  <a:lnTo>
                    <a:pt x="108" y="76"/>
                  </a:lnTo>
                  <a:lnTo>
                    <a:pt x="109" y="76"/>
                  </a:lnTo>
                  <a:lnTo>
                    <a:pt x="109" y="76"/>
                  </a:lnTo>
                  <a:lnTo>
                    <a:pt x="109" y="77"/>
                  </a:lnTo>
                  <a:lnTo>
                    <a:pt x="110" y="76"/>
                  </a:lnTo>
                  <a:lnTo>
                    <a:pt x="110" y="75"/>
                  </a:lnTo>
                  <a:lnTo>
                    <a:pt x="110" y="75"/>
                  </a:lnTo>
                  <a:lnTo>
                    <a:pt x="110" y="74"/>
                  </a:lnTo>
                  <a:lnTo>
                    <a:pt x="112" y="74"/>
                  </a:lnTo>
                  <a:lnTo>
                    <a:pt x="112" y="74"/>
                  </a:lnTo>
                  <a:lnTo>
                    <a:pt x="113" y="74"/>
                  </a:lnTo>
                  <a:lnTo>
                    <a:pt x="113" y="74"/>
                  </a:lnTo>
                  <a:lnTo>
                    <a:pt x="114" y="76"/>
                  </a:lnTo>
                  <a:lnTo>
                    <a:pt x="114" y="77"/>
                  </a:lnTo>
                  <a:lnTo>
                    <a:pt x="114" y="77"/>
                  </a:lnTo>
                  <a:lnTo>
                    <a:pt x="115" y="77"/>
                  </a:lnTo>
                  <a:lnTo>
                    <a:pt x="115" y="76"/>
                  </a:lnTo>
                  <a:lnTo>
                    <a:pt x="116" y="75"/>
                  </a:lnTo>
                  <a:lnTo>
                    <a:pt x="116" y="75"/>
                  </a:lnTo>
                  <a:lnTo>
                    <a:pt x="117" y="75"/>
                  </a:lnTo>
                  <a:lnTo>
                    <a:pt x="118" y="75"/>
                  </a:lnTo>
                  <a:lnTo>
                    <a:pt x="118" y="76"/>
                  </a:lnTo>
                  <a:lnTo>
                    <a:pt x="119" y="76"/>
                  </a:lnTo>
                  <a:lnTo>
                    <a:pt x="119" y="77"/>
                  </a:lnTo>
                  <a:lnTo>
                    <a:pt x="119" y="77"/>
                  </a:lnTo>
                  <a:lnTo>
                    <a:pt x="119" y="78"/>
                  </a:lnTo>
                  <a:lnTo>
                    <a:pt x="119" y="79"/>
                  </a:lnTo>
                  <a:lnTo>
                    <a:pt x="119" y="79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21" y="80"/>
                  </a:lnTo>
                  <a:lnTo>
                    <a:pt x="121" y="80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3" y="79"/>
                  </a:lnTo>
                  <a:lnTo>
                    <a:pt x="123" y="79"/>
                  </a:lnTo>
                  <a:lnTo>
                    <a:pt x="123" y="81"/>
                  </a:lnTo>
                  <a:lnTo>
                    <a:pt x="124" y="81"/>
                  </a:lnTo>
                  <a:lnTo>
                    <a:pt x="125" y="81"/>
                  </a:lnTo>
                  <a:lnTo>
                    <a:pt x="125" y="81"/>
                  </a:lnTo>
                  <a:lnTo>
                    <a:pt x="126" y="81"/>
                  </a:lnTo>
                  <a:lnTo>
                    <a:pt x="126" y="82"/>
                  </a:lnTo>
                  <a:lnTo>
                    <a:pt x="125" y="82"/>
                  </a:lnTo>
                  <a:lnTo>
                    <a:pt x="125" y="83"/>
                  </a:lnTo>
                  <a:lnTo>
                    <a:pt x="124" y="83"/>
                  </a:lnTo>
                  <a:lnTo>
                    <a:pt x="123" y="83"/>
                  </a:lnTo>
                  <a:lnTo>
                    <a:pt x="123" y="82"/>
                  </a:lnTo>
                  <a:lnTo>
                    <a:pt x="122" y="82"/>
                  </a:lnTo>
                  <a:lnTo>
                    <a:pt x="122" y="82"/>
                  </a:lnTo>
                  <a:lnTo>
                    <a:pt x="121" y="81"/>
                  </a:lnTo>
                  <a:lnTo>
                    <a:pt x="120" y="81"/>
                  </a:lnTo>
                  <a:lnTo>
                    <a:pt x="120" y="81"/>
                  </a:lnTo>
                  <a:lnTo>
                    <a:pt x="118" y="81"/>
                  </a:lnTo>
                  <a:lnTo>
                    <a:pt x="118" y="81"/>
                  </a:lnTo>
                  <a:lnTo>
                    <a:pt x="118" y="82"/>
                  </a:lnTo>
                  <a:lnTo>
                    <a:pt x="118" y="83"/>
                  </a:lnTo>
                  <a:lnTo>
                    <a:pt x="118" y="83"/>
                  </a:lnTo>
                  <a:lnTo>
                    <a:pt x="118" y="84"/>
                  </a:lnTo>
                  <a:lnTo>
                    <a:pt x="118" y="85"/>
                  </a:lnTo>
                  <a:lnTo>
                    <a:pt x="117" y="85"/>
                  </a:lnTo>
                  <a:lnTo>
                    <a:pt x="116" y="85"/>
                  </a:lnTo>
                  <a:lnTo>
                    <a:pt x="114" y="85"/>
                  </a:lnTo>
                  <a:lnTo>
                    <a:pt x="114" y="85"/>
                  </a:lnTo>
                  <a:lnTo>
                    <a:pt x="113" y="85"/>
                  </a:lnTo>
                  <a:lnTo>
                    <a:pt x="113" y="85"/>
                  </a:lnTo>
                  <a:lnTo>
                    <a:pt x="113" y="86"/>
                  </a:lnTo>
                  <a:lnTo>
                    <a:pt x="113" y="88"/>
                  </a:lnTo>
                  <a:lnTo>
                    <a:pt x="112" y="89"/>
                  </a:lnTo>
                  <a:lnTo>
                    <a:pt x="112" y="90"/>
                  </a:lnTo>
                  <a:lnTo>
                    <a:pt x="112" y="90"/>
                  </a:lnTo>
                  <a:lnTo>
                    <a:pt x="111" y="90"/>
                  </a:lnTo>
                  <a:lnTo>
                    <a:pt x="111" y="90"/>
                  </a:lnTo>
                  <a:lnTo>
                    <a:pt x="110" y="90"/>
                  </a:lnTo>
                  <a:lnTo>
                    <a:pt x="109" y="89"/>
                  </a:lnTo>
                  <a:lnTo>
                    <a:pt x="109" y="88"/>
                  </a:lnTo>
                  <a:lnTo>
                    <a:pt x="108" y="88"/>
                  </a:lnTo>
                  <a:lnTo>
                    <a:pt x="107" y="87"/>
                  </a:lnTo>
                  <a:lnTo>
                    <a:pt x="106" y="87"/>
                  </a:lnTo>
                  <a:lnTo>
                    <a:pt x="105" y="88"/>
                  </a:lnTo>
                  <a:lnTo>
                    <a:pt x="105" y="88"/>
                  </a:lnTo>
                  <a:lnTo>
                    <a:pt x="104" y="90"/>
                  </a:lnTo>
                  <a:lnTo>
                    <a:pt x="104" y="90"/>
                  </a:lnTo>
                  <a:lnTo>
                    <a:pt x="104" y="91"/>
                  </a:lnTo>
                  <a:lnTo>
                    <a:pt x="104" y="91"/>
                  </a:lnTo>
                  <a:lnTo>
                    <a:pt x="105" y="93"/>
                  </a:lnTo>
                  <a:lnTo>
                    <a:pt x="105" y="94"/>
                  </a:lnTo>
                  <a:lnTo>
                    <a:pt x="105" y="95"/>
                  </a:lnTo>
                  <a:lnTo>
                    <a:pt x="105" y="96"/>
                  </a:lnTo>
                  <a:lnTo>
                    <a:pt x="104" y="96"/>
                  </a:lnTo>
                  <a:lnTo>
                    <a:pt x="103" y="96"/>
                  </a:lnTo>
                  <a:lnTo>
                    <a:pt x="102" y="96"/>
                  </a:lnTo>
                  <a:lnTo>
                    <a:pt x="101" y="96"/>
                  </a:lnTo>
                  <a:lnTo>
                    <a:pt x="101" y="94"/>
                  </a:lnTo>
                  <a:lnTo>
                    <a:pt x="99" y="92"/>
                  </a:lnTo>
                  <a:lnTo>
                    <a:pt x="99" y="92"/>
                  </a:lnTo>
                  <a:lnTo>
                    <a:pt x="99" y="91"/>
                  </a:lnTo>
                  <a:lnTo>
                    <a:pt x="100" y="90"/>
                  </a:lnTo>
                  <a:lnTo>
                    <a:pt x="100" y="89"/>
                  </a:lnTo>
                  <a:lnTo>
                    <a:pt x="99" y="88"/>
                  </a:lnTo>
                  <a:lnTo>
                    <a:pt x="99" y="88"/>
                  </a:lnTo>
                  <a:lnTo>
                    <a:pt x="99" y="88"/>
                  </a:lnTo>
                  <a:lnTo>
                    <a:pt x="98" y="88"/>
                  </a:lnTo>
                  <a:lnTo>
                    <a:pt x="97" y="88"/>
                  </a:lnTo>
                  <a:lnTo>
                    <a:pt x="97" y="88"/>
                  </a:lnTo>
                  <a:lnTo>
                    <a:pt x="97" y="89"/>
                  </a:lnTo>
                  <a:lnTo>
                    <a:pt x="97" y="90"/>
                  </a:lnTo>
                  <a:lnTo>
                    <a:pt x="97" y="90"/>
                  </a:lnTo>
                  <a:lnTo>
                    <a:pt x="98" y="94"/>
                  </a:lnTo>
                  <a:lnTo>
                    <a:pt x="98" y="95"/>
                  </a:lnTo>
                  <a:lnTo>
                    <a:pt x="97" y="96"/>
                  </a:lnTo>
                  <a:lnTo>
                    <a:pt x="97" y="98"/>
                  </a:lnTo>
                  <a:lnTo>
                    <a:pt x="96" y="99"/>
                  </a:lnTo>
                  <a:lnTo>
                    <a:pt x="96" y="99"/>
                  </a:lnTo>
                  <a:lnTo>
                    <a:pt x="95" y="99"/>
                  </a:lnTo>
                  <a:lnTo>
                    <a:pt x="94" y="99"/>
                  </a:lnTo>
                  <a:lnTo>
                    <a:pt x="94" y="99"/>
                  </a:lnTo>
                  <a:lnTo>
                    <a:pt x="93" y="98"/>
                  </a:lnTo>
                  <a:lnTo>
                    <a:pt x="93" y="98"/>
                  </a:lnTo>
                  <a:lnTo>
                    <a:pt x="93" y="97"/>
                  </a:lnTo>
                  <a:lnTo>
                    <a:pt x="93" y="96"/>
                  </a:lnTo>
                  <a:lnTo>
                    <a:pt x="94" y="95"/>
                  </a:lnTo>
                  <a:lnTo>
                    <a:pt x="94" y="94"/>
                  </a:lnTo>
                  <a:lnTo>
                    <a:pt x="94" y="94"/>
                  </a:lnTo>
                  <a:lnTo>
                    <a:pt x="94" y="93"/>
                  </a:lnTo>
                  <a:lnTo>
                    <a:pt x="93" y="92"/>
                  </a:lnTo>
                  <a:lnTo>
                    <a:pt x="92" y="92"/>
                  </a:lnTo>
                  <a:lnTo>
                    <a:pt x="92" y="92"/>
                  </a:lnTo>
                  <a:lnTo>
                    <a:pt x="91" y="92"/>
                  </a:lnTo>
                  <a:lnTo>
                    <a:pt x="90" y="92"/>
                  </a:lnTo>
                  <a:lnTo>
                    <a:pt x="90" y="93"/>
                  </a:lnTo>
                  <a:lnTo>
                    <a:pt x="88" y="94"/>
                  </a:lnTo>
                  <a:lnTo>
                    <a:pt x="84" y="95"/>
                  </a:lnTo>
                  <a:lnTo>
                    <a:pt x="84" y="95"/>
                  </a:lnTo>
                  <a:lnTo>
                    <a:pt x="83" y="95"/>
                  </a:lnTo>
                  <a:lnTo>
                    <a:pt x="83" y="95"/>
                  </a:lnTo>
                  <a:lnTo>
                    <a:pt x="82" y="95"/>
                  </a:lnTo>
                  <a:lnTo>
                    <a:pt x="81" y="96"/>
                  </a:lnTo>
                  <a:lnTo>
                    <a:pt x="80" y="95"/>
                  </a:lnTo>
                  <a:lnTo>
                    <a:pt x="79" y="94"/>
                  </a:lnTo>
                  <a:lnTo>
                    <a:pt x="79" y="94"/>
                  </a:lnTo>
                  <a:lnTo>
                    <a:pt x="79" y="94"/>
                  </a:lnTo>
                  <a:lnTo>
                    <a:pt x="79" y="93"/>
                  </a:lnTo>
                  <a:lnTo>
                    <a:pt x="79" y="93"/>
                  </a:lnTo>
                  <a:lnTo>
                    <a:pt x="80" y="93"/>
                  </a:lnTo>
                  <a:lnTo>
                    <a:pt x="80" y="93"/>
                  </a:lnTo>
                  <a:lnTo>
                    <a:pt x="81" y="93"/>
                  </a:lnTo>
                  <a:lnTo>
                    <a:pt x="81" y="93"/>
                  </a:lnTo>
                  <a:lnTo>
                    <a:pt x="82" y="93"/>
                  </a:lnTo>
                  <a:lnTo>
                    <a:pt x="82" y="92"/>
                  </a:lnTo>
                  <a:lnTo>
                    <a:pt x="82" y="91"/>
                  </a:lnTo>
                  <a:lnTo>
                    <a:pt x="82" y="91"/>
                  </a:lnTo>
                  <a:lnTo>
                    <a:pt x="81" y="91"/>
                  </a:lnTo>
                  <a:lnTo>
                    <a:pt x="80" y="91"/>
                  </a:lnTo>
                  <a:lnTo>
                    <a:pt x="80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7" y="89"/>
                  </a:lnTo>
                  <a:lnTo>
                    <a:pt x="75" y="89"/>
                  </a:lnTo>
                  <a:lnTo>
                    <a:pt x="74" y="90"/>
                  </a:lnTo>
                  <a:lnTo>
                    <a:pt x="73" y="90"/>
                  </a:lnTo>
                  <a:lnTo>
                    <a:pt x="73" y="90"/>
                  </a:lnTo>
                  <a:lnTo>
                    <a:pt x="71" y="91"/>
                  </a:lnTo>
                  <a:lnTo>
                    <a:pt x="70" y="91"/>
                  </a:lnTo>
                  <a:lnTo>
                    <a:pt x="70" y="92"/>
                  </a:lnTo>
                  <a:lnTo>
                    <a:pt x="70" y="93"/>
                  </a:lnTo>
                  <a:lnTo>
                    <a:pt x="69" y="95"/>
                  </a:lnTo>
                  <a:lnTo>
                    <a:pt x="69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7" y="94"/>
                  </a:lnTo>
                  <a:lnTo>
                    <a:pt x="67" y="91"/>
                  </a:lnTo>
                  <a:lnTo>
                    <a:pt x="67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5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4" y="91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5" y="89"/>
                  </a:lnTo>
                  <a:lnTo>
                    <a:pt x="65" y="88"/>
                  </a:lnTo>
                  <a:lnTo>
                    <a:pt x="66" y="88"/>
                  </a:lnTo>
                  <a:lnTo>
                    <a:pt x="66" y="88"/>
                  </a:lnTo>
                  <a:lnTo>
                    <a:pt x="65" y="88"/>
                  </a:lnTo>
                  <a:lnTo>
                    <a:pt x="65" y="88"/>
                  </a:lnTo>
                  <a:lnTo>
                    <a:pt x="64" y="88"/>
                  </a:lnTo>
                  <a:lnTo>
                    <a:pt x="64" y="89"/>
                  </a:lnTo>
                  <a:lnTo>
                    <a:pt x="63" y="89"/>
                  </a:lnTo>
                  <a:lnTo>
                    <a:pt x="62" y="88"/>
                  </a:lnTo>
                  <a:lnTo>
                    <a:pt x="62" y="88"/>
                  </a:lnTo>
                  <a:lnTo>
                    <a:pt x="62" y="86"/>
                  </a:lnTo>
                  <a:lnTo>
                    <a:pt x="62" y="86"/>
                  </a:lnTo>
                  <a:lnTo>
                    <a:pt x="59" y="85"/>
                  </a:lnTo>
                  <a:lnTo>
                    <a:pt x="58" y="85"/>
                  </a:lnTo>
                  <a:lnTo>
                    <a:pt x="58" y="85"/>
                  </a:lnTo>
                  <a:lnTo>
                    <a:pt x="56" y="86"/>
                  </a:lnTo>
                  <a:lnTo>
                    <a:pt x="56" y="87"/>
                  </a:lnTo>
                  <a:lnTo>
                    <a:pt x="55" y="88"/>
                  </a:lnTo>
                  <a:lnTo>
                    <a:pt x="55" y="88"/>
                  </a:lnTo>
                  <a:lnTo>
                    <a:pt x="54" y="88"/>
                  </a:lnTo>
                  <a:lnTo>
                    <a:pt x="53" y="88"/>
                  </a:lnTo>
                  <a:lnTo>
                    <a:pt x="53" y="87"/>
                  </a:lnTo>
                  <a:lnTo>
                    <a:pt x="52" y="87"/>
                  </a:lnTo>
                  <a:lnTo>
                    <a:pt x="52" y="87"/>
                  </a:lnTo>
                  <a:lnTo>
                    <a:pt x="51" y="88"/>
                  </a:lnTo>
                  <a:lnTo>
                    <a:pt x="51" y="88"/>
                  </a:lnTo>
                  <a:lnTo>
                    <a:pt x="51" y="89"/>
                  </a:lnTo>
                  <a:lnTo>
                    <a:pt x="52" y="90"/>
                  </a:lnTo>
                  <a:lnTo>
                    <a:pt x="53" y="90"/>
                  </a:lnTo>
                  <a:lnTo>
                    <a:pt x="53" y="89"/>
                  </a:lnTo>
                  <a:lnTo>
                    <a:pt x="54" y="89"/>
                  </a:lnTo>
                  <a:lnTo>
                    <a:pt x="54" y="89"/>
                  </a:lnTo>
                  <a:lnTo>
                    <a:pt x="55" y="89"/>
                  </a:lnTo>
                  <a:lnTo>
                    <a:pt x="56" y="90"/>
                  </a:lnTo>
                  <a:lnTo>
                    <a:pt x="56" y="90"/>
                  </a:lnTo>
                  <a:lnTo>
                    <a:pt x="57" y="92"/>
                  </a:lnTo>
                  <a:lnTo>
                    <a:pt x="56" y="94"/>
                  </a:lnTo>
                  <a:lnTo>
                    <a:pt x="56" y="94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4" y="94"/>
                  </a:lnTo>
                  <a:lnTo>
                    <a:pt x="54" y="91"/>
                  </a:lnTo>
                  <a:lnTo>
                    <a:pt x="53" y="91"/>
                  </a:lnTo>
                  <a:lnTo>
                    <a:pt x="53" y="91"/>
                  </a:lnTo>
                  <a:lnTo>
                    <a:pt x="52" y="92"/>
                  </a:lnTo>
                  <a:lnTo>
                    <a:pt x="51" y="94"/>
                  </a:lnTo>
                  <a:lnTo>
                    <a:pt x="50" y="94"/>
                  </a:lnTo>
                  <a:lnTo>
                    <a:pt x="49" y="95"/>
                  </a:lnTo>
                  <a:lnTo>
                    <a:pt x="49" y="95"/>
                  </a:lnTo>
                  <a:lnTo>
                    <a:pt x="47" y="95"/>
                  </a:lnTo>
                  <a:lnTo>
                    <a:pt x="45" y="94"/>
                  </a:lnTo>
                  <a:lnTo>
                    <a:pt x="45" y="93"/>
                  </a:lnTo>
                  <a:lnTo>
                    <a:pt x="45" y="93"/>
                  </a:lnTo>
                  <a:lnTo>
                    <a:pt x="45" y="92"/>
                  </a:lnTo>
                  <a:lnTo>
                    <a:pt x="45" y="92"/>
                  </a:lnTo>
                  <a:lnTo>
                    <a:pt x="46" y="90"/>
                  </a:lnTo>
                  <a:lnTo>
                    <a:pt x="47" y="89"/>
                  </a:lnTo>
                  <a:lnTo>
                    <a:pt x="47" y="88"/>
                  </a:lnTo>
                  <a:lnTo>
                    <a:pt x="47" y="88"/>
                  </a:lnTo>
                  <a:lnTo>
                    <a:pt x="47" y="86"/>
                  </a:lnTo>
                  <a:lnTo>
                    <a:pt x="47" y="86"/>
                  </a:lnTo>
                  <a:lnTo>
                    <a:pt x="47" y="86"/>
                  </a:lnTo>
                  <a:lnTo>
                    <a:pt x="46" y="86"/>
                  </a:lnTo>
                  <a:lnTo>
                    <a:pt x="46" y="86"/>
                  </a:lnTo>
                  <a:lnTo>
                    <a:pt x="45" y="86"/>
                  </a:lnTo>
                  <a:lnTo>
                    <a:pt x="44" y="87"/>
                  </a:lnTo>
                  <a:lnTo>
                    <a:pt x="43" y="89"/>
                  </a:lnTo>
                  <a:lnTo>
                    <a:pt x="42" y="90"/>
                  </a:lnTo>
                  <a:lnTo>
                    <a:pt x="41" y="92"/>
                  </a:lnTo>
                  <a:lnTo>
                    <a:pt x="41" y="92"/>
                  </a:lnTo>
                  <a:lnTo>
                    <a:pt x="41" y="92"/>
                  </a:lnTo>
                  <a:lnTo>
                    <a:pt x="40" y="93"/>
                  </a:lnTo>
                  <a:lnTo>
                    <a:pt x="40" y="94"/>
                  </a:lnTo>
                  <a:lnTo>
                    <a:pt x="40" y="94"/>
                  </a:lnTo>
                  <a:lnTo>
                    <a:pt x="38" y="94"/>
                  </a:lnTo>
                  <a:lnTo>
                    <a:pt x="38" y="94"/>
                  </a:lnTo>
                  <a:lnTo>
                    <a:pt x="37" y="93"/>
                  </a:lnTo>
                  <a:lnTo>
                    <a:pt x="37" y="92"/>
                  </a:lnTo>
                  <a:lnTo>
                    <a:pt x="37" y="91"/>
                  </a:lnTo>
                  <a:lnTo>
                    <a:pt x="39" y="90"/>
                  </a:lnTo>
                  <a:lnTo>
                    <a:pt x="39" y="89"/>
                  </a:lnTo>
                  <a:lnTo>
                    <a:pt x="39" y="89"/>
                  </a:lnTo>
                  <a:lnTo>
                    <a:pt x="39" y="88"/>
                  </a:lnTo>
                  <a:lnTo>
                    <a:pt x="39" y="88"/>
                  </a:lnTo>
                  <a:lnTo>
                    <a:pt x="38" y="88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9"/>
                  </a:lnTo>
                  <a:lnTo>
                    <a:pt x="35" y="90"/>
                  </a:lnTo>
                  <a:lnTo>
                    <a:pt x="35" y="91"/>
                  </a:lnTo>
                  <a:lnTo>
                    <a:pt x="34" y="93"/>
                  </a:lnTo>
                  <a:lnTo>
                    <a:pt x="34" y="94"/>
                  </a:lnTo>
                  <a:lnTo>
                    <a:pt x="34" y="94"/>
                  </a:lnTo>
                  <a:lnTo>
                    <a:pt x="34" y="95"/>
                  </a:lnTo>
                  <a:lnTo>
                    <a:pt x="32" y="96"/>
                  </a:lnTo>
                  <a:lnTo>
                    <a:pt x="31" y="96"/>
                  </a:lnTo>
                  <a:lnTo>
                    <a:pt x="30" y="95"/>
                  </a:lnTo>
                  <a:lnTo>
                    <a:pt x="29" y="94"/>
                  </a:lnTo>
                  <a:lnTo>
                    <a:pt x="29" y="94"/>
                  </a:lnTo>
                  <a:lnTo>
                    <a:pt x="29" y="94"/>
                  </a:lnTo>
                  <a:lnTo>
                    <a:pt x="29" y="92"/>
                  </a:lnTo>
                  <a:lnTo>
                    <a:pt x="29" y="92"/>
                  </a:lnTo>
                  <a:lnTo>
                    <a:pt x="28" y="91"/>
                  </a:lnTo>
                  <a:lnTo>
                    <a:pt x="28" y="91"/>
                  </a:lnTo>
                  <a:lnTo>
                    <a:pt x="27" y="91"/>
                  </a:lnTo>
                  <a:lnTo>
                    <a:pt x="27" y="91"/>
                  </a:lnTo>
                  <a:lnTo>
                    <a:pt x="25" y="92"/>
                  </a:lnTo>
                  <a:lnTo>
                    <a:pt x="25" y="93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6" y="96"/>
                  </a:lnTo>
                  <a:lnTo>
                    <a:pt x="25" y="97"/>
                  </a:lnTo>
                  <a:lnTo>
                    <a:pt x="24" y="97"/>
                  </a:lnTo>
                  <a:lnTo>
                    <a:pt x="24" y="97"/>
                  </a:lnTo>
                  <a:lnTo>
                    <a:pt x="23" y="96"/>
                  </a:lnTo>
                  <a:lnTo>
                    <a:pt x="22" y="96"/>
                  </a:lnTo>
                  <a:lnTo>
                    <a:pt x="21" y="97"/>
                  </a:lnTo>
                  <a:lnTo>
                    <a:pt x="20" y="97"/>
                  </a:lnTo>
                  <a:lnTo>
                    <a:pt x="19" y="97"/>
                  </a:lnTo>
                  <a:lnTo>
                    <a:pt x="19" y="96"/>
                  </a:lnTo>
                  <a:lnTo>
                    <a:pt x="18" y="95"/>
                  </a:lnTo>
                  <a:lnTo>
                    <a:pt x="17" y="94"/>
                  </a:lnTo>
                  <a:lnTo>
                    <a:pt x="17" y="94"/>
                  </a:lnTo>
                  <a:lnTo>
                    <a:pt x="17" y="94"/>
                  </a:lnTo>
                  <a:lnTo>
                    <a:pt x="17" y="93"/>
                  </a:lnTo>
                  <a:lnTo>
                    <a:pt x="17" y="92"/>
                  </a:lnTo>
                  <a:lnTo>
                    <a:pt x="18" y="92"/>
                  </a:lnTo>
                  <a:lnTo>
                    <a:pt x="18" y="92"/>
                  </a:lnTo>
                  <a:lnTo>
                    <a:pt x="19" y="92"/>
                  </a:lnTo>
                  <a:lnTo>
                    <a:pt x="20" y="91"/>
                  </a:lnTo>
                  <a:lnTo>
                    <a:pt x="20" y="91"/>
                  </a:lnTo>
                  <a:lnTo>
                    <a:pt x="21" y="90"/>
                  </a:lnTo>
                  <a:lnTo>
                    <a:pt x="21" y="89"/>
                  </a:lnTo>
                  <a:lnTo>
                    <a:pt x="21" y="89"/>
                  </a:lnTo>
                  <a:lnTo>
                    <a:pt x="20" y="88"/>
                  </a:lnTo>
                  <a:lnTo>
                    <a:pt x="20" y="87"/>
                  </a:lnTo>
                  <a:lnTo>
                    <a:pt x="19" y="88"/>
                  </a:lnTo>
                  <a:lnTo>
                    <a:pt x="17" y="90"/>
                  </a:lnTo>
                  <a:lnTo>
                    <a:pt x="16" y="91"/>
                  </a:lnTo>
                  <a:lnTo>
                    <a:pt x="15" y="91"/>
                  </a:lnTo>
                  <a:lnTo>
                    <a:pt x="14" y="91"/>
                  </a:lnTo>
                  <a:lnTo>
                    <a:pt x="14" y="91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11" y="85"/>
                  </a:lnTo>
                  <a:lnTo>
                    <a:pt x="9" y="85"/>
                  </a:lnTo>
                  <a:lnTo>
                    <a:pt x="9" y="85"/>
                  </a:lnTo>
                  <a:lnTo>
                    <a:pt x="8" y="85"/>
                  </a:lnTo>
                  <a:lnTo>
                    <a:pt x="7" y="85"/>
                  </a:lnTo>
                  <a:lnTo>
                    <a:pt x="7" y="85"/>
                  </a:lnTo>
                  <a:lnTo>
                    <a:pt x="7" y="85"/>
                  </a:lnTo>
                  <a:lnTo>
                    <a:pt x="5" y="84"/>
                  </a:lnTo>
                  <a:lnTo>
                    <a:pt x="4" y="83"/>
                  </a:lnTo>
                  <a:lnTo>
                    <a:pt x="3" y="83"/>
                  </a:lnTo>
                  <a:lnTo>
                    <a:pt x="3" y="83"/>
                  </a:lnTo>
                  <a:lnTo>
                    <a:pt x="3" y="82"/>
                  </a:lnTo>
                  <a:lnTo>
                    <a:pt x="3" y="81"/>
                  </a:lnTo>
                  <a:lnTo>
                    <a:pt x="5" y="81"/>
                  </a:lnTo>
                  <a:lnTo>
                    <a:pt x="6" y="79"/>
                  </a:lnTo>
                  <a:lnTo>
                    <a:pt x="7" y="79"/>
                  </a:lnTo>
                  <a:lnTo>
                    <a:pt x="7" y="79"/>
                  </a:lnTo>
                  <a:lnTo>
                    <a:pt x="7" y="78"/>
                  </a:lnTo>
                  <a:lnTo>
                    <a:pt x="6" y="78"/>
                  </a:lnTo>
                  <a:lnTo>
                    <a:pt x="5" y="77"/>
                  </a:lnTo>
                  <a:lnTo>
                    <a:pt x="5" y="77"/>
                  </a:lnTo>
                  <a:lnTo>
                    <a:pt x="5" y="76"/>
                  </a:lnTo>
                  <a:lnTo>
                    <a:pt x="5" y="75"/>
                  </a:lnTo>
                  <a:lnTo>
                    <a:pt x="7" y="75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7" y="73"/>
                  </a:lnTo>
                  <a:lnTo>
                    <a:pt x="6" y="72"/>
                  </a:lnTo>
                  <a:lnTo>
                    <a:pt x="5" y="72"/>
                  </a:lnTo>
                  <a:lnTo>
                    <a:pt x="5" y="73"/>
                  </a:lnTo>
                  <a:lnTo>
                    <a:pt x="5" y="74"/>
                  </a:lnTo>
                  <a:lnTo>
                    <a:pt x="4" y="75"/>
                  </a:lnTo>
                  <a:lnTo>
                    <a:pt x="2" y="74"/>
                  </a:lnTo>
                  <a:lnTo>
                    <a:pt x="1" y="74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0" y="68"/>
                  </a:lnTo>
                  <a:lnTo>
                    <a:pt x="1" y="62"/>
                  </a:lnTo>
                  <a:lnTo>
                    <a:pt x="1" y="61"/>
                  </a:lnTo>
                  <a:lnTo>
                    <a:pt x="1" y="57"/>
                  </a:lnTo>
                  <a:lnTo>
                    <a:pt x="1" y="55"/>
                  </a:lnTo>
                  <a:lnTo>
                    <a:pt x="1" y="46"/>
                  </a:lnTo>
                  <a:lnTo>
                    <a:pt x="1" y="38"/>
                  </a:lnTo>
                  <a:lnTo>
                    <a:pt x="1" y="36"/>
                  </a:lnTo>
                  <a:lnTo>
                    <a:pt x="1" y="23"/>
                  </a:lnTo>
                  <a:lnTo>
                    <a:pt x="1" y="15"/>
                  </a:lnTo>
                  <a:lnTo>
                    <a:pt x="2" y="15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7" name="Lincoln"/>
            <p:cNvSpPr>
              <a:spLocks/>
            </p:cNvSpPr>
            <p:nvPr/>
          </p:nvSpPr>
          <p:spPr bwMode="auto">
            <a:xfrm>
              <a:off x="502" y="561"/>
              <a:ext cx="105" cy="94"/>
            </a:xfrm>
            <a:custGeom>
              <a:avLst/>
              <a:gdLst/>
              <a:ahLst/>
              <a:cxnLst>
                <a:cxn ang="0">
                  <a:pos x="69" y="16"/>
                </a:cxn>
                <a:cxn ang="0">
                  <a:pos x="69" y="19"/>
                </a:cxn>
                <a:cxn ang="0">
                  <a:pos x="70" y="20"/>
                </a:cxn>
                <a:cxn ang="0">
                  <a:pos x="72" y="21"/>
                </a:cxn>
                <a:cxn ang="0">
                  <a:pos x="74" y="20"/>
                </a:cxn>
                <a:cxn ang="0">
                  <a:pos x="77" y="18"/>
                </a:cxn>
                <a:cxn ang="0">
                  <a:pos x="80" y="16"/>
                </a:cxn>
                <a:cxn ang="0">
                  <a:pos x="82" y="17"/>
                </a:cxn>
                <a:cxn ang="0">
                  <a:pos x="84" y="18"/>
                </a:cxn>
                <a:cxn ang="0">
                  <a:pos x="88" y="23"/>
                </a:cxn>
                <a:cxn ang="0">
                  <a:pos x="90" y="24"/>
                </a:cxn>
                <a:cxn ang="0">
                  <a:pos x="92" y="24"/>
                </a:cxn>
                <a:cxn ang="0">
                  <a:pos x="96" y="21"/>
                </a:cxn>
                <a:cxn ang="0">
                  <a:pos x="97" y="21"/>
                </a:cxn>
                <a:cxn ang="0">
                  <a:pos x="100" y="22"/>
                </a:cxn>
                <a:cxn ang="0">
                  <a:pos x="101" y="23"/>
                </a:cxn>
                <a:cxn ang="0">
                  <a:pos x="102" y="25"/>
                </a:cxn>
                <a:cxn ang="0">
                  <a:pos x="102" y="33"/>
                </a:cxn>
                <a:cxn ang="0">
                  <a:pos x="103" y="36"/>
                </a:cxn>
                <a:cxn ang="0">
                  <a:pos x="105" y="38"/>
                </a:cxn>
                <a:cxn ang="0">
                  <a:pos x="101" y="42"/>
                </a:cxn>
                <a:cxn ang="0">
                  <a:pos x="97" y="41"/>
                </a:cxn>
                <a:cxn ang="0">
                  <a:pos x="90" y="47"/>
                </a:cxn>
                <a:cxn ang="0">
                  <a:pos x="80" y="55"/>
                </a:cxn>
                <a:cxn ang="0">
                  <a:pos x="80" y="73"/>
                </a:cxn>
                <a:cxn ang="0">
                  <a:pos x="79" y="94"/>
                </a:cxn>
                <a:cxn ang="0">
                  <a:pos x="59" y="92"/>
                </a:cxn>
                <a:cxn ang="0">
                  <a:pos x="45" y="92"/>
                </a:cxn>
                <a:cxn ang="0">
                  <a:pos x="34" y="92"/>
                </a:cxn>
                <a:cxn ang="0">
                  <a:pos x="25" y="92"/>
                </a:cxn>
                <a:cxn ang="0">
                  <a:pos x="19" y="92"/>
                </a:cxn>
                <a:cxn ang="0">
                  <a:pos x="0" y="84"/>
                </a:cxn>
                <a:cxn ang="0">
                  <a:pos x="0" y="60"/>
                </a:cxn>
                <a:cxn ang="0">
                  <a:pos x="3" y="47"/>
                </a:cxn>
                <a:cxn ang="0">
                  <a:pos x="4" y="45"/>
                </a:cxn>
                <a:cxn ang="0">
                  <a:pos x="4" y="26"/>
                </a:cxn>
                <a:cxn ang="0">
                  <a:pos x="4" y="19"/>
                </a:cxn>
                <a:cxn ang="0">
                  <a:pos x="19" y="19"/>
                </a:cxn>
                <a:cxn ang="0">
                  <a:pos x="30" y="19"/>
                </a:cxn>
                <a:cxn ang="0">
                  <a:pos x="32" y="19"/>
                </a:cxn>
                <a:cxn ang="0">
                  <a:pos x="43" y="26"/>
                </a:cxn>
                <a:cxn ang="0">
                  <a:pos x="47" y="7"/>
                </a:cxn>
                <a:cxn ang="0">
                  <a:pos x="47" y="5"/>
                </a:cxn>
                <a:cxn ang="0">
                  <a:pos x="47" y="2"/>
                </a:cxn>
                <a:cxn ang="0">
                  <a:pos x="50" y="0"/>
                </a:cxn>
                <a:cxn ang="0">
                  <a:pos x="53" y="1"/>
                </a:cxn>
                <a:cxn ang="0">
                  <a:pos x="63" y="8"/>
                </a:cxn>
                <a:cxn ang="0">
                  <a:pos x="67" y="11"/>
                </a:cxn>
                <a:cxn ang="0">
                  <a:pos x="71" y="10"/>
                </a:cxn>
                <a:cxn ang="0">
                  <a:pos x="73" y="10"/>
                </a:cxn>
                <a:cxn ang="0">
                  <a:pos x="74" y="10"/>
                </a:cxn>
                <a:cxn ang="0">
                  <a:pos x="75" y="12"/>
                </a:cxn>
                <a:cxn ang="0">
                  <a:pos x="73" y="12"/>
                </a:cxn>
                <a:cxn ang="0">
                  <a:pos x="71" y="13"/>
                </a:cxn>
                <a:cxn ang="0">
                  <a:pos x="70" y="14"/>
                </a:cxn>
              </a:cxnLst>
              <a:rect l="0" t="0" r="r" b="b"/>
              <a:pathLst>
                <a:path w="105" h="94">
                  <a:moveTo>
                    <a:pt x="70" y="14"/>
                  </a:moveTo>
                  <a:lnTo>
                    <a:pt x="69" y="16"/>
                  </a:lnTo>
                  <a:lnTo>
                    <a:pt x="69" y="17"/>
                  </a:lnTo>
                  <a:lnTo>
                    <a:pt x="69" y="19"/>
                  </a:lnTo>
                  <a:lnTo>
                    <a:pt x="70" y="19"/>
                  </a:lnTo>
                  <a:lnTo>
                    <a:pt x="70" y="20"/>
                  </a:lnTo>
                  <a:lnTo>
                    <a:pt x="71" y="21"/>
                  </a:lnTo>
                  <a:lnTo>
                    <a:pt x="72" y="21"/>
                  </a:lnTo>
                  <a:lnTo>
                    <a:pt x="73" y="21"/>
                  </a:lnTo>
                  <a:lnTo>
                    <a:pt x="74" y="20"/>
                  </a:lnTo>
                  <a:lnTo>
                    <a:pt x="75" y="20"/>
                  </a:lnTo>
                  <a:lnTo>
                    <a:pt x="77" y="18"/>
                  </a:lnTo>
                  <a:lnTo>
                    <a:pt x="77" y="17"/>
                  </a:lnTo>
                  <a:lnTo>
                    <a:pt x="80" y="16"/>
                  </a:lnTo>
                  <a:lnTo>
                    <a:pt x="81" y="16"/>
                  </a:lnTo>
                  <a:lnTo>
                    <a:pt x="82" y="17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6" y="21"/>
                  </a:lnTo>
                  <a:lnTo>
                    <a:pt x="88" y="23"/>
                  </a:lnTo>
                  <a:lnTo>
                    <a:pt x="89" y="24"/>
                  </a:lnTo>
                  <a:lnTo>
                    <a:pt x="90" y="24"/>
                  </a:lnTo>
                  <a:lnTo>
                    <a:pt x="90" y="24"/>
                  </a:lnTo>
                  <a:lnTo>
                    <a:pt x="92" y="24"/>
                  </a:lnTo>
                  <a:lnTo>
                    <a:pt x="95" y="22"/>
                  </a:lnTo>
                  <a:lnTo>
                    <a:pt x="96" y="21"/>
                  </a:lnTo>
                  <a:lnTo>
                    <a:pt x="97" y="21"/>
                  </a:lnTo>
                  <a:lnTo>
                    <a:pt x="97" y="21"/>
                  </a:lnTo>
                  <a:lnTo>
                    <a:pt x="99" y="21"/>
                  </a:lnTo>
                  <a:lnTo>
                    <a:pt x="100" y="22"/>
                  </a:lnTo>
                  <a:lnTo>
                    <a:pt x="101" y="23"/>
                  </a:lnTo>
                  <a:lnTo>
                    <a:pt x="101" y="23"/>
                  </a:lnTo>
                  <a:lnTo>
                    <a:pt x="102" y="24"/>
                  </a:lnTo>
                  <a:lnTo>
                    <a:pt x="102" y="25"/>
                  </a:lnTo>
                  <a:lnTo>
                    <a:pt x="103" y="29"/>
                  </a:lnTo>
                  <a:lnTo>
                    <a:pt x="102" y="33"/>
                  </a:lnTo>
                  <a:lnTo>
                    <a:pt x="102" y="35"/>
                  </a:lnTo>
                  <a:lnTo>
                    <a:pt x="103" y="36"/>
                  </a:lnTo>
                  <a:lnTo>
                    <a:pt x="103" y="37"/>
                  </a:lnTo>
                  <a:lnTo>
                    <a:pt x="105" y="38"/>
                  </a:lnTo>
                  <a:lnTo>
                    <a:pt x="105" y="42"/>
                  </a:lnTo>
                  <a:lnTo>
                    <a:pt x="101" y="42"/>
                  </a:lnTo>
                  <a:lnTo>
                    <a:pt x="101" y="41"/>
                  </a:lnTo>
                  <a:lnTo>
                    <a:pt x="97" y="41"/>
                  </a:lnTo>
                  <a:lnTo>
                    <a:pt x="97" y="47"/>
                  </a:lnTo>
                  <a:lnTo>
                    <a:pt x="90" y="47"/>
                  </a:lnTo>
                  <a:lnTo>
                    <a:pt x="81" y="47"/>
                  </a:lnTo>
                  <a:lnTo>
                    <a:pt x="80" y="55"/>
                  </a:lnTo>
                  <a:lnTo>
                    <a:pt x="80" y="63"/>
                  </a:lnTo>
                  <a:lnTo>
                    <a:pt x="80" y="73"/>
                  </a:lnTo>
                  <a:lnTo>
                    <a:pt x="80" y="73"/>
                  </a:lnTo>
                  <a:lnTo>
                    <a:pt x="79" y="94"/>
                  </a:lnTo>
                  <a:lnTo>
                    <a:pt x="76" y="93"/>
                  </a:lnTo>
                  <a:lnTo>
                    <a:pt x="59" y="92"/>
                  </a:lnTo>
                  <a:lnTo>
                    <a:pt x="46" y="92"/>
                  </a:lnTo>
                  <a:lnTo>
                    <a:pt x="45" y="92"/>
                  </a:lnTo>
                  <a:lnTo>
                    <a:pt x="39" y="92"/>
                  </a:lnTo>
                  <a:lnTo>
                    <a:pt x="34" y="92"/>
                  </a:lnTo>
                  <a:lnTo>
                    <a:pt x="26" y="92"/>
                  </a:lnTo>
                  <a:lnTo>
                    <a:pt x="25" y="92"/>
                  </a:lnTo>
                  <a:lnTo>
                    <a:pt x="24" y="92"/>
                  </a:lnTo>
                  <a:lnTo>
                    <a:pt x="19" y="92"/>
                  </a:lnTo>
                  <a:lnTo>
                    <a:pt x="0" y="92"/>
                  </a:lnTo>
                  <a:lnTo>
                    <a:pt x="0" y="84"/>
                  </a:lnTo>
                  <a:lnTo>
                    <a:pt x="0" y="71"/>
                  </a:lnTo>
                  <a:lnTo>
                    <a:pt x="0" y="60"/>
                  </a:lnTo>
                  <a:lnTo>
                    <a:pt x="0" y="47"/>
                  </a:lnTo>
                  <a:lnTo>
                    <a:pt x="3" y="47"/>
                  </a:lnTo>
                  <a:lnTo>
                    <a:pt x="4" y="47"/>
                  </a:lnTo>
                  <a:lnTo>
                    <a:pt x="4" y="45"/>
                  </a:lnTo>
                  <a:lnTo>
                    <a:pt x="4" y="38"/>
                  </a:lnTo>
                  <a:lnTo>
                    <a:pt x="4" y="26"/>
                  </a:lnTo>
                  <a:lnTo>
                    <a:pt x="4" y="20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19" y="19"/>
                  </a:lnTo>
                  <a:lnTo>
                    <a:pt x="24" y="19"/>
                  </a:lnTo>
                  <a:lnTo>
                    <a:pt x="30" y="19"/>
                  </a:lnTo>
                  <a:lnTo>
                    <a:pt x="31" y="19"/>
                  </a:lnTo>
                  <a:lnTo>
                    <a:pt x="32" y="19"/>
                  </a:lnTo>
                  <a:lnTo>
                    <a:pt x="43" y="19"/>
                  </a:lnTo>
                  <a:lnTo>
                    <a:pt x="43" y="26"/>
                  </a:lnTo>
                  <a:lnTo>
                    <a:pt x="47" y="26"/>
                  </a:lnTo>
                  <a:lnTo>
                    <a:pt x="47" y="7"/>
                  </a:lnTo>
                  <a:lnTo>
                    <a:pt x="47" y="5"/>
                  </a:lnTo>
                  <a:lnTo>
                    <a:pt x="47" y="5"/>
                  </a:lnTo>
                  <a:lnTo>
                    <a:pt x="47" y="4"/>
                  </a:lnTo>
                  <a:lnTo>
                    <a:pt x="47" y="2"/>
                  </a:lnTo>
                  <a:lnTo>
                    <a:pt x="47" y="0"/>
                  </a:lnTo>
                  <a:lnTo>
                    <a:pt x="50" y="0"/>
                  </a:lnTo>
                  <a:lnTo>
                    <a:pt x="52" y="0"/>
                  </a:lnTo>
                  <a:lnTo>
                    <a:pt x="53" y="1"/>
                  </a:lnTo>
                  <a:lnTo>
                    <a:pt x="53" y="1"/>
                  </a:lnTo>
                  <a:lnTo>
                    <a:pt x="63" y="8"/>
                  </a:lnTo>
                  <a:lnTo>
                    <a:pt x="66" y="10"/>
                  </a:lnTo>
                  <a:lnTo>
                    <a:pt x="67" y="11"/>
                  </a:lnTo>
                  <a:lnTo>
                    <a:pt x="68" y="11"/>
                  </a:lnTo>
                  <a:lnTo>
                    <a:pt x="71" y="10"/>
                  </a:lnTo>
                  <a:lnTo>
                    <a:pt x="72" y="10"/>
                  </a:lnTo>
                  <a:lnTo>
                    <a:pt x="73" y="10"/>
                  </a:lnTo>
                  <a:lnTo>
                    <a:pt x="73" y="10"/>
                  </a:lnTo>
                  <a:lnTo>
                    <a:pt x="74" y="10"/>
                  </a:lnTo>
                  <a:lnTo>
                    <a:pt x="75" y="11"/>
                  </a:lnTo>
                  <a:lnTo>
                    <a:pt x="75" y="12"/>
                  </a:lnTo>
                  <a:lnTo>
                    <a:pt x="74" y="12"/>
                  </a:lnTo>
                  <a:lnTo>
                    <a:pt x="73" y="12"/>
                  </a:lnTo>
                  <a:lnTo>
                    <a:pt x="73" y="13"/>
                  </a:lnTo>
                  <a:lnTo>
                    <a:pt x="71" y="13"/>
                  </a:lnTo>
                  <a:lnTo>
                    <a:pt x="71" y="13"/>
                  </a:lnTo>
                  <a:lnTo>
                    <a:pt x="70" y="14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8" name="Lawrence"/>
            <p:cNvSpPr>
              <a:spLocks/>
            </p:cNvSpPr>
            <p:nvPr/>
          </p:nvSpPr>
          <p:spPr bwMode="auto">
            <a:xfrm>
              <a:off x="619" y="58"/>
              <a:ext cx="116" cy="91"/>
            </a:xfrm>
            <a:custGeom>
              <a:avLst/>
              <a:gdLst/>
              <a:ahLst/>
              <a:cxnLst>
                <a:cxn ang="0">
                  <a:pos x="22" y="8"/>
                </a:cxn>
                <a:cxn ang="0">
                  <a:pos x="23" y="4"/>
                </a:cxn>
                <a:cxn ang="0">
                  <a:pos x="25" y="6"/>
                </a:cxn>
                <a:cxn ang="0">
                  <a:pos x="26" y="8"/>
                </a:cxn>
                <a:cxn ang="0">
                  <a:pos x="30" y="9"/>
                </a:cxn>
                <a:cxn ang="0">
                  <a:pos x="31" y="11"/>
                </a:cxn>
                <a:cxn ang="0">
                  <a:pos x="34" y="12"/>
                </a:cxn>
                <a:cxn ang="0">
                  <a:pos x="36" y="13"/>
                </a:cxn>
                <a:cxn ang="0">
                  <a:pos x="39" y="16"/>
                </a:cxn>
                <a:cxn ang="0">
                  <a:pos x="40" y="19"/>
                </a:cxn>
                <a:cxn ang="0">
                  <a:pos x="41" y="22"/>
                </a:cxn>
                <a:cxn ang="0">
                  <a:pos x="42" y="22"/>
                </a:cxn>
                <a:cxn ang="0">
                  <a:pos x="44" y="24"/>
                </a:cxn>
                <a:cxn ang="0">
                  <a:pos x="45" y="25"/>
                </a:cxn>
                <a:cxn ang="0">
                  <a:pos x="48" y="26"/>
                </a:cxn>
                <a:cxn ang="0">
                  <a:pos x="52" y="26"/>
                </a:cxn>
                <a:cxn ang="0">
                  <a:pos x="53" y="32"/>
                </a:cxn>
                <a:cxn ang="0">
                  <a:pos x="54" y="33"/>
                </a:cxn>
                <a:cxn ang="0">
                  <a:pos x="53" y="34"/>
                </a:cxn>
                <a:cxn ang="0">
                  <a:pos x="56" y="34"/>
                </a:cxn>
                <a:cxn ang="0">
                  <a:pos x="56" y="29"/>
                </a:cxn>
                <a:cxn ang="0">
                  <a:pos x="58" y="25"/>
                </a:cxn>
                <a:cxn ang="0">
                  <a:pos x="59" y="27"/>
                </a:cxn>
                <a:cxn ang="0">
                  <a:pos x="60" y="26"/>
                </a:cxn>
                <a:cxn ang="0">
                  <a:pos x="76" y="26"/>
                </a:cxn>
                <a:cxn ang="0">
                  <a:pos x="104" y="26"/>
                </a:cxn>
                <a:cxn ang="0">
                  <a:pos x="116" y="27"/>
                </a:cxn>
                <a:cxn ang="0">
                  <a:pos x="112" y="35"/>
                </a:cxn>
                <a:cxn ang="0">
                  <a:pos x="110" y="37"/>
                </a:cxn>
                <a:cxn ang="0">
                  <a:pos x="108" y="38"/>
                </a:cxn>
                <a:cxn ang="0">
                  <a:pos x="106" y="41"/>
                </a:cxn>
                <a:cxn ang="0">
                  <a:pos x="104" y="42"/>
                </a:cxn>
                <a:cxn ang="0">
                  <a:pos x="102" y="44"/>
                </a:cxn>
                <a:cxn ang="0">
                  <a:pos x="101" y="49"/>
                </a:cxn>
                <a:cxn ang="0">
                  <a:pos x="99" y="56"/>
                </a:cxn>
                <a:cxn ang="0">
                  <a:pos x="95" y="62"/>
                </a:cxn>
                <a:cxn ang="0">
                  <a:pos x="95" y="64"/>
                </a:cxn>
                <a:cxn ang="0">
                  <a:pos x="95" y="63"/>
                </a:cxn>
                <a:cxn ang="0">
                  <a:pos x="97" y="66"/>
                </a:cxn>
                <a:cxn ang="0">
                  <a:pos x="98" y="67"/>
                </a:cxn>
                <a:cxn ang="0">
                  <a:pos x="97" y="68"/>
                </a:cxn>
                <a:cxn ang="0">
                  <a:pos x="97" y="68"/>
                </a:cxn>
                <a:cxn ang="0">
                  <a:pos x="98" y="69"/>
                </a:cxn>
                <a:cxn ang="0">
                  <a:pos x="96" y="70"/>
                </a:cxn>
                <a:cxn ang="0">
                  <a:pos x="96" y="71"/>
                </a:cxn>
                <a:cxn ang="0">
                  <a:pos x="94" y="73"/>
                </a:cxn>
                <a:cxn ang="0">
                  <a:pos x="94" y="75"/>
                </a:cxn>
                <a:cxn ang="0">
                  <a:pos x="94" y="75"/>
                </a:cxn>
                <a:cxn ang="0">
                  <a:pos x="94" y="77"/>
                </a:cxn>
                <a:cxn ang="0">
                  <a:pos x="95" y="79"/>
                </a:cxn>
                <a:cxn ang="0">
                  <a:pos x="92" y="91"/>
                </a:cxn>
                <a:cxn ang="0">
                  <a:pos x="68" y="90"/>
                </a:cxn>
                <a:cxn ang="0">
                  <a:pos x="62" y="90"/>
                </a:cxn>
                <a:cxn ang="0">
                  <a:pos x="30" y="89"/>
                </a:cxn>
                <a:cxn ang="0">
                  <a:pos x="11" y="89"/>
                </a:cxn>
                <a:cxn ang="0">
                  <a:pos x="1" y="75"/>
                </a:cxn>
                <a:cxn ang="0">
                  <a:pos x="1" y="47"/>
                </a:cxn>
                <a:cxn ang="0">
                  <a:pos x="2" y="24"/>
                </a:cxn>
                <a:cxn ang="0">
                  <a:pos x="2" y="7"/>
                </a:cxn>
                <a:cxn ang="0">
                  <a:pos x="19" y="4"/>
                </a:cxn>
              </a:cxnLst>
              <a:rect l="0" t="0" r="r" b="b"/>
              <a:pathLst>
                <a:path w="116" h="91">
                  <a:moveTo>
                    <a:pt x="21" y="0"/>
                  </a:moveTo>
                  <a:lnTo>
                    <a:pt x="22" y="0"/>
                  </a:lnTo>
                  <a:lnTo>
                    <a:pt x="22" y="4"/>
                  </a:lnTo>
                  <a:lnTo>
                    <a:pt x="22" y="8"/>
                  </a:lnTo>
                  <a:lnTo>
                    <a:pt x="23" y="7"/>
                  </a:lnTo>
                  <a:lnTo>
                    <a:pt x="23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3" y="4"/>
                  </a:lnTo>
                  <a:lnTo>
                    <a:pt x="24" y="4"/>
                  </a:lnTo>
                  <a:lnTo>
                    <a:pt x="25" y="5"/>
                  </a:lnTo>
                  <a:lnTo>
                    <a:pt x="25" y="6"/>
                  </a:lnTo>
                  <a:lnTo>
                    <a:pt x="25" y="7"/>
                  </a:lnTo>
                  <a:lnTo>
                    <a:pt x="25" y="8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26" y="9"/>
                  </a:lnTo>
                  <a:lnTo>
                    <a:pt x="29" y="10"/>
                  </a:lnTo>
                  <a:lnTo>
                    <a:pt x="30" y="10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4" y="12"/>
                  </a:lnTo>
                  <a:lnTo>
                    <a:pt x="35" y="12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7" y="13"/>
                  </a:lnTo>
                  <a:lnTo>
                    <a:pt x="37" y="13"/>
                  </a:lnTo>
                  <a:lnTo>
                    <a:pt x="38" y="15"/>
                  </a:lnTo>
                  <a:lnTo>
                    <a:pt x="39" y="16"/>
                  </a:lnTo>
                  <a:lnTo>
                    <a:pt x="38" y="16"/>
                  </a:lnTo>
                  <a:lnTo>
                    <a:pt x="39" y="18"/>
                  </a:lnTo>
                  <a:lnTo>
                    <a:pt x="40" y="18"/>
                  </a:lnTo>
                  <a:lnTo>
                    <a:pt x="40" y="19"/>
                  </a:lnTo>
                  <a:lnTo>
                    <a:pt x="40" y="20"/>
                  </a:lnTo>
                  <a:lnTo>
                    <a:pt x="40" y="22"/>
                  </a:lnTo>
                  <a:lnTo>
                    <a:pt x="41" y="22"/>
                  </a:lnTo>
                  <a:lnTo>
                    <a:pt x="41" y="22"/>
                  </a:lnTo>
                  <a:lnTo>
                    <a:pt x="41" y="22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42" y="24"/>
                  </a:lnTo>
                  <a:lnTo>
                    <a:pt x="43" y="24"/>
                  </a:lnTo>
                  <a:lnTo>
                    <a:pt x="44" y="23"/>
                  </a:lnTo>
                  <a:lnTo>
                    <a:pt x="44" y="24"/>
                  </a:lnTo>
                  <a:lnTo>
                    <a:pt x="45" y="24"/>
                  </a:lnTo>
                  <a:lnTo>
                    <a:pt x="45" y="25"/>
                  </a:lnTo>
                  <a:lnTo>
                    <a:pt x="45" y="25"/>
                  </a:lnTo>
                  <a:lnTo>
                    <a:pt x="45" y="25"/>
                  </a:lnTo>
                  <a:lnTo>
                    <a:pt x="46" y="25"/>
                  </a:lnTo>
                  <a:lnTo>
                    <a:pt x="46" y="25"/>
                  </a:lnTo>
                  <a:lnTo>
                    <a:pt x="47" y="25"/>
                  </a:lnTo>
                  <a:lnTo>
                    <a:pt x="48" y="26"/>
                  </a:lnTo>
                  <a:lnTo>
                    <a:pt x="49" y="26"/>
                  </a:lnTo>
                  <a:lnTo>
                    <a:pt x="51" y="26"/>
                  </a:lnTo>
                  <a:lnTo>
                    <a:pt x="52" y="26"/>
                  </a:lnTo>
                  <a:lnTo>
                    <a:pt x="52" y="26"/>
                  </a:lnTo>
                  <a:lnTo>
                    <a:pt x="52" y="27"/>
                  </a:lnTo>
                  <a:lnTo>
                    <a:pt x="52" y="28"/>
                  </a:lnTo>
                  <a:lnTo>
                    <a:pt x="52" y="31"/>
                  </a:lnTo>
                  <a:lnTo>
                    <a:pt x="53" y="32"/>
                  </a:lnTo>
                  <a:lnTo>
                    <a:pt x="53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54" y="33"/>
                  </a:lnTo>
                  <a:lnTo>
                    <a:pt x="53" y="33"/>
                  </a:lnTo>
                  <a:lnTo>
                    <a:pt x="52" y="33"/>
                  </a:lnTo>
                  <a:lnTo>
                    <a:pt x="53" y="34"/>
                  </a:lnTo>
                  <a:lnTo>
                    <a:pt x="53" y="34"/>
                  </a:lnTo>
                  <a:lnTo>
                    <a:pt x="54" y="34"/>
                  </a:lnTo>
                  <a:lnTo>
                    <a:pt x="54" y="34"/>
                  </a:lnTo>
                  <a:lnTo>
                    <a:pt x="55" y="34"/>
                  </a:lnTo>
                  <a:lnTo>
                    <a:pt x="56" y="34"/>
                  </a:lnTo>
                  <a:lnTo>
                    <a:pt x="56" y="34"/>
                  </a:lnTo>
                  <a:lnTo>
                    <a:pt x="56" y="33"/>
                  </a:lnTo>
                  <a:lnTo>
                    <a:pt x="56" y="31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6" y="28"/>
                  </a:lnTo>
                  <a:lnTo>
                    <a:pt x="57" y="26"/>
                  </a:lnTo>
                  <a:lnTo>
                    <a:pt x="58" y="25"/>
                  </a:lnTo>
                  <a:lnTo>
                    <a:pt x="58" y="25"/>
                  </a:lnTo>
                  <a:lnTo>
                    <a:pt x="58" y="26"/>
                  </a:lnTo>
                  <a:lnTo>
                    <a:pt x="58" y="27"/>
                  </a:lnTo>
                  <a:lnTo>
                    <a:pt x="59" y="27"/>
                  </a:lnTo>
                  <a:lnTo>
                    <a:pt x="59" y="27"/>
                  </a:lnTo>
                  <a:lnTo>
                    <a:pt x="59" y="27"/>
                  </a:lnTo>
                  <a:lnTo>
                    <a:pt x="60" y="26"/>
                  </a:lnTo>
                  <a:lnTo>
                    <a:pt x="60" y="26"/>
                  </a:lnTo>
                  <a:lnTo>
                    <a:pt x="67" y="26"/>
                  </a:lnTo>
                  <a:lnTo>
                    <a:pt x="67" y="26"/>
                  </a:lnTo>
                  <a:lnTo>
                    <a:pt x="69" y="26"/>
                  </a:lnTo>
                  <a:lnTo>
                    <a:pt x="76" y="26"/>
                  </a:lnTo>
                  <a:lnTo>
                    <a:pt x="90" y="26"/>
                  </a:lnTo>
                  <a:lnTo>
                    <a:pt x="97" y="26"/>
                  </a:lnTo>
                  <a:lnTo>
                    <a:pt x="99" y="26"/>
                  </a:lnTo>
                  <a:lnTo>
                    <a:pt x="104" y="26"/>
                  </a:lnTo>
                  <a:lnTo>
                    <a:pt x="111" y="26"/>
                  </a:lnTo>
                  <a:lnTo>
                    <a:pt x="114" y="26"/>
                  </a:lnTo>
                  <a:lnTo>
                    <a:pt x="116" y="26"/>
                  </a:lnTo>
                  <a:lnTo>
                    <a:pt x="116" y="27"/>
                  </a:lnTo>
                  <a:lnTo>
                    <a:pt x="113" y="30"/>
                  </a:lnTo>
                  <a:lnTo>
                    <a:pt x="112" y="32"/>
                  </a:lnTo>
                  <a:lnTo>
                    <a:pt x="111" y="33"/>
                  </a:lnTo>
                  <a:lnTo>
                    <a:pt x="112" y="35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0" y="37"/>
                  </a:lnTo>
                  <a:lnTo>
                    <a:pt x="110" y="37"/>
                  </a:lnTo>
                  <a:lnTo>
                    <a:pt x="110" y="38"/>
                  </a:lnTo>
                  <a:lnTo>
                    <a:pt x="110" y="37"/>
                  </a:lnTo>
                  <a:lnTo>
                    <a:pt x="109" y="37"/>
                  </a:lnTo>
                  <a:lnTo>
                    <a:pt x="108" y="38"/>
                  </a:lnTo>
                  <a:lnTo>
                    <a:pt x="108" y="39"/>
                  </a:lnTo>
                  <a:lnTo>
                    <a:pt x="108" y="40"/>
                  </a:lnTo>
                  <a:lnTo>
                    <a:pt x="107" y="41"/>
                  </a:lnTo>
                  <a:lnTo>
                    <a:pt x="106" y="41"/>
                  </a:lnTo>
                  <a:lnTo>
                    <a:pt x="105" y="41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3" y="43"/>
                  </a:lnTo>
                  <a:lnTo>
                    <a:pt x="102" y="44"/>
                  </a:lnTo>
                  <a:lnTo>
                    <a:pt x="102" y="44"/>
                  </a:lnTo>
                  <a:lnTo>
                    <a:pt x="102" y="44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1" y="46"/>
                  </a:lnTo>
                  <a:lnTo>
                    <a:pt x="101" y="49"/>
                  </a:lnTo>
                  <a:lnTo>
                    <a:pt x="101" y="49"/>
                  </a:lnTo>
                  <a:lnTo>
                    <a:pt x="98" y="53"/>
                  </a:lnTo>
                  <a:lnTo>
                    <a:pt x="98" y="54"/>
                  </a:lnTo>
                  <a:lnTo>
                    <a:pt x="99" y="56"/>
                  </a:lnTo>
                  <a:lnTo>
                    <a:pt x="99" y="57"/>
                  </a:lnTo>
                  <a:lnTo>
                    <a:pt x="99" y="57"/>
                  </a:lnTo>
                  <a:lnTo>
                    <a:pt x="97" y="60"/>
                  </a:lnTo>
                  <a:lnTo>
                    <a:pt x="95" y="62"/>
                  </a:lnTo>
                  <a:lnTo>
                    <a:pt x="95" y="62"/>
                  </a:lnTo>
                  <a:lnTo>
                    <a:pt x="95" y="63"/>
                  </a:lnTo>
                  <a:lnTo>
                    <a:pt x="96" y="63"/>
                  </a:lnTo>
                  <a:lnTo>
                    <a:pt x="95" y="64"/>
                  </a:lnTo>
                  <a:lnTo>
                    <a:pt x="95" y="64"/>
                  </a:lnTo>
                  <a:lnTo>
                    <a:pt x="95" y="63"/>
                  </a:lnTo>
                  <a:lnTo>
                    <a:pt x="95" y="63"/>
                  </a:lnTo>
                  <a:lnTo>
                    <a:pt x="95" y="63"/>
                  </a:lnTo>
                  <a:lnTo>
                    <a:pt x="95" y="65"/>
                  </a:lnTo>
                  <a:lnTo>
                    <a:pt x="96" y="65"/>
                  </a:lnTo>
                  <a:lnTo>
                    <a:pt x="97" y="65"/>
                  </a:lnTo>
                  <a:lnTo>
                    <a:pt x="97" y="66"/>
                  </a:lnTo>
                  <a:lnTo>
                    <a:pt x="97" y="66"/>
                  </a:lnTo>
                  <a:lnTo>
                    <a:pt x="98" y="66"/>
                  </a:lnTo>
                  <a:lnTo>
                    <a:pt x="98" y="66"/>
                  </a:lnTo>
                  <a:lnTo>
                    <a:pt x="98" y="67"/>
                  </a:lnTo>
                  <a:lnTo>
                    <a:pt x="98" y="67"/>
                  </a:lnTo>
                  <a:lnTo>
                    <a:pt x="98" y="68"/>
                  </a:lnTo>
                  <a:lnTo>
                    <a:pt x="98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8" y="69"/>
                  </a:lnTo>
                  <a:lnTo>
                    <a:pt x="97" y="69"/>
                  </a:lnTo>
                  <a:lnTo>
                    <a:pt x="97" y="69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1"/>
                  </a:lnTo>
                  <a:lnTo>
                    <a:pt x="96" y="71"/>
                  </a:lnTo>
                  <a:lnTo>
                    <a:pt x="95" y="71"/>
                  </a:lnTo>
                  <a:lnTo>
                    <a:pt x="95" y="72"/>
                  </a:lnTo>
                  <a:lnTo>
                    <a:pt x="94" y="73"/>
                  </a:lnTo>
                  <a:lnTo>
                    <a:pt x="94" y="73"/>
                  </a:lnTo>
                  <a:lnTo>
                    <a:pt x="95" y="73"/>
                  </a:lnTo>
                  <a:lnTo>
                    <a:pt x="95" y="74"/>
                  </a:lnTo>
                  <a:lnTo>
                    <a:pt x="95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3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5" y="76"/>
                  </a:lnTo>
                  <a:lnTo>
                    <a:pt x="95" y="76"/>
                  </a:lnTo>
                  <a:lnTo>
                    <a:pt x="94" y="77"/>
                  </a:lnTo>
                  <a:lnTo>
                    <a:pt x="93" y="77"/>
                  </a:lnTo>
                  <a:lnTo>
                    <a:pt x="94" y="77"/>
                  </a:lnTo>
                  <a:lnTo>
                    <a:pt x="94" y="79"/>
                  </a:lnTo>
                  <a:lnTo>
                    <a:pt x="95" y="79"/>
                  </a:lnTo>
                  <a:lnTo>
                    <a:pt x="95" y="79"/>
                  </a:lnTo>
                  <a:lnTo>
                    <a:pt x="94" y="81"/>
                  </a:lnTo>
                  <a:lnTo>
                    <a:pt x="92" y="81"/>
                  </a:lnTo>
                  <a:lnTo>
                    <a:pt x="92" y="91"/>
                  </a:lnTo>
                  <a:lnTo>
                    <a:pt x="78" y="91"/>
                  </a:lnTo>
                  <a:lnTo>
                    <a:pt x="72" y="90"/>
                  </a:lnTo>
                  <a:lnTo>
                    <a:pt x="68" y="90"/>
                  </a:lnTo>
                  <a:lnTo>
                    <a:pt x="68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4" y="90"/>
                  </a:lnTo>
                  <a:lnTo>
                    <a:pt x="62" y="90"/>
                  </a:lnTo>
                  <a:lnTo>
                    <a:pt x="50" y="90"/>
                  </a:lnTo>
                  <a:lnTo>
                    <a:pt x="43" y="89"/>
                  </a:lnTo>
                  <a:lnTo>
                    <a:pt x="41" y="89"/>
                  </a:lnTo>
                  <a:lnTo>
                    <a:pt x="30" y="89"/>
                  </a:lnTo>
                  <a:lnTo>
                    <a:pt x="21" y="89"/>
                  </a:lnTo>
                  <a:lnTo>
                    <a:pt x="20" y="89"/>
                  </a:lnTo>
                  <a:lnTo>
                    <a:pt x="13" y="89"/>
                  </a:lnTo>
                  <a:lnTo>
                    <a:pt x="11" y="89"/>
                  </a:lnTo>
                  <a:lnTo>
                    <a:pt x="0" y="89"/>
                  </a:lnTo>
                  <a:lnTo>
                    <a:pt x="0" y="82"/>
                  </a:lnTo>
                  <a:lnTo>
                    <a:pt x="1" y="76"/>
                  </a:lnTo>
                  <a:lnTo>
                    <a:pt x="1" y="75"/>
                  </a:lnTo>
                  <a:lnTo>
                    <a:pt x="1" y="73"/>
                  </a:lnTo>
                  <a:lnTo>
                    <a:pt x="1" y="57"/>
                  </a:lnTo>
                  <a:lnTo>
                    <a:pt x="1" y="49"/>
                  </a:lnTo>
                  <a:lnTo>
                    <a:pt x="1" y="47"/>
                  </a:lnTo>
                  <a:lnTo>
                    <a:pt x="2" y="44"/>
                  </a:lnTo>
                  <a:lnTo>
                    <a:pt x="2" y="35"/>
                  </a:lnTo>
                  <a:lnTo>
                    <a:pt x="2" y="28"/>
                  </a:lnTo>
                  <a:lnTo>
                    <a:pt x="2" y="24"/>
                  </a:lnTo>
                  <a:lnTo>
                    <a:pt x="1" y="24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2" y="7"/>
                  </a:lnTo>
                  <a:lnTo>
                    <a:pt x="5" y="7"/>
                  </a:lnTo>
                  <a:lnTo>
                    <a:pt x="5" y="3"/>
                  </a:lnTo>
                  <a:lnTo>
                    <a:pt x="13" y="3"/>
                  </a:lnTo>
                  <a:lnTo>
                    <a:pt x="19" y="4"/>
                  </a:lnTo>
                  <a:lnTo>
                    <a:pt x="19" y="2"/>
                  </a:lnTo>
                  <a:lnTo>
                    <a:pt x="19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9" name="Lafayette"/>
            <p:cNvSpPr>
              <a:spLocks/>
            </p:cNvSpPr>
            <p:nvPr/>
          </p:nvSpPr>
          <p:spPr bwMode="auto">
            <a:xfrm>
              <a:off x="144" y="728"/>
              <a:ext cx="94" cy="111"/>
            </a:xfrm>
            <a:custGeom>
              <a:avLst/>
              <a:gdLst/>
              <a:ahLst/>
              <a:cxnLst>
                <a:cxn ang="0">
                  <a:pos x="71" y="1"/>
                </a:cxn>
                <a:cxn ang="0">
                  <a:pos x="93" y="11"/>
                </a:cxn>
                <a:cxn ang="0">
                  <a:pos x="91" y="14"/>
                </a:cxn>
                <a:cxn ang="0">
                  <a:pos x="90" y="19"/>
                </a:cxn>
                <a:cxn ang="0">
                  <a:pos x="88" y="21"/>
                </a:cxn>
                <a:cxn ang="0">
                  <a:pos x="87" y="26"/>
                </a:cxn>
                <a:cxn ang="0">
                  <a:pos x="85" y="30"/>
                </a:cxn>
                <a:cxn ang="0">
                  <a:pos x="84" y="35"/>
                </a:cxn>
                <a:cxn ang="0">
                  <a:pos x="83" y="37"/>
                </a:cxn>
                <a:cxn ang="0">
                  <a:pos x="83" y="43"/>
                </a:cxn>
                <a:cxn ang="0">
                  <a:pos x="80" y="46"/>
                </a:cxn>
                <a:cxn ang="0">
                  <a:pos x="80" y="52"/>
                </a:cxn>
                <a:cxn ang="0">
                  <a:pos x="71" y="64"/>
                </a:cxn>
                <a:cxn ang="0">
                  <a:pos x="10" y="111"/>
                </a:cxn>
                <a:cxn ang="0">
                  <a:pos x="9" y="108"/>
                </a:cxn>
                <a:cxn ang="0">
                  <a:pos x="6" y="105"/>
                </a:cxn>
                <a:cxn ang="0">
                  <a:pos x="1" y="96"/>
                </a:cxn>
                <a:cxn ang="0">
                  <a:pos x="0" y="93"/>
                </a:cxn>
                <a:cxn ang="0">
                  <a:pos x="1" y="88"/>
                </a:cxn>
                <a:cxn ang="0">
                  <a:pos x="4" y="80"/>
                </a:cxn>
                <a:cxn ang="0">
                  <a:pos x="8" y="84"/>
                </a:cxn>
                <a:cxn ang="0">
                  <a:pos x="7" y="79"/>
                </a:cxn>
                <a:cxn ang="0">
                  <a:pos x="13" y="76"/>
                </a:cxn>
                <a:cxn ang="0">
                  <a:pos x="14" y="80"/>
                </a:cxn>
                <a:cxn ang="0">
                  <a:pos x="16" y="81"/>
                </a:cxn>
                <a:cxn ang="0">
                  <a:pos x="17" y="76"/>
                </a:cxn>
                <a:cxn ang="0">
                  <a:pos x="23" y="79"/>
                </a:cxn>
                <a:cxn ang="0">
                  <a:pos x="22" y="76"/>
                </a:cxn>
                <a:cxn ang="0">
                  <a:pos x="19" y="74"/>
                </a:cxn>
                <a:cxn ang="0">
                  <a:pos x="21" y="72"/>
                </a:cxn>
                <a:cxn ang="0">
                  <a:pos x="25" y="74"/>
                </a:cxn>
                <a:cxn ang="0">
                  <a:pos x="21" y="67"/>
                </a:cxn>
                <a:cxn ang="0">
                  <a:pos x="30" y="61"/>
                </a:cxn>
                <a:cxn ang="0">
                  <a:pos x="25" y="60"/>
                </a:cxn>
                <a:cxn ang="0">
                  <a:pos x="29" y="54"/>
                </a:cxn>
                <a:cxn ang="0">
                  <a:pos x="25" y="49"/>
                </a:cxn>
                <a:cxn ang="0">
                  <a:pos x="29" y="49"/>
                </a:cxn>
                <a:cxn ang="0">
                  <a:pos x="34" y="45"/>
                </a:cxn>
                <a:cxn ang="0">
                  <a:pos x="32" y="39"/>
                </a:cxn>
                <a:cxn ang="0">
                  <a:pos x="36" y="35"/>
                </a:cxn>
                <a:cxn ang="0">
                  <a:pos x="29" y="34"/>
                </a:cxn>
                <a:cxn ang="0">
                  <a:pos x="30" y="30"/>
                </a:cxn>
                <a:cxn ang="0">
                  <a:pos x="31" y="26"/>
                </a:cxn>
                <a:cxn ang="0">
                  <a:pos x="36" y="24"/>
                </a:cxn>
                <a:cxn ang="0">
                  <a:pos x="30" y="23"/>
                </a:cxn>
                <a:cxn ang="0">
                  <a:pos x="28" y="18"/>
                </a:cxn>
                <a:cxn ang="0">
                  <a:pos x="24" y="15"/>
                </a:cxn>
                <a:cxn ang="0">
                  <a:pos x="28" y="13"/>
                </a:cxn>
                <a:cxn ang="0">
                  <a:pos x="29" y="10"/>
                </a:cxn>
                <a:cxn ang="0">
                  <a:pos x="25" y="12"/>
                </a:cxn>
                <a:cxn ang="0">
                  <a:pos x="22" y="13"/>
                </a:cxn>
                <a:cxn ang="0">
                  <a:pos x="25" y="10"/>
                </a:cxn>
                <a:cxn ang="0">
                  <a:pos x="23" y="5"/>
                </a:cxn>
                <a:cxn ang="0">
                  <a:pos x="26" y="1"/>
                </a:cxn>
              </a:cxnLst>
              <a:rect l="0" t="0" r="r" b="b"/>
              <a:pathLst>
                <a:path w="94" h="111">
                  <a:moveTo>
                    <a:pt x="26" y="0"/>
                  </a:moveTo>
                  <a:lnTo>
                    <a:pt x="43" y="0"/>
                  </a:lnTo>
                  <a:lnTo>
                    <a:pt x="45" y="0"/>
                  </a:lnTo>
                  <a:lnTo>
                    <a:pt x="68" y="1"/>
                  </a:lnTo>
                  <a:lnTo>
                    <a:pt x="71" y="1"/>
                  </a:lnTo>
                  <a:lnTo>
                    <a:pt x="71" y="8"/>
                  </a:lnTo>
                  <a:lnTo>
                    <a:pt x="77" y="8"/>
                  </a:lnTo>
                  <a:lnTo>
                    <a:pt x="91" y="9"/>
                  </a:lnTo>
                  <a:lnTo>
                    <a:pt x="94" y="9"/>
                  </a:lnTo>
                  <a:lnTo>
                    <a:pt x="93" y="11"/>
                  </a:lnTo>
                  <a:lnTo>
                    <a:pt x="92" y="11"/>
                  </a:lnTo>
                  <a:lnTo>
                    <a:pt x="92" y="11"/>
                  </a:lnTo>
                  <a:lnTo>
                    <a:pt x="91" y="13"/>
                  </a:lnTo>
                  <a:lnTo>
                    <a:pt x="91" y="14"/>
                  </a:lnTo>
                  <a:lnTo>
                    <a:pt x="91" y="14"/>
                  </a:lnTo>
                  <a:lnTo>
                    <a:pt x="90" y="15"/>
                  </a:lnTo>
                  <a:lnTo>
                    <a:pt x="90" y="16"/>
                  </a:lnTo>
                  <a:lnTo>
                    <a:pt x="90" y="17"/>
                  </a:lnTo>
                  <a:lnTo>
                    <a:pt x="90" y="18"/>
                  </a:lnTo>
                  <a:lnTo>
                    <a:pt x="90" y="19"/>
                  </a:lnTo>
                  <a:lnTo>
                    <a:pt x="89" y="19"/>
                  </a:lnTo>
                  <a:lnTo>
                    <a:pt x="88" y="19"/>
                  </a:lnTo>
                  <a:lnTo>
                    <a:pt x="88" y="20"/>
                  </a:lnTo>
                  <a:lnTo>
                    <a:pt x="88" y="20"/>
                  </a:lnTo>
                  <a:lnTo>
                    <a:pt x="88" y="21"/>
                  </a:lnTo>
                  <a:lnTo>
                    <a:pt x="88" y="21"/>
                  </a:lnTo>
                  <a:lnTo>
                    <a:pt x="88" y="21"/>
                  </a:lnTo>
                  <a:lnTo>
                    <a:pt x="88" y="24"/>
                  </a:lnTo>
                  <a:lnTo>
                    <a:pt x="87" y="25"/>
                  </a:lnTo>
                  <a:lnTo>
                    <a:pt x="87" y="26"/>
                  </a:lnTo>
                  <a:lnTo>
                    <a:pt x="86" y="26"/>
                  </a:lnTo>
                  <a:lnTo>
                    <a:pt x="86" y="27"/>
                  </a:lnTo>
                  <a:lnTo>
                    <a:pt x="85" y="28"/>
                  </a:lnTo>
                  <a:lnTo>
                    <a:pt x="85" y="29"/>
                  </a:lnTo>
                  <a:lnTo>
                    <a:pt x="85" y="30"/>
                  </a:lnTo>
                  <a:lnTo>
                    <a:pt x="85" y="31"/>
                  </a:lnTo>
                  <a:lnTo>
                    <a:pt x="85" y="32"/>
                  </a:lnTo>
                  <a:lnTo>
                    <a:pt x="84" y="33"/>
                  </a:lnTo>
                  <a:lnTo>
                    <a:pt x="84" y="34"/>
                  </a:lnTo>
                  <a:lnTo>
                    <a:pt x="84" y="35"/>
                  </a:lnTo>
                  <a:lnTo>
                    <a:pt x="84" y="35"/>
                  </a:lnTo>
                  <a:lnTo>
                    <a:pt x="84" y="35"/>
                  </a:lnTo>
                  <a:lnTo>
                    <a:pt x="84" y="36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3" y="38"/>
                  </a:lnTo>
                  <a:lnTo>
                    <a:pt x="82" y="40"/>
                  </a:lnTo>
                  <a:lnTo>
                    <a:pt x="82" y="42"/>
                  </a:lnTo>
                  <a:lnTo>
                    <a:pt x="83" y="43"/>
                  </a:lnTo>
                  <a:lnTo>
                    <a:pt x="83" y="43"/>
                  </a:lnTo>
                  <a:lnTo>
                    <a:pt x="82" y="45"/>
                  </a:lnTo>
                  <a:lnTo>
                    <a:pt x="81" y="45"/>
                  </a:lnTo>
                  <a:lnTo>
                    <a:pt x="81" y="46"/>
                  </a:lnTo>
                  <a:lnTo>
                    <a:pt x="80" y="46"/>
                  </a:lnTo>
                  <a:lnTo>
                    <a:pt x="80" y="47"/>
                  </a:lnTo>
                  <a:lnTo>
                    <a:pt x="81" y="49"/>
                  </a:lnTo>
                  <a:lnTo>
                    <a:pt x="81" y="50"/>
                  </a:lnTo>
                  <a:lnTo>
                    <a:pt x="80" y="51"/>
                  </a:lnTo>
                  <a:lnTo>
                    <a:pt x="80" y="52"/>
                  </a:lnTo>
                  <a:lnTo>
                    <a:pt x="80" y="52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2" y="53"/>
                  </a:lnTo>
                  <a:lnTo>
                    <a:pt x="71" y="64"/>
                  </a:lnTo>
                  <a:lnTo>
                    <a:pt x="71" y="69"/>
                  </a:lnTo>
                  <a:lnTo>
                    <a:pt x="71" y="71"/>
                  </a:lnTo>
                  <a:lnTo>
                    <a:pt x="70" y="111"/>
                  </a:lnTo>
                  <a:lnTo>
                    <a:pt x="26" y="111"/>
                  </a:lnTo>
                  <a:lnTo>
                    <a:pt x="10" y="111"/>
                  </a:lnTo>
                  <a:lnTo>
                    <a:pt x="10" y="110"/>
                  </a:lnTo>
                  <a:lnTo>
                    <a:pt x="10" y="109"/>
                  </a:lnTo>
                  <a:lnTo>
                    <a:pt x="10" y="109"/>
                  </a:lnTo>
                  <a:lnTo>
                    <a:pt x="10" y="109"/>
                  </a:lnTo>
                  <a:lnTo>
                    <a:pt x="9" y="108"/>
                  </a:lnTo>
                  <a:lnTo>
                    <a:pt x="8" y="108"/>
                  </a:lnTo>
                  <a:lnTo>
                    <a:pt x="7" y="108"/>
                  </a:lnTo>
                  <a:lnTo>
                    <a:pt x="6" y="107"/>
                  </a:lnTo>
                  <a:lnTo>
                    <a:pt x="6" y="106"/>
                  </a:lnTo>
                  <a:lnTo>
                    <a:pt x="6" y="105"/>
                  </a:lnTo>
                  <a:lnTo>
                    <a:pt x="6" y="104"/>
                  </a:lnTo>
                  <a:lnTo>
                    <a:pt x="6" y="102"/>
                  </a:lnTo>
                  <a:lnTo>
                    <a:pt x="6" y="100"/>
                  </a:lnTo>
                  <a:lnTo>
                    <a:pt x="4" y="98"/>
                  </a:lnTo>
                  <a:lnTo>
                    <a:pt x="1" y="96"/>
                  </a:lnTo>
                  <a:lnTo>
                    <a:pt x="1" y="95"/>
                  </a:lnTo>
                  <a:lnTo>
                    <a:pt x="0" y="95"/>
                  </a:lnTo>
                  <a:lnTo>
                    <a:pt x="0" y="94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3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0"/>
                  </a:lnTo>
                  <a:lnTo>
                    <a:pt x="1" y="88"/>
                  </a:lnTo>
                  <a:lnTo>
                    <a:pt x="1" y="86"/>
                  </a:lnTo>
                  <a:lnTo>
                    <a:pt x="1" y="82"/>
                  </a:lnTo>
                  <a:lnTo>
                    <a:pt x="2" y="81"/>
                  </a:lnTo>
                  <a:lnTo>
                    <a:pt x="3" y="80"/>
                  </a:lnTo>
                  <a:lnTo>
                    <a:pt x="4" y="80"/>
                  </a:lnTo>
                  <a:lnTo>
                    <a:pt x="4" y="80"/>
                  </a:lnTo>
                  <a:lnTo>
                    <a:pt x="6" y="82"/>
                  </a:lnTo>
                  <a:lnTo>
                    <a:pt x="6" y="84"/>
                  </a:lnTo>
                  <a:lnTo>
                    <a:pt x="7" y="84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8" y="83"/>
                  </a:lnTo>
                  <a:lnTo>
                    <a:pt x="8" y="82"/>
                  </a:lnTo>
                  <a:lnTo>
                    <a:pt x="7" y="80"/>
                  </a:lnTo>
                  <a:lnTo>
                    <a:pt x="7" y="79"/>
                  </a:lnTo>
                  <a:lnTo>
                    <a:pt x="8" y="78"/>
                  </a:lnTo>
                  <a:lnTo>
                    <a:pt x="8" y="78"/>
                  </a:lnTo>
                  <a:lnTo>
                    <a:pt x="11" y="76"/>
                  </a:lnTo>
                  <a:lnTo>
                    <a:pt x="12" y="76"/>
                  </a:lnTo>
                  <a:lnTo>
                    <a:pt x="13" y="76"/>
                  </a:lnTo>
                  <a:lnTo>
                    <a:pt x="13" y="76"/>
                  </a:lnTo>
                  <a:lnTo>
                    <a:pt x="14" y="77"/>
                  </a:lnTo>
                  <a:lnTo>
                    <a:pt x="14" y="78"/>
                  </a:lnTo>
                  <a:lnTo>
                    <a:pt x="14" y="79"/>
                  </a:lnTo>
                  <a:lnTo>
                    <a:pt x="14" y="80"/>
                  </a:lnTo>
                  <a:lnTo>
                    <a:pt x="14" y="81"/>
                  </a:lnTo>
                  <a:lnTo>
                    <a:pt x="15" y="82"/>
                  </a:lnTo>
                  <a:lnTo>
                    <a:pt x="16" y="82"/>
                  </a:lnTo>
                  <a:lnTo>
                    <a:pt x="16" y="82"/>
                  </a:lnTo>
                  <a:lnTo>
                    <a:pt x="16" y="81"/>
                  </a:lnTo>
                  <a:lnTo>
                    <a:pt x="16" y="79"/>
                  </a:lnTo>
                  <a:lnTo>
                    <a:pt x="16" y="78"/>
                  </a:lnTo>
                  <a:lnTo>
                    <a:pt x="16" y="77"/>
                  </a:lnTo>
                  <a:lnTo>
                    <a:pt x="17" y="76"/>
                  </a:lnTo>
                  <a:lnTo>
                    <a:pt x="17" y="76"/>
                  </a:lnTo>
                  <a:lnTo>
                    <a:pt x="19" y="76"/>
                  </a:lnTo>
                  <a:lnTo>
                    <a:pt x="21" y="77"/>
                  </a:lnTo>
                  <a:lnTo>
                    <a:pt x="21" y="78"/>
                  </a:lnTo>
                  <a:lnTo>
                    <a:pt x="23" y="79"/>
                  </a:lnTo>
                  <a:lnTo>
                    <a:pt x="23" y="79"/>
                  </a:lnTo>
                  <a:lnTo>
                    <a:pt x="24" y="78"/>
                  </a:lnTo>
                  <a:lnTo>
                    <a:pt x="25" y="78"/>
                  </a:lnTo>
                  <a:lnTo>
                    <a:pt x="25" y="77"/>
                  </a:lnTo>
                  <a:lnTo>
                    <a:pt x="23" y="76"/>
                  </a:lnTo>
                  <a:lnTo>
                    <a:pt x="22" y="76"/>
                  </a:lnTo>
                  <a:lnTo>
                    <a:pt x="21" y="76"/>
                  </a:lnTo>
                  <a:lnTo>
                    <a:pt x="20" y="76"/>
                  </a:lnTo>
                  <a:lnTo>
                    <a:pt x="19" y="75"/>
                  </a:lnTo>
                  <a:lnTo>
                    <a:pt x="19" y="75"/>
                  </a:lnTo>
                  <a:lnTo>
                    <a:pt x="19" y="74"/>
                  </a:lnTo>
                  <a:lnTo>
                    <a:pt x="19" y="73"/>
                  </a:lnTo>
                  <a:lnTo>
                    <a:pt x="19" y="72"/>
                  </a:lnTo>
                  <a:lnTo>
                    <a:pt x="19" y="72"/>
                  </a:lnTo>
                  <a:lnTo>
                    <a:pt x="20" y="71"/>
                  </a:lnTo>
                  <a:lnTo>
                    <a:pt x="21" y="72"/>
                  </a:lnTo>
                  <a:lnTo>
                    <a:pt x="22" y="73"/>
                  </a:lnTo>
                  <a:lnTo>
                    <a:pt x="24" y="74"/>
                  </a:lnTo>
                  <a:lnTo>
                    <a:pt x="24" y="75"/>
                  </a:lnTo>
                  <a:lnTo>
                    <a:pt x="25" y="75"/>
                  </a:lnTo>
                  <a:lnTo>
                    <a:pt x="25" y="74"/>
                  </a:lnTo>
                  <a:lnTo>
                    <a:pt x="26" y="73"/>
                  </a:lnTo>
                  <a:lnTo>
                    <a:pt x="25" y="72"/>
                  </a:lnTo>
                  <a:lnTo>
                    <a:pt x="23" y="70"/>
                  </a:lnTo>
                  <a:lnTo>
                    <a:pt x="22" y="68"/>
                  </a:lnTo>
                  <a:lnTo>
                    <a:pt x="21" y="67"/>
                  </a:lnTo>
                  <a:lnTo>
                    <a:pt x="23" y="65"/>
                  </a:lnTo>
                  <a:lnTo>
                    <a:pt x="26" y="63"/>
                  </a:lnTo>
                  <a:lnTo>
                    <a:pt x="29" y="62"/>
                  </a:lnTo>
                  <a:lnTo>
                    <a:pt x="30" y="61"/>
                  </a:lnTo>
                  <a:lnTo>
                    <a:pt x="30" y="61"/>
                  </a:lnTo>
                  <a:lnTo>
                    <a:pt x="29" y="61"/>
                  </a:lnTo>
                  <a:lnTo>
                    <a:pt x="27" y="62"/>
                  </a:lnTo>
                  <a:lnTo>
                    <a:pt x="25" y="62"/>
                  </a:lnTo>
                  <a:lnTo>
                    <a:pt x="25" y="61"/>
                  </a:lnTo>
                  <a:lnTo>
                    <a:pt x="25" y="60"/>
                  </a:lnTo>
                  <a:lnTo>
                    <a:pt x="26" y="59"/>
                  </a:lnTo>
                  <a:lnTo>
                    <a:pt x="28" y="58"/>
                  </a:lnTo>
                  <a:lnTo>
                    <a:pt x="30" y="57"/>
                  </a:lnTo>
                  <a:lnTo>
                    <a:pt x="30" y="56"/>
                  </a:lnTo>
                  <a:lnTo>
                    <a:pt x="29" y="54"/>
                  </a:lnTo>
                  <a:lnTo>
                    <a:pt x="28" y="53"/>
                  </a:lnTo>
                  <a:lnTo>
                    <a:pt x="27" y="52"/>
                  </a:lnTo>
                  <a:lnTo>
                    <a:pt x="25" y="51"/>
                  </a:lnTo>
                  <a:lnTo>
                    <a:pt x="25" y="50"/>
                  </a:lnTo>
                  <a:lnTo>
                    <a:pt x="25" y="49"/>
                  </a:lnTo>
                  <a:lnTo>
                    <a:pt x="25" y="47"/>
                  </a:lnTo>
                  <a:lnTo>
                    <a:pt x="27" y="47"/>
                  </a:lnTo>
                  <a:lnTo>
                    <a:pt x="27" y="46"/>
                  </a:lnTo>
                  <a:lnTo>
                    <a:pt x="27" y="47"/>
                  </a:lnTo>
                  <a:lnTo>
                    <a:pt x="29" y="49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4" y="48"/>
                  </a:lnTo>
                  <a:lnTo>
                    <a:pt x="34" y="46"/>
                  </a:lnTo>
                  <a:lnTo>
                    <a:pt x="34" y="45"/>
                  </a:lnTo>
                  <a:lnTo>
                    <a:pt x="33" y="43"/>
                  </a:lnTo>
                  <a:lnTo>
                    <a:pt x="32" y="43"/>
                  </a:lnTo>
                  <a:lnTo>
                    <a:pt x="30" y="41"/>
                  </a:lnTo>
                  <a:lnTo>
                    <a:pt x="30" y="41"/>
                  </a:lnTo>
                  <a:lnTo>
                    <a:pt x="32" y="39"/>
                  </a:lnTo>
                  <a:lnTo>
                    <a:pt x="35" y="39"/>
                  </a:lnTo>
                  <a:lnTo>
                    <a:pt x="36" y="38"/>
                  </a:lnTo>
                  <a:lnTo>
                    <a:pt x="37" y="37"/>
                  </a:lnTo>
                  <a:lnTo>
                    <a:pt x="37" y="36"/>
                  </a:lnTo>
                  <a:lnTo>
                    <a:pt x="36" y="35"/>
                  </a:lnTo>
                  <a:lnTo>
                    <a:pt x="33" y="34"/>
                  </a:lnTo>
                  <a:lnTo>
                    <a:pt x="32" y="34"/>
                  </a:lnTo>
                  <a:lnTo>
                    <a:pt x="30" y="34"/>
                  </a:lnTo>
                  <a:lnTo>
                    <a:pt x="30" y="34"/>
                  </a:lnTo>
                  <a:lnTo>
                    <a:pt x="29" y="34"/>
                  </a:lnTo>
                  <a:lnTo>
                    <a:pt x="29" y="32"/>
                  </a:lnTo>
                  <a:lnTo>
                    <a:pt x="29" y="31"/>
                  </a:lnTo>
                  <a:lnTo>
                    <a:pt x="29" y="30"/>
                  </a:lnTo>
                  <a:lnTo>
                    <a:pt x="29" y="30"/>
                  </a:lnTo>
                  <a:lnTo>
                    <a:pt x="30" y="30"/>
                  </a:lnTo>
                  <a:lnTo>
                    <a:pt x="30" y="29"/>
                  </a:lnTo>
                  <a:lnTo>
                    <a:pt x="30" y="27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31" y="26"/>
                  </a:lnTo>
                  <a:lnTo>
                    <a:pt x="35" y="26"/>
                  </a:lnTo>
                  <a:lnTo>
                    <a:pt x="35" y="26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4" y="23"/>
                  </a:lnTo>
                  <a:lnTo>
                    <a:pt x="34" y="23"/>
                  </a:lnTo>
                  <a:lnTo>
                    <a:pt x="30" y="23"/>
                  </a:lnTo>
                  <a:lnTo>
                    <a:pt x="29" y="22"/>
                  </a:lnTo>
                  <a:lnTo>
                    <a:pt x="29" y="21"/>
                  </a:lnTo>
                  <a:lnTo>
                    <a:pt x="29" y="21"/>
                  </a:lnTo>
                  <a:lnTo>
                    <a:pt x="28" y="19"/>
                  </a:lnTo>
                  <a:lnTo>
                    <a:pt x="28" y="18"/>
                  </a:lnTo>
                  <a:lnTo>
                    <a:pt x="27" y="17"/>
                  </a:lnTo>
                  <a:lnTo>
                    <a:pt x="27" y="17"/>
                  </a:lnTo>
                  <a:lnTo>
                    <a:pt x="26" y="17"/>
                  </a:lnTo>
                  <a:lnTo>
                    <a:pt x="25" y="16"/>
                  </a:lnTo>
                  <a:lnTo>
                    <a:pt x="24" y="15"/>
                  </a:lnTo>
                  <a:lnTo>
                    <a:pt x="24" y="15"/>
                  </a:lnTo>
                  <a:lnTo>
                    <a:pt x="24" y="14"/>
                  </a:lnTo>
                  <a:lnTo>
                    <a:pt x="25" y="13"/>
                  </a:lnTo>
                  <a:lnTo>
                    <a:pt x="26" y="13"/>
                  </a:lnTo>
                  <a:lnTo>
                    <a:pt x="28" y="13"/>
                  </a:lnTo>
                  <a:lnTo>
                    <a:pt x="28" y="13"/>
                  </a:lnTo>
                  <a:lnTo>
                    <a:pt x="29" y="11"/>
                  </a:lnTo>
                  <a:lnTo>
                    <a:pt x="29" y="11"/>
                  </a:lnTo>
                  <a:lnTo>
                    <a:pt x="29" y="10"/>
                  </a:lnTo>
                  <a:lnTo>
                    <a:pt x="29" y="10"/>
                  </a:lnTo>
                  <a:lnTo>
                    <a:pt x="28" y="9"/>
                  </a:lnTo>
                  <a:lnTo>
                    <a:pt x="27" y="9"/>
                  </a:lnTo>
                  <a:lnTo>
                    <a:pt x="27" y="10"/>
                  </a:lnTo>
                  <a:lnTo>
                    <a:pt x="26" y="11"/>
                  </a:lnTo>
                  <a:lnTo>
                    <a:pt x="25" y="12"/>
                  </a:lnTo>
                  <a:lnTo>
                    <a:pt x="25" y="12"/>
                  </a:lnTo>
                  <a:lnTo>
                    <a:pt x="24" y="13"/>
                  </a:lnTo>
                  <a:lnTo>
                    <a:pt x="23" y="13"/>
                  </a:lnTo>
                  <a:lnTo>
                    <a:pt x="22" y="13"/>
                  </a:lnTo>
                  <a:lnTo>
                    <a:pt x="22" y="13"/>
                  </a:lnTo>
                  <a:lnTo>
                    <a:pt x="22" y="12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25" y="11"/>
                  </a:lnTo>
                  <a:lnTo>
                    <a:pt x="25" y="10"/>
                  </a:lnTo>
                  <a:lnTo>
                    <a:pt x="25" y="9"/>
                  </a:lnTo>
                  <a:lnTo>
                    <a:pt x="25" y="8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5" y="3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6" y="1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0" name="Johnson"/>
            <p:cNvSpPr>
              <a:spLocks/>
            </p:cNvSpPr>
            <p:nvPr/>
          </p:nvSpPr>
          <p:spPr bwMode="auto">
            <a:xfrm>
              <a:off x="173" y="176"/>
              <a:ext cx="103" cy="10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36" y="2"/>
                </a:cxn>
                <a:cxn ang="0">
                  <a:pos x="52" y="9"/>
                </a:cxn>
                <a:cxn ang="0">
                  <a:pos x="57" y="9"/>
                </a:cxn>
                <a:cxn ang="0">
                  <a:pos x="66" y="9"/>
                </a:cxn>
                <a:cxn ang="0">
                  <a:pos x="103" y="10"/>
                </a:cxn>
                <a:cxn ang="0">
                  <a:pos x="103" y="38"/>
                </a:cxn>
                <a:cxn ang="0">
                  <a:pos x="97" y="41"/>
                </a:cxn>
                <a:cxn ang="0">
                  <a:pos x="92" y="49"/>
                </a:cxn>
                <a:cxn ang="0">
                  <a:pos x="92" y="57"/>
                </a:cxn>
                <a:cxn ang="0">
                  <a:pos x="92" y="73"/>
                </a:cxn>
                <a:cxn ang="0">
                  <a:pos x="78" y="75"/>
                </a:cxn>
                <a:cxn ang="0">
                  <a:pos x="78" y="87"/>
                </a:cxn>
                <a:cxn ang="0">
                  <a:pos x="78" y="98"/>
                </a:cxn>
                <a:cxn ang="0">
                  <a:pos x="77" y="105"/>
                </a:cxn>
                <a:cxn ang="0">
                  <a:pos x="73" y="104"/>
                </a:cxn>
                <a:cxn ang="0">
                  <a:pos x="71" y="103"/>
                </a:cxn>
                <a:cxn ang="0">
                  <a:pos x="64" y="106"/>
                </a:cxn>
                <a:cxn ang="0">
                  <a:pos x="61" y="106"/>
                </a:cxn>
                <a:cxn ang="0">
                  <a:pos x="55" y="107"/>
                </a:cxn>
                <a:cxn ang="0">
                  <a:pos x="54" y="105"/>
                </a:cxn>
                <a:cxn ang="0">
                  <a:pos x="55" y="103"/>
                </a:cxn>
                <a:cxn ang="0">
                  <a:pos x="59" y="103"/>
                </a:cxn>
                <a:cxn ang="0">
                  <a:pos x="59" y="101"/>
                </a:cxn>
                <a:cxn ang="0">
                  <a:pos x="56" y="98"/>
                </a:cxn>
                <a:cxn ang="0">
                  <a:pos x="54" y="92"/>
                </a:cxn>
                <a:cxn ang="0">
                  <a:pos x="54" y="88"/>
                </a:cxn>
                <a:cxn ang="0">
                  <a:pos x="53" y="85"/>
                </a:cxn>
                <a:cxn ang="0">
                  <a:pos x="51" y="83"/>
                </a:cxn>
                <a:cxn ang="0">
                  <a:pos x="48" y="83"/>
                </a:cxn>
                <a:cxn ang="0">
                  <a:pos x="44" y="86"/>
                </a:cxn>
                <a:cxn ang="0">
                  <a:pos x="43" y="88"/>
                </a:cxn>
                <a:cxn ang="0">
                  <a:pos x="39" y="90"/>
                </a:cxn>
                <a:cxn ang="0">
                  <a:pos x="36" y="89"/>
                </a:cxn>
                <a:cxn ang="0">
                  <a:pos x="33" y="87"/>
                </a:cxn>
                <a:cxn ang="0">
                  <a:pos x="29" y="89"/>
                </a:cxn>
                <a:cxn ang="0">
                  <a:pos x="26" y="90"/>
                </a:cxn>
                <a:cxn ang="0">
                  <a:pos x="24" y="92"/>
                </a:cxn>
                <a:cxn ang="0">
                  <a:pos x="20" y="93"/>
                </a:cxn>
                <a:cxn ang="0">
                  <a:pos x="16" y="93"/>
                </a:cxn>
                <a:cxn ang="0">
                  <a:pos x="11" y="92"/>
                </a:cxn>
                <a:cxn ang="0">
                  <a:pos x="8" y="88"/>
                </a:cxn>
                <a:cxn ang="0">
                  <a:pos x="7" y="88"/>
                </a:cxn>
                <a:cxn ang="0">
                  <a:pos x="6" y="91"/>
                </a:cxn>
                <a:cxn ang="0">
                  <a:pos x="4" y="94"/>
                </a:cxn>
                <a:cxn ang="0">
                  <a:pos x="1" y="95"/>
                </a:cxn>
                <a:cxn ang="0">
                  <a:pos x="0" y="94"/>
                </a:cxn>
                <a:cxn ang="0">
                  <a:pos x="0" y="86"/>
                </a:cxn>
                <a:cxn ang="0">
                  <a:pos x="0" y="79"/>
                </a:cxn>
                <a:cxn ang="0">
                  <a:pos x="0" y="69"/>
                </a:cxn>
                <a:cxn ang="0">
                  <a:pos x="1" y="49"/>
                </a:cxn>
                <a:cxn ang="0">
                  <a:pos x="1" y="42"/>
                </a:cxn>
                <a:cxn ang="0">
                  <a:pos x="1" y="35"/>
                </a:cxn>
                <a:cxn ang="0">
                  <a:pos x="1" y="28"/>
                </a:cxn>
              </a:cxnLst>
              <a:rect l="0" t="0" r="r" b="b"/>
              <a:pathLst>
                <a:path w="103" h="107">
                  <a:moveTo>
                    <a:pt x="2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6" y="1"/>
                  </a:lnTo>
                  <a:lnTo>
                    <a:pt x="30" y="1"/>
                  </a:lnTo>
                  <a:lnTo>
                    <a:pt x="36" y="2"/>
                  </a:lnTo>
                  <a:lnTo>
                    <a:pt x="36" y="9"/>
                  </a:lnTo>
                  <a:lnTo>
                    <a:pt x="42" y="9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63" y="9"/>
                  </a:lnTo>
                  <a:lnTo>
                    <a:pt x="66" y="9"/>
                  </a:lnTo>
                  <a:lnTo>
                    <a:pt x="66" y="9"/>
                  </a:lnTo>
                  <a:lnTo>
                    <a:pt x="76" y="9"/>
                  </a:lnTo>
                  <a:lnTo>
                    <a:pt x="96" y="9"/>
                  </a:lnTo>
                  <a:lnTo>
                    <a:pt x="103" y="10"/>
                  </a:lnTo>
                  <a:lnTo>
                    <a:pt x="103" y="26"/>
                  </a:lnTo>
                  <a:lnTo>
                    <a:pt x="103" y="35"/>
                  </a:lnTo>
                  <a:lnTo>
                    <a:pt x="103" y="38"/>
                  </a:lnTo>
                  <a:lnTo>
                    <a:pt x="102" y="41"/>
                  </a:lnTo>
                  <a:lnTo>
                    <a:pt x="99" y="41"/>
                  </a:lnTo>
                  <a:lnTo>
                    <a:pt x="97" y="41"/>
                  </a:lnTo>
                  <a:lnTo>
                    <a:pt x="92" y="41"/>
                  </a:lnTo>
                  <a:lnTo>
                    <a:pt x="92" y="47"/>
                  </a:lnTo>
                  <a:lnTo>
                    <a:pt x="92" y="49"/>
                  </a:lnTo>
                  <a:lnTo>
                    <a:pt x="92" y="51"/>
                  </a:lnTo>
                  <a:lnTo>
                    <a:pt x="92" y="51"/>
                  </a:lnTo>
                  <a:lnTo>
                    <a:pt x="92" y="57"/>
                  </a:lnTo>
                  <a:lnTo>
                    <a:pt x="92" y="61"/>
                  </a:lnTo>
                  <a:lnTo>
                    <a:pt x="92" y="67"/>
                  </a:lnTo>
                  <a:lnTo>
                    <a:pt x="92" y="73"/>
                  </a:lnTo>
                  <a:lnTo>
                    <a:pt x="89" y="72"/>
                  </a:lnTo>
                  <a:lnTo>
                    <a:pt x="78" y="72"/>
                  </a:lnTo>
                  <a:lnTo>
                    <a:pt x="78" y="75"/>
                  </a:lnTo>
                  <a:lnTo>
                    <a:pt x="78" y="76"/>
                  </a:lnTo>
                  <a:lnTo>
                    <a:pt x="78" y="87"/>
                  </a:lnTo>
                  <a:lnTo>
                    <a:pt x="78" y="87"/>
                  </a:lnTo>
                  <a:lnTo>
                    <a:pt x="78" y="88"/>
                  </a:lnTo>
                  <a:lnTo>
                    <a:pt x="78" y="93"/>
                  </a:lnTo>
                  <a:lnTo>
                    <a:pt x="78" y="98"/>
                  </a:lnTo>
                  <a:lnTo>
                    <a:pt x="77" y="100"/>
                  </a:lnTo>
                  <a:lnTo>
                    <a:pt x="77" y="105"/>
                  </a:lnTo>
                  <a:lnTo>
                    <a:pt x="77" y="105"/>
                  </a:lnTo>
                  <a:lnTo>
                    <a:pt x="77" y="107"/>
                  </a:lnTo>
                  <a:lnTo>
                    <a:pt x="75" y="105"/>
                  </a:lnTo>
                  <a:lnTo>
                    <a:pt x="73" y="104"/>
                  </a:lnTo>
                  <a:lnTo>
                    <a:pt x="72" y="103"/>
                  </a:lnTo>
                  <a:lnTo>
                    <a:pt x="72" y="103"/>
                  </a:lnTo>
                  <a:lnTo>
                    <a:pt x="71" y="103"/>
                  </a:lnTo>
                  <a:lnTo>
                    <a:pt x="69" y="104"/>
                  </a:lnTo>
                  <a:lnTo>
                    <a:pt x="65" y="106"/>
                  </a:lnTo>
                  <a:lnTo>
                    <a:pt x="64" y="106"/>
                  </a:lnTo>
                  <a:lnTo>
                    <a:pt x="62" y="106"/>
                  </a:lnTo>
                  <a:lnTo>
                    <a:pt x="61" y="106"/>
                  </a:lnTo>
                  <a:lnTo>
                    <a:pt x="61" y="106"/>
                  </a:lnTo>
                  <a:lnTo>
                    <a:pt x="56" y="107"/>
                  </a:lnTo>
                  <a:lnTo>
                    <a:pt x="55" y="107"/>
                  </a:lnTo>
                  <a:lnTo>
                    <a:pt x="55" y="107"/>
                  </a:lnTo>
                  <a:lnTo>
                    <a:pt x="54" y="106"/>
                  </a:lnTo>
                  <a:lnTo>
                    <a:pt x="54" y="106"/>
                  </a:lnTo>
                  <a:lnTo>
                    <a:pt x="54" y="105"/>
                  </a:lnTo>
                  <a:lnTo>
                    <a:pt x="54" y="104"/>
                  </a:lnTo>
                  <a:lnTo>
                    <a:pt x="55" y="104"/>
                  </a:lnTo>
                  <a:lnTo>
                    <a:pt x="55" y="103"/>
                  </a:lnTo>
                  <a:lnTo>
                    <a:pt x="57" y="103"/>
                  </a:lnTo>
                  <a:lnTo>
                    <a:pt x="58" y="103"/>
                  </a:lnTo>
                  <a:lnTo>
                    <a:pt x="59" y="103"/>
                  </a:lnTo>
                  <a:lnTo>
                    <a:pt x="59" y="102"/>
                  </a:lnTo>
                  <a:lnTo>
                    <a:pt x="59" y="101"/>
                  </a:lnTo>
                  <a:lnTo>
                    <a:pt x="59" y="101"/>
                  </a:lnTo>
                  <a:lnTo>
                    <a:pt x="57" y="99"/>
                  </a:lnTo>
                  <a:lnTo>
                    <a:pt x="57" y="99"/>
                  </a:lnTo>
                  <a:lnTo>
                    <a:pt x="56" y="98"/>
                  </a:lnTo>
                  <a:lnTo>
                    <a:pt x="55" y="97"/>
                  </a:lnTo>
                  <a:lnTo>
                    <a:pt x="54" y="94"/>
                  </a:lnTo>
                  <a:lnTo>
                    <a:pt x="54" y="92"/>
                  </a:lnTo>
                  <a:lnTo>
                    <a:pt x="53" y="90"/>
                  </a:lnTo>
                  <a:lnTo>
                    <a:pt x="54" y="90"/>
                  </a:lnTo>
                  <a:lnTo>
                    <a:pt x="54" y="88"/>
                  </a:lnTo>
                  <a:lnTo>
                    <a:pt x="54" y="87"/>
                  </a:lnTo>
                  <a:lnTo>
                    <a:pt x="53" y="86"/>
                  </a:lnTo>
                  <a:lnTo>
                    <a:pt x="53" y="85"/>
                  </a:lnTo>
                  <a:lnTo>
                    <a:pt x="53" y="83"/>
                  </a:lnTo>
                  <a:lnTo>
                    <a:pt x="52" y="83"/>
                  </a:lnTo>
                  <a:lnTo>
                    <a:pt x="51" y="83"/>
                  </a:lnTo>
                  <a:lnTo>
                    <a:pt x="51" y="82"/>
                  </a:lnTo>
                  <a:lnTo>
                    <a:pt x="50" y="82"/>
                  </a:lnTo>
                  <a:lnTo>
                    <a:pt x="48" y="83"/>
                  </a:lnTo>
                  <a:lnTo>
                    <a:pt x="46" y="83"/>
                  </a:lnTo>
                  <a:lnTo>
                    <a:pt x="46" y="84"/>
                  </a:lnTo>
                  <a:lnTo>
                    <a:pt x="44" y="86"/>
                  </a:lnTo>
                  <a:lnTo>
                    <a:pt x="44" y="87"/>
                  </a:lnTo>
                  <a:lnTo>
                    <a:pt x="44" y="87"/>
                  </a:lnTo>
                  <a:lnTo>
                    <a:pt x="43" y="88"/>
                  </a:lnTo>
                  <a:lnTo>
                    <a:pt x="41" y="89"/>
                  </a:lnTo>
                  <a:lnTo>
                    <a:pt x="40" y="90"/>
                  </a:lnTo>
                  <a:lnTo>
                    <a:pt x="39" y="90"/>
                  </a:lnTo>
                  <a:lnTo>
                    <a:pt x="38" y="90"/>
                  </a:lnTo>
                  <a:lnTo>
                    <a:pt x="37" y="89"/>
                  </a:lnTo>
                  <a:lnTo>
                    <a:pt x="36" y="89"/>
                  </a:lnTo>
                  <a:lnTo>
                    <a:pt x="35" y="87"/>
                  </a:lnTo>
                  <a:lnTo>
                    <a:pt x="34" y="87"/>
                  </a:lnTo>
                  <a:lnTo>
                    <a:pt x="33" y="87"/>
                  </a:lnTo>
                  <a:lnTo>
                    <a:pt x="31" y="88"/>
                  </a:lnTo>
                  <a:lnTo>
                    <a:pt x="30" y="89"/>
                  </a:lnTo>
                  <a:lnTo>
                    <a:pt x="29" y="89"/>
                  </a:lnTo>
                  <a:lnTo>
                    <a:pt x="28" y="89"/>
                  </a:lnTo>
                  <a:lnTo>
                    <a:pt x="27" y="90"/>
                  </a:lnTo>
                  <a:lnTo>
                    <a:pt x="26" y="90"/>
                  </a:lnTo>
                  <a:lnTo>
                    <a:pt x="24" y="91"/>
                  </a:lnTo>
                  <a:lnTo>
                    <a:pt x="24" y="91"/>
                  </a:lnTo>
                  <a:lnTo>
                    <a:pt x="24" y="92"/>
                  </a:lnTo>
                  <a:lnTo>
                    <a:pt x="23" y="92"/>
                  </a:lnTo>
                  <a:lnTo>
                    <a:pt x="21" y="93"/>
                  </a:lnTo>
                  <a:lnTo>
                    <a:pt x="20" y="93"/>
                  </a:lnTo>
                  <a:lnTo>
                    <a:pt x="19" y="93"/>
                  </a:lnTo>
                  <a:lnTo>
                    <a:pt x="18" y="93"/>
                  </a:lnTo>
                  <a:lnTo>
                    <a:pt x="16" y="93"/>
                  </a:lnTo>
                  <a:lnTo>
                    <a:pt x="13" y="92"/>
                  </a:lnTo>
                  <a:lnTo>
                    <a:pt x="12" y="92"/>
                  </a:lnTo>
                  <a:lnTo>
                    <a:pt x="11" y="92"/>
                  </a:lnTo>
                  <a:lnTo>
                    <a:pt x="11" y="91"/>
                  </a:lnTo>
                  <a:lnTo>
                    <a:pt x="9" y="88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7" y="88"/>
                  </a:lnTo>
                  <a:lnTo>
                    <a:pt x="7" y="88"/>
                  </a:lnTo>
                  <a:lnTo>
                    <a:pt x="6" y="88"/>
                  </a:lnTo>
                  <a:lnTo>
                    <a:pt x="6" y="89"/>
                  </a:lnTo>
                  <a:lnTo>
                    <a:pt x="6" y="91"/>
                  </a:lnTo>
                  <a:lnTo>
                    <a:pt x="5" y="92"/>
                  </a:lnTo>
                  <a:lnTo>
                    <a:pt x="5" y="93"/>
                  </a:lnTo>
                  <a:lnTo>
                    <a:pt x="4" y="94"/>
                  </a:lnTo>
                  <a:lnTo>
                    <a:pt x="3" y="95"/>
                  </a:lnTo>
                  <a:lnTo>
                    <a:pt x="2" y="95"/>
                  </a:lnTo>
                  <a:lnTo>
                    <a:pt x="1" y="95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0"/>
                  </a:lnTo>
                  <a:lnTo>
                    <a:pt x="0" y="86"/>
                  </a:lnTo>
                  <a:lnTo>
                    <a:pt x="0" y="81"/>
                  </a:lnTo>
                  <a:lnTo>
                    <a:pt x="0" y="80"/>
                  </a:lnTo>
                  <a:lnTo>
                    <a:pt x="0" y="79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5"/>
                  </a:lnTo>
                  <a:lnTo>
                    <a:pt x="1" y="53"/>
                  </a:lnTo>
                  <a:lnTo>
                    <a:pt x="1" y="49"/>
                  </a:lnTo>
                  <a:lnTo>
                    <a:pt x="1" y="46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1" y="28"/>
                  </a:lnTo>
                  <a:lnTo>
                    <a:pt x="2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1" name="Jefferson"/>
            <p:cNvSpPr>
              <a:spLocks/>
            </p:cNvSpPr>
            <p:nvPr/>
          </p:nvSpPr>
          <p:spPr bwMode="auto">
            <a:xfrm>
              <a:off x="453" y="484"/>
              <a:ext cx="152" cy="104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1" y="1"/>
                </a:cxn>
                <a:cxn ang="0">
                  <a:pos x="59" y="1"/>
                </a:cxn>
                <a:cxn ang="0">
                  <a:pos x="70" y="2"/>
                </a:cxn>
                <a:cxn ang="0">
                  <a:pos x="92" y="2"/>
                </a:cxn>
                <a:cxn ang="0">
                  <a:pos x="100" y="15"/>
                </a:cxn>
                <a:cxn ang="0">
                  <a:pos x="100" y="31"/>
                </a:cxn>
                <a:cxn ang="0">
                  <a:pos x="119" y="63"/>
                </a:cxn>
                <a:cxn ang="0">
                  <a:pos x="122" y="63"/>
                </a:cxn>
                <a:cxn ang="0">
                  <a:pos x="121" y="68"/>
                </a:cxn>
                <a:cxn ang="0">
                  <a:pos x="124" y="65"/>
                </a:cxn>
                <a:cxn ang="0">
                  <a:pos x="129" y="65"/>
                </a:cxn>
                <a:cxn ang="0">
                  <a:pos x="132" y="65"/>
                </a:cxn>
                <a:cxn ang="0">
                  <a:pos x="133" y="70"/>
                </a:cxn>
                <a:cxn ang="0">
                  <a:pos x="134" y="74"/>
                </a:cxn>
                <a:cxn ang="0">
                  <a:pos x="135" y="76"/>
                </a:cxn>
                <a:cxn ang="0">
                  <a:pos x="136" y="78"/>
                </a:cxn>
                <a:cxn ang="0">
                  <a:pos x="136" y="81"/>
                </a:cxn>
                <a:cxn ang="0">
                  <a:pos x="136" y="84"/>
                </a:cxn>
                <a:cxn ang="0">
                  <a:pos x="138" y="84"/>
                </a:cxn>
                <a:cxn ang="0">
                  <a:pos x="140" y="83"/>
                </a:cxn>
                <a:cxn ang="0">
                  <a:pos x="140" y="85"/>
                </a:cxn>
                <a:cxn ang="0">
                  <a:pos x="141" y="88"/>
                </a:cxn>
                <a:cxn ang="0">
                  <a:pos x="144" y="86"/>
                </a:cxn>
                <a:cxn ang="0">
                  <a:pos x="146" y="86"/>
                </a:cxn>
                <a:cxn ang="0">
                  <a:pos x="149" y="88"/>
                </a:cxn>
                <a:cxn ang="0">
                  <a:pos x="150" y="89"/>
                </a:cxn>
                <a:cxn ang="0">
                  <a:pos x="150" y="93"/>
                </a:cxn>
                <a:cxn ang="0">
                  <a:pos x="150" y="95"/>
                </a:cxn>
                <a:cxn ang="0">
                  <a:pos x="152" y="98"/>
                </a:cxn>
                <a:cxn ang="0">
                  <a:pos x="150" y="99"/>
                </a:cxn>
                <a:cxn ang="0">
                  <a:pos x="146" y="98"/>
                </a:cxn>
                <a:cxn ang="0">
                  <a:pos x="141" y="101"/>
                </a:cxn>
                <a:cxn ang="0">
                  <a:pos x="137" y="100"/>
                </a:cxn>
                <a:cxn ang="0">
                  <a:pos x="131" y="94"/>
                </a:cxn>
                <a:cxn ang="0">
                  <a:pos x="126" y="95"/>
                </a:cxn>
                <a:cxn ang="0">
                  <a:pos x="121" y="98"/>
                </a:cxn>
                <a:cxn ang="0">
                  <a:pos x="118" y="96"/>
                </a:cxn>
                <a:cxn ang="0">
                  <a:pos x="119" y="91"/>
                </a:cxn>
                <a:cxn ang="0">
                  <a:pos x="122" y="89"/>
                </a:cxn>
                <a:cxn ang="0">
                  <a:pos x="123" y="87"/>
                </a:cxn>
                <a:cxn ang="0">
                  <a:pos x="120" y="87"/>
                </a:cxn>
                <a:cxn ang="0">
                  <a:pos x="112" y="85"/>
                </a:cxn>
                <a:cxn ang="0">
                  <a:pos x="99" y="77"/>
                </a:cxn>
                <a:cxn ang="0">
                  <a:pos x="96" y="82"/>
                </a:cxn>
                <a:cxn ang="0">
                  <a:pos x="92" y="103"/>
                </a:cxn>
                <a:cxn ang="0">
                  <a:pos x="79" y="96"/>
                </a:cxn>
                <a:cxn ang="0">
                  <a:pos x="53" y="96"/>
                </a:cxn>
                <a:cxn ang="0">
                  <a:pos x="33" y="104"/>
                </a:cxn>
                <a:cxn ang="0">
                  <a:pos x="7" y="104"/>
                </a:cxn>
                <a:cxn ang="0">
                  <a:pos x="0" y="78"/>
                </a:cxn>
                <a:cxn ang="0">
                  <a:pos x="0" y="67"/>
                </a:cxn>
                <a:cxn ang="0">
                  <a:pos x="4" y="46"/>
                </a:cxn>
                <a:cxn ang="0">
                  <a:pos x="4" y="32"/>
                </a:cxn>
              </a:cxnLst>
              <a:rect l="0" t="0" r="r" b="b"/>
              <a:pathLst>
                <a:path w="152" h="104">
                  <a:moveTo>
                    <a:pt x="25" y="0"/>
                  </a:moveTo>
                  <a:lnTo>
                    <a:pt x="26" y="0"/>
                  </a:lnTo>
                  <a:lnTo>
                    <a:pt x="29" y="0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9" y="1"/>
                  </a:lnTo>
                  <a:lnTo>
                    <a:pt x="40" y="1"/>
                  </a:lnTo>
                  <a:lnTo>
                    <a:pt x="41" y="1"/>
                  </a:lnTo>
                  <a:lnTo>
                    <a:pt x="41" y="1"/>
                  </a:lnTo>
                  <a:lnTo>
                    <a:pt x="46" y="1"/>
                  </a:lnTo>
                  <a:lnTo>
                    <a:pt x="49" y="1"/>
                  </a:lnTo>
                  <a:lnTo>
                    <a:pt x="59" y="1"/>
                  </a:lnTo>
                  <a:lnTo>
                    <a:pt x="61" y="1"/>
                  </a:lnTo>
                  <a:lnTo>
                    <a:pt x="63" y="1"/>
                  </a:lnTo>
                  <a:lnTo>
                    <a:pt x="65" y="1"/>
                  </a:lnTo>
                  <a:lnTo>
                    <a:pt x="70" y="2"/>
                  </a:lnTo>
                  <a:lnTo>
                    <a:pt x="79" y="2"/>
                  </a:lnTo>
                  <a:lnTo>
                    <a:pt x="83" y="2"/>
                  </a:lnTo>
                  <a:lnTo>
                    <a:pt x="91" y="2"/>
                  </a:lnTo>
                  <a:lnTo>
                    <a:pt x="92" y="2"/>
                  </a:lnTo>
                  <a:lnTo>
                    <a:pt x="100" y="2"/>
                  </a:lnTo>
                  <a:lnTo>
                    <a:pt x="100" y="8"/>
                  </a:lnTo>
                  <a:lnTo>
                    <a:pt x="100" y="14"/>
                  </a:lnTo>
                  <a:lnTo>
                    <a:pt x="100" y="15"/>
                  </a:lnTo>
                  <a:lnTo>
                    <a:pt x="100" y="19"/>
                  </a:lnTo>
                  <a:lnTo>
                    <a:pt x="100" y="19"/>
                  </a:lnTo>
                  <a:lnTo>
                    <a:pt x="100" y="23"/>
                  </a:lnTo>
                  <a:lnTo>
                    <a:pt x="100" y="31"/>
                  </a:lnTo>
                  <a:lnTo>
                    <a:pt x="99" y="62"/>
                  </a:lnTo>
                  <a:lnTo>
                    <a:pt x="106" y="63"/>
                  </a:lnTo>
                  <a:lnTo>
                    <a:pt x="109" y="63"/>
                  </a:lnTo>
                  <a:lnTo>
                    <a:pt x="119" y="63"/>
                  </a:lnTo>
                  <a:lnTo>
                    <a:pt x="119" y="63"/>
                  </a:lnTo>
                  <a:lnTo>
                    <a:pt x="120" y="63"/>
                  </a:lnTo>
                  <a:lnTo>
                    <a:pt x="120" y="63"/>
                  </a:lnTo>
                  <a:lnTo>
                    <a:pt x="122" y="63"/>
                  </a:lnTo>
                  <a:lnTo>
                    <a:pt x="121" y="65"/>
                  </a:lnTo>
                  <a:lnTo>
                    <a:pt x="120" y="67"/>
                  </a:lnTo>
                  <a:lnTo>
                    <a:pt x="121" y="67"/>
                  </a:lnTo>
                  <a:lnTo>
                    <a:pt x="121" y="68"/>
                  </a:lnTo>
                  <a:lnTo>
                    <a:pt x="122" y="67"/>
                  </a:lnTo>
                  <a:lnTo>
                    <a:pt x="124" y="67"/>
                  </a:lnTo>
                  <a:lnTo>
                    <a:pt x="124" y="66"/>
                  </a:lnTo>
                  <a:lnTo>
                    <a:pt x="124" y="65"/>
                  </a:lnTo>
                  <a:lnTo>
                    <a:pt x="126" y="65"/>
                  </a:lnTo>
                  <a:lnTo>
                    <a:pt x="127" y="65"/>
                  </a:lnTo>
                  <a:lnTo>
                    <a:pt x="128" y="64"/>
                  </a:lnTo>
                  <a:lnTo>
                    <a:pt x="129" y="65"/>
                  </a:lnTo>
                  <a:lnTo>
                    <a:pt x="130" y="65"/>
                  </a:lnTo>
                  <a:lnTo>
                    <a:pt x="131" y="65"/>
                  </a:lnTo>
                  <a:lnTo>
                    <a:pt x="131" y="65"/>
                  </a:lnTo>
                  <a:lnTo>
                    <a:pt x="132" y="65"/>
                  </a:lnTo>
                  <a:lnTo>
                    <a:pt x="133" y="66"/>
                  </a:lnTo>
                  <a:lnTo>
                    <a:pt x="134" y="67"/>
                  </a:lnTo>
                  <a:lnTo>
                    <a:pt x="134" y="68"/>
                  </a:lnTo>
                  <a:lnTo>
                    <a:pt x="133" y="70"/>
                  </a:lnTo>
                  <a:lnTo>
                    <a:pt x="134" y="71"/>
                  </a:lnTo>
                  <a:lnTo>
                    <a:pt x="135" y="72"/>
                  </a:lnTo>
                  <a:lnTo>
                    <a:pt x="135" y="72"/>
                  </a:lnTo>
                  <a:lnTo>
                    <a:pt x="134" y="74"/>
                  </a:lnTo>
                  <a:lnTo>
                    <a:pt x="134" y="74"/>
                  </a:lnTo>
                  <a:lnTo>
                    <a:pt x="134" y="75"/>
                  </a:lnTo>
                  <a:lnTo>
                    <a:pt x="135" y="75"/>
                  </a:lnTo>
                  <a:lnTo>
                    <a:pt x="135" y="76"/>
                  </a:lnTo>
                  <a:lnTo>
                    <a:pt x="136" y="77"/>
                  </a:lnTo>
                  <a:lnTo>
                    <a:pt x="136" y="77"/>
                  </a:lnTo>
                  <a:lnTo>
                    <a:pt x="136" y="77"/>
                  </a:lnTo>
                  <a:lnTo>
                    <a:pt x="136" y="78"/>
                  </a:lnTo>
                  <a:lnTo>
                    <a:pt x="135" y="78"/>
                  </a:lnTo>
                  <a:lnTo>
                    <a:pt x="135" y="79"/>
                  </a:lnTo>
                  <a:lnTo>
                    <a:pt x="135" y="80"/>
                  </a:lnTo>
                  <a:lnTo>
                    <a:pt x="136" y="81"/>
                  </a:lnTo>
                  <a:lnTo>
                    <a:pt x="137" y="83"/>
                  </a:lnTo>
                  <a:lnTo>
                    <a:pt x="136" y="83"/>
                  </a:lnTo>
                  <a:lnTo>
                    <a:pt x="136" y="84"/>
                  </a:lnTo>
                  <a:lnTo>
                    <a:pt x="136" y="84"/>
                  </a:lnTo>
                  <a:lnTo>
                    <a:pt x="137" y="85"/>
                  </a:lnTo>
                  <a:lnTo>
                    <a:pt x="138" y="84"/>
                  </a:lnTo>
                  <a:lnTo>
                    <a:pt x="138" y="84"/>
                  </a:lnTo>
                  <a:lnTo>
                    <a:pt x="138" y="84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40" y="84"/>
                  </a:lnTo>
                  <a:lnTo>
                    <a:pt x="140" y="85"/>
                  </a:lnTo>
                  <a:lnTo>
                    <a:pt x="140" y="86"/>
                  </a:lnTo>
                  <a:lnTo>
                    <a:pt x="140" y="87"/>
                  </a:lnTo>
                  <a:lnTo>
                    <a:pt x="140" y="87"/>
                  </a:lnTo>
                  <a:lnTo>
                    <a:pt x="141" y="88"/>
                  </a:lnTo>
                  <a:lnTo>
                    <a:pt x="141" y="88"/>
                  </a:lnTo>
                  <a:lnTo>
                    <a:pt x="143" y="87"/>
                  </a:lnTo>
                  <a:lnTo>
                    <a:pt x="143" y="86"/>
                  </a:lnTo>
                  <a:lnTo>
                    <a:pt x="144" y="86"/>
                  </a:lnTo>
                  <a:lnTo>
                    <a:pt x="145" y="86"/>
                  </a:lnTo>
                  <a:lnTo>
                    <a:pt x="146" y="86"/>
                  </a:lnTo>
                  <a:lnTo>
                    <a:pt x="146" y="86"/>
                  </a:lnTo>
                  <a:lnTo>
                    <a:pt x="146" y="86"/>
                  </a:lnTo>
                  <a:lnTo>
                    <a:pt x="148" y="86"/>
                  </a:lnTo>
                  <a:lnTo>
                    <a:pt x="148" y="87"/>
                  </a:lnTo>
                  <a:lnTo>
                    <a:pt x="148" y="87"/>
                  </a:lnTo>
                  <a:lnTo>
                    <a:pt x="149" y="88"/>
                  </a:lnTo>
                  <a:lnTo>
                    <a:pt x="149" y="87"/>
                  </a:lnTo>
                  <a:lnTo>
                    <a:pt x="150" y="88"/>
                  </a:lnTo>
                  <a:lnTo>
                    <a:pt x="150" y="89"/>
                  </a:lnTo>
                  <a:lnTo>
                    <a:pt x="150" y="89"/>
                  </a:lnTo>
                  <a:lnTo>
                    <a:pt x="149" y="89"/>
                  </a:lnTo>
                  <a:lnTo>
                    <a:pt x="149" y="90"/>
                  </a:lnTo>
                  <a:lnTo>
                    <a:pt x="150" y="91"/>
                  </a:lnTo>
                  <a:lnTo>
                    <a:pt x="150" y="93"/>
                  </a:lnTo>
                  <a:lnTo>
                    <a:pt x="150" y="93"/>
                  </a:lnTo>
                  <a:lnTo>
                    <a:pt x="150" y="94"/>
                  </a:lnTo>
                  <a:lnTo>
                    <a:pt x="150" y="94"/>
                  </a:lnTo>
                  <a:lnTo>
                    <a:pt x="150" y="95"/>
                  </a:lnTo>
                  <a:lnTo>
                    <a:pt x="150" y="95"/>
                  </a:lnTo>
                  <a:lnTo>
                    <a:pt x="151" y="97"/>
                  </a:lnTo>
                  <a:lnTo>
                    <a:pt x="152" y="97"/>
                  </a:lnTo>
                  <a:lnTo>
                    <a:pt x="152" y="98"/>
                  </a:lnTo>
                  <a:lnTo>
                    <a:pt x="152" y="98"/>
                  </a:lnTo>
                  <a:lnTo>
                    <a:pt x="151" y="99"/>
                  </a:lnTo>
                  <a:lnTo>
                    <a:pt x="150" y="99"/>
                  </a:lnTo>
                  <a:lnTo>
                    <a:pt x="150" y="99"/>
                  </a:lnTo>
                  <a:lnTo>
                    <a:pt x="150" y="100"/>
                  </a:lnTo>
                  <a:lnTo>
                    <a:pt x="149" y="99"/>
                  </a:lnTo>
                  <a:lnTo>
                    <a:pt x="148" y="98"/>
                  </a:lnTo>
                  <a:lnTo>
                    <a:pt x="146" y="98"/>
                  </a:lnTo>
                  <a:lnTo>
                    <a:pt x="146" y="98"/>
                  </a:lnTo>
                  <a:lnTo>
                    <a:pt x="145" y="98"/>
                  </a:lnTo>
                  <a:lnTo>
                    <a:pt x="144" y="99"/>
                  </a:lnTo>
                  <a:lnTo>
                    <a:pt x="141" y="101"/>
                  </a:lnTo>
                  <a:lnTo>
                    <a:pt x="139" y="101"/>
                  </a:lnTo>
                  <a:lnTo>
                    <a:pt x="139" y="101"/>
                  </a:lnTo>
                  <a:lnTo>
                    <a:pt x="138" y="101"/>
                  </a:lnTo>
                  <a:lnTo>
                    <a:pt x="137" y="100"/>
                  </a:lnTo>
                  <a:lnTo>
                    <a:pt x="135" y="98"/>
                  </a:lnTo>
                  <a:lnTo>
                    <a:pt x="133" y="95"/>
                  </a:lnTo>
                  <a:lnTo>
                    <a:pt x="133" y="95"/>
                  </a:lnTo>
                  <a:lnTo>
                    <a:pt x="131" y="94"/>
                  </a:lnTo>
                  <a:lnTo>
                    <a:pt x="130" y="93"/>
                  </a:lnTo>
                  <a:lnTo>
                    <a:pt x="129" y="93"/>
                  </a:lnTo>
                  <a:lnTo>
                    <a:pt x="126" y="94"/>
                  </a:lnTo>
                  <a:lnTo>
                    <a:pt x="126" y="95"/>
                  </a:lnTo>
                  <a:lnTo>
                    <a:pt x="124" y="97"/>
                  </a:lnTo>
                  <a:lnTo>
                    <a:pt x="123" y="97"/>
                  </a:lnTo>
                  <a:lnTo>
                    <a:pt x="122" y="98"/>
                  </a:lnTo>
                  <a:lnTo>
                    <a:pt x="121" y="98"/>
                  </a:lnTo>
                  <a:lnTo>
                    <a:pt x="120" y="98"/>
                  </a:lnTo>
                  <a:lnTo>
                    <a:pt x="119" y="97"/>
                  </a:lnTo>
                  <a:lnTo>
                    <a:pt x="119" y="96"/>
                  </a:lnTo>
                  <a:lnTo>
                    <a:pt x="118" y="96"/>
                  </a:lnTo>
                  <a:lnTo>
                    <a:pt x="118" y="94"/>
                  </a:lnTo>
                  <a:lnTo>
                    <a:pt x="118" y="93"/>
                  </a:lnTo>
                  <a:lnTo>
                    <a:pt x="119" y="91"/>
                  </a:lnTo>
                  <a:lnTo>
                    <a:pt x="119" y="91"/>
                  </a:lnTo>
                  <a:lnTo>
                    <a:pt x="120" y="90"/>
                  </a:lnTo>
                  <a:lnTo>
                    <a:pt x="120" y="90"/>
                  </a:lnTo>
                  <a:lnTo>
                    <a:pt x="122" y="90"/>
                  </a:lnTo>
                  <a:lnTo>
                    <a:pt x="122" y="89"/>
                  </a:lnTo>
                  <a:lnTo>
                    <a:pt x="123" y="89"/>
                  </a:lnTo>
                  <a:lnTo>
                    <a:pt x="124" y="89"/>
                  </a:lnTo>
                  <a:lnTo>
                    <a:pt x="124" y="88"/>
                  </a:lnTo>
                  <a:lnTo>
                    <a:pt x="123" y="87"/>
                  </a:lnTo>
                  <a:lnTo>
                    <a:pt x="122" y="87"/>
                  </a:lnTo>
                  <a:lnTo>
                    <a:pt x="122" y="87"/>
                  </a:lnTo>
                  <a:lnTo>
                    <a:pt x="121" y="87"/>
                  </a:lnTo>
                  <a:lnTo>
                    <a:pt x="120" y="87"/>
                  </a:lnTo>
                  <a:lnTo>
                    <a:pt x="117" y="88"/>
                  </a:lnTo>
                  <a:lnTo>
                    <a:pt x="116" y="88"/>
                  </a:lnTo>
                  <a:lnTo>
                    <a:pt x="115" y="87"/>
                  </a:lnTo>
                  <a:lnTo>
                    <a:pt x="112" y="85"/>
                  </a:lnTo>
                  <a:lnTo>
                    <a:pt x="102" y="78"/>
                  </a:lnTo>
                  <a:lnTo>
                    <a:pt x="102" y="78"/>
                  </a:lnTo>
                  <a:lnTo>
                    <a:pt x="101" y="77"/>
                  </a:lnTo>
                  <a:lnTo>
                    <a:pt x="99" y="77"/>
                  </a:lnTo>
                  <a:lnTo>
                    <a:pt x="96" y="77"/>
                  </a:lnTo>
                  <a:lnTo>
                    <a:pt x="96" y="79"/>
                  </a:lnTo>
                  <a:lnTo>
                    <a:pt x="96" y="81"/>
                  </a:lnTo>
                  <a:lnTo>
                    <a:pt x="96" y="82"/>
                  </a:lnTo>
                  <a:lnTo>
                    <a:pt x="96" y="82"/>
                  </a:lnTo>
                  <a:lnTo>
                    <a:pt x="96" y="84"/>
                  </a:lnTo>
                  <a:lnTo>
                    <a:pt x="96" y="103"/>
                  </a:lnTo>
                  <a:lnTo>
                    <a:pt x="92" y="103"/>
                  </a:lnTo>
                  <a:lnTo>
                    <a:pt x="92" y="96"/>
                  </a:lnTo>
                  <a:lnTo>
                    <a:pt x="81" y="96"/>
                  </a:lnTo>
                  <a:lnTo>
                    <a:pt x="80" y="96"/>
                  </a:lnTo>
                  <a:lnTo>
                    <a:pt x="79" y="96"/>
                  </a:lnTo>
                  <a:lnTo>
                    <a:pt x="73" y="96"/>
                  </a:lnTo>
                  <a:lnTo>
                    <a:pt x="68" y="96"/>
                  </a:lnTo>
                  <a:lnTo>
                    <a:pt x="55" y="96"/>
                  </a:lnTo>
                  <a:lnTo>
                    <a:pt x="53" y="96"/>
                  </a:lnTo>
                  <a:lnTo>
                    <a:pt x="53" y="97"/>
                  </a:lnTo>
                  <a:lnTo>
                    <a:pt x="53" y="103"/>
                  </a:lnTo>
                  <a:lnTo>
                    <a:pt x="36" y="104"/>
                  </a:lnTo>
                  <a:lnTo>
                    <a:pt x="33" y="104"/>
                  </a:lnTo>
                  <a:lnTo>
                    <a:pt x="29" y="104"/>
                  </a:lnTo>
                  <a:lnTo>
                    <a:pt x="27" y="104"/>
                  </a:lnTo>
                  <a:lnTo>
                    <a:pt x="20" y="104"/>
                  </a:lnTo>
                  <a:lnTo>
                    <a:pt x="7" y="104"/>
                  </a:lnTo>
                  <a:lnTo>
                    <a:pt x="0" y="104"/>
                  </a:lnTo>
                  <a:lnTo>
                    <a:pt x="0" y="90"/>
                  </a:lnTo>
                  <a:lnTo>
                    <a:pt x="0" y="79"/>
                  </a:lnTo>
                  <a:lnTo>
                    <a:pt x="0" y="78"/>
                  </a:lnTo>
                  <a:lnTo>
                    <a:pt x="0" y="76"/>
                  </a:lnTo>
                  <a:lnTo>
                    <a:pt x="0" y="73"/>
                  </a:lnTo>
                  <a:lnTo>
                    <a:pt x="0" y="71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4" y="63"/>
                  </a:lnTo>
                  <a:lnTo>
                    <a:pt x="4" y="49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4" y="42"/>
                  </a:lnTo>
                  <a:lnTo>
                    <a:pt x="4" y="42"/>
                  </a:lnTo>
                  <a:lnTo>
                    <a:pt x="4" y="32"/>
                  </a:lnTo>
                  <a:lnTo>
                    <a:pt x="4" y="26"/>
                  </a:lnTo>
                  <a:lnTo>
                    <a:pt x="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2" name="Fulton"/>
            <p:cNvSpPr>
              <a:spLocks/>
            </p:cNvSpPr>
            <p:nvPr/>
          </p:nvSpPr>
          <p:spPr bwMode="auto">
            <a:xfrm>
              <a:off x="467" y="0"/>
              <a:ext cx="134" cy="60"/>
            </a:xfrm>
            <a:custGeom>
              <a:avLst/>
              <a:gdLst/>
              <a:ahLst/>
              <a:cxnLst>
                <a:cxn ang="0">
                  <a:pos x="134" y="5"/>
                </a:cxn>
                <a:cxn ang="0">
                  <a:pos x="134" y="7"/>
                </a:cxn>
                <a:cxn ang="0">
                  <a:pos x="134" y="19"/>
                </a:cxn>
                <a:cxn ang="0">
                  <a:pos x="134" y="39"/>
                </a:cxn>
                <a:cxn ang="0">
                  <a:pos x="123" y="39"/>
                </a:cxn>
                <a:cxn ang="0">
                  <a:pos x="113" y="39"/>
                </a:cxn>
                <a:cxn ang="0">
                  <a:pos x="113" y="49"/>
                </a:cxn>
                <a:cxn ang="0">
                  <a:pos x="113" y="54"/>
                </a:cxn>
                <a:cxn ang="0">
                  <a:pos x="113" y="58"/>
                </a:cxn>
                <a:cxn ang="0">
                  <a:pos x="108" y="60"/>
                </a:cxn>
                <a:cxn ang="0">
                  <a:pos x="106" y="60"/>
                </a:cxn>
                <a:cxn ang="0">
                  <a:pos x="92" y="59"/>
                </a:cxn>
                <a:cxn ang="0">
                  <a:pos x="84" y="59"/>
                </a:cxn>
                <a:cxn ang="0">
                  <a:pos x="82" y="59"/>
                </a:cxn>
                <a:cxn ang="0">
                  <a:pos x="78" y="59"/>
                </a:cxn>
                <a:cxn ang="0">
                  <a:pos x="76" y="59"/>
                </a:cxn>
                <a:cxn ang="0">
                  <a:pos x="54" y="59"/>
                </a:cxn>
                <a:cxn ang="0">
                  <a:pos x="44" y="59"/>
                </a:cxn>
                <a:cxn ang="0">
                  <a:pos x="39" y="58"/>
                </a:cxn>
                <a:cxn ang="0">
                  <a:pos x="30" y="58"/>
                </a:cxn>
                <a:cxn ang="0">
                  <a:pos x="19" y="58"/>
                </a:cxn>
                <a:cxn ang="0">
                  <a:pos x="0" y="57"/>
                </a:cxn>
                <a:cxn ang="0">
                  <a:pos x="0" y="52"/>
                </a:cxn>
                <a:cxn ang="0">
                  <a:pos x="0" y="47"/>
                </a:cxn>
                <a:cxn ang="0">
                  <a:pos x="1" y="36"/>
                </a:cxn>
                <a:cxn ang="0">
                  <a:pos x="1" y="36"/>
                </a:cxn>
                <a:cxn ang="0">
                  <a:pos x="1" y="33"/>
                </a:cxn>
                <a:cxn ang="0">
                  <a:pos x="1" y="28"/>
                </a:cxn>
                <a:cxn ang="0">
                  <a:pos x="1" y="26"/>
                </a:cxn>
                <a:cxn ang="0">
                  <a:pos x="2" y="15"/>
                </a:cxn>
                <a:cxn ang="0">
                  <a:pos x="1" y="11"/>
                </a:cxn>
                <a:cxn ang="0">
                  <a:pos x="1" y="5"/>
                </a:cxn>
                <a:cxn ang="0">
                  <a:pos x="2" y="0"/>
                </a:cxn>
                <a:cxn ang="0">
                  <a:pos x="25" y="0"/>
                </a:cxn>
                <a:cxn ang="0">
                  <a:pos x="32" y="0"/>
                </a:cxn>
                <a:cxn ang="0">
                  <a:pos x="67" y="0"/>
                </a:cxn>
                <a:cxn ang="0">
                  <a:pos x="71" y="0"/>
                </a:cxn>
                <a:cxn ang="0">
                  <a:pos x="92" y="0"/>
                </a:cxn>
                <a:cxn ang="0">
                  <a:pos x="100" y="0"/>
                </a:cxn>
                <a:cxn ang="0">
                  <a:pos x="107" y="0"/>
                </a:cxn>
                <a:cxn ang="0">
                  <a:pos x="119" y="0"/>
                </a:cxn>
                <a:cxn ang="0">
                  <a:pos x="134" y="0"/>
                </a:cxn>
              </a:cxnLst>
              <a:rect l="0" t="0" r="r" b="b"/>
              <a:pathLst>
                <a:path w="134" h="60">
                  <a:moveTo>
                    <a:pt x="134" y="0"/>
                  </a:moveTo>
                  <a:lnTo>
                    <a:pt x="134" y="5"/>
                  </a:lnTo>
                  <a:lnTo>
                    <a:pt x="134" y="6"/>
                  </a:lnTo>
                  <a:lnTo>
                    <a:pt x="134" y="7"/>
                  </a:lnTo>
                  <a:lnTo>
                    <a:pt x="134" y="11"/>
                  </a:lnTo>
                  <a:lnTo>
                    <a:pt x="134" y="19"/>
                  </a:lnTo>
                  <a:lnTo>
                    <a:pt x="134" y="26"/>
                  </a:lnTo>
                  <a:lnTo>
                    <a:pt x="134" y="39"/>
                  </a:lnTo>
                  <a:lnTo>
                    <a:pt x="127" y="39"/>
                  </a:lnTo>
                  <a:lnTo>
                    <a:pt x="123" y="39"/>
                  </a:lnTo>
                  <a:lnTo>
                    <a:pt x="119" y="39"/>
                  </a:lnTo>
                  <a:lnTo>
                    <a:pt x="113" y="39"/>
                  </a:lnTo>
                  <a:lnTo>
                    <a:pt x="113" y="44"/>
                  </a:lnTo>
                  <a:lnTo>
                    <a:pt x="113" y="49"/>
                  </a:lnTo>
                  <a:lnTo>
                    <a:pt x="113" y="52"/>
                  </a:lnTo>
                  <a:lnTo>
                    <a:pt x="113" y="54"/>
                  </a:lnTo>
                  <a:lnTo>
                    <a:pt x="113" y="57"/>
                  </a:lnTo>
                  <a:lnTo>
                    <a:pt x="113" y="58"/>
                  </a:lnTo>
                  <a:lnTo>
                    <a:pt x="112" y="60"/>
                  </a:lnTo>
                  <a:lnTo>
                    <a:pt x="108" y="60"/>
                  </a:lnTo>
                  <a:lnTo>
                    <a:pt x="106" y="60"/>
                  </a:lnTo>
                  <a:lnTo>
                    <a:pt x="106" y="60"/>
                  </a:lnTo>
                  <a:lnTo>
                    <a:pt x="102" y="59"/>
                  </a:lnTo>
                  <a:lnTo>
                    <a:pt x="92" y="59"/>
                  </a:lnTo>
                  <a:lnTo>
                    <a:pt x="89" y="59"/>
                  </a:lnTo>
                  <a:lnTo>
                    <a:pt x="84" y="59"/>
                  </a:lnTo>
                  <a:lnTo>
                    <a:pt x="83" y="59"/>
                  </a:lnTo>
                  <a:lnTo>
                    <a:pt x="82" y="59"/>
                  </a:lnTo>
                  <a:lnTo>
                    <a:pt x="80" y="59"/>
                  </a:lnTo>
                  <a:lnTo>
                    <a:pt x="78" y="59"/>
                  </a:lnTo>
                  <a:lnTo>
                    <a:pt x="78" y="59"/>
                  </a:lnTo>
                  <a:lnTo>
                    <a:pt x="76" y="59"/>
                  </a:lnTo>
                  <a:lnTo>
                    <a:pt x="76" y="59"/>
                  </a:lnTo>
                  <a:lnTo>
                    <a:pt x="54" y="59"/>
                  </a:lnTo>
                  <a:lnTo>
                    <a:pt x="45" y="59"/>
                  </a:lnTo>
                  <a:lnTo>
                    <a:pt x="44" y="59"/>
                  </a:lnTo>
                  <a:lnTo>
                    <a:pt x="39" y="59"/>
                  </a:lnTo>
                  <a:lnTo>
                    <a:pt x="39" y="58"/>
                  </a:lnTo>
                  <a:lnTo>
                    <a:pt x="38" y="58"/>
                  </a:lnTo>
                  <a:lnTo>
                    <a:pt x="30" y="58"/>
                  </a:lnTo>
                  <a:lnTo>
                    <a:pt x="27" y="58"/>
                  </a:lnTo>
                  <a:lnTo>
                    <a:pt x="19" y="58"/>
                  </a:lnTo>
                  <a:lnTo>
                    <a:pt x="7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0" y="47"/>
                  </a:lnTo>
                  <a:lnTo>
                    <a:pt x="0" y="40"/>
                  </a:lnTo>
                  <a:lnTo>
                    <a:pt x="1" y="36"/>
                  </a:lnTo>
                  <a:lnTo>
                    <a:pt x="1" y="36"/>
                  </a:lnTo>
                  <a:lnTo>
                    <a:pt x="1" y="36"/>
                  </a:lnTo>
                  <a:lnTo>
                    <a:pt x="1" y="33"/>
                  </a:lnTo>
                  <a:lnTo>
                    <a:pt x="1" y="33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2" y="15"/>
                  </a:lnTo>
                  <a:lnTo>
                    <a:pt x="2" y="15"/>
                  </a:lnTo>
                  <a:lnTo>
                    <a:pt x="1" y="11"/>
                  </a:lnTo>
                  <a:lnTo>
                    <a:pt x="2" y="8"/>
                  </a:lnTo>
                  <a:lnTo>
                    <a:pt x="1" y="5"/>
                  </a:lnTo>
                  <a:lnTo>
                    <a:pt x="2" y="3"/>
                  </a:lnTo>
                  <a:lnTo>
                    <a:pt x="2" y="0"/>
                  </a:lnTo>
                  <a:lnTo>
                    <a:pt x="7" y="0"/>
                  </a:lnTo>
                  <a:lnTo>
                    <a:pt x="25" y="0"/>
                  </a:lnTo>
                  <a:lnTo>
                    <a:pt x="26" y="0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67" y="0"/>
                  </a:lnTo>
                  <a:lnTo>
                    <a:pt x="68" y="0"/>
                  </a:lnTo>
                  <a:lnTo>
                    <a:pt x="71" y="0"/>
                  </a:lnTo>
                  <a:lnTo>
                    <a:pt x="82" y="0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6" y="0"/>
                  </a:lnTo>
                  <a:lnTo>
                    <a:pt x="107" y="0"/>
                  </a:lnTo>
                  <a:lnTo>
                    <a:pt x="118" y="0"/>
                  </a:lnTo>
                  <a:lnTo>
                    <a:pt x="119" y="0"/>
                  </a:lnTo>
                  <a:lnTo>
                    <a:pt x="125" y="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3" name="Independence"/>
            <p:cNvSpPr>
              <a:spLocks/>
            </p:cNvSpPr>
            <p:nvPr/>
          </p:nvSpPr>
          <p:spPr bwMode="auto">
            <a:xfrm>
              <a:off x="522" y="134"/>
              <a:ext cx="127" cy="101"/>
            </a:xfrm>
            <a:custGeom>
              <a:avLst/>
              <a:gdLst/>
              <a:ahLst/>
              <a:cxnLst>
                <a:cxn ang="0">
                  <a:pos x="33" y="1"/>
                </a:cxn>
                <a:cxn ang="0">
                  <a:pos x="62" y="1"/>
                </a:cxn>
                <a:cxn ang="0">
                  <a:pos x="77" y="12"/>
                </a:cxn>
                <a:cxn ang="0">
                  <a:pos x="110" y="13"/>
                </a:cxn>
                <a:cxn ang="0">
                  <a:pos x="127" y="14"/>
                </a:cxn>
                <a:cxn ang="0">
                  <a:pos x="126" y="16"/>
                </a:cxn>
                <a:cxn ang="0">
                  <a:pos x="125" y="17"/>
                </a:cxn>
                <a:cxn ang="0">
                  <a:pos x="123" y="16"/>
                </a:cxn>
                <a:cxn ang="0">
                  <a:pos x="125" y="19"/>
                </a:cxn>
                <a:cxn ang="0">
                  <a:pos x="123" y="22"/>
                </a:cxn>
                <a:cxn ang="0">
                  <a:pos x="125" y="22"/>
                </a:cxn>
                <a:cxn ang="0">
                  <a:pos x="123" y="23"/>
                </a:cxn>
                <a:cxn ang="0">
                  <a:pos x="121" y="25"/>
                </a:cxn>
                <a:cxn ang="0">
                  <a:pos x="119" y="26"/>
                </a:cxn>
                <a:cxn ang="0">
                  <a:pos x="118" y="28"/>
                </a:cxn>
                <a:cxn ang="0">
                  <a:pos x="120" y="29"/>
                </a:cxn>
                <a:cxn ang="0">
                  <a:pos x="121" y="31"/>
                </a:cxn>
                <a:cxn ang="0">
                  <a:pos x="118" y="32"/>
                </a:cxn>
                <a:cxn ang="0">
                  <a:pos x="116" y="32"/>
                </a:cxn>
                <a:cxn ang="0">
                  <a:pos x="116" y="34"/>
                </a:cxn>
                <a:cxn ang="0">
                  <a:pos x="118" y="34"/>
                </a:cxn>
                <a:cxn ang="0">
                  <a:pos x="115" y="36"/>
                </a:cxn>
                <a:cxn ang="0">
                  <a:pos x="111" y="37"/>
                </a:cxn>
                <a:cxn ang="0">
                  <a:pos x="110" y="39"/>
                </a:cxn>
                <a:cxn ang="0">
                  <a:pos x="112" y="40"/>
                </a:cxn>
                <a:cxn ang="0">
                  <a:pos x="110" y="41"/>
                </a:cxn>
                <a:cxn ang="0">
                  <a:pos x="110" y="43"/>
                </a:cxn>
                <a:cxn ang="0">
                  <a:pos x="105" y="43"/>
                </a:cxn>
                <a:cxn ang="0">
                  <a:pos x="105" y="45"/>
                </a:cxn>
                <a:cxn ang="0">
                  <a:pos x="104" y="47"/>
                </a:cxn>
                <a:cxn ang="0">
                  <a:pos x="102" y="49"/>
                </a:cxn>
                <a:cxn ang="0">
                  <a:pos x="103" y="52"/>
                </a:cxn>
                <a:cxn ang="0">
                  <a:pos x="102" y="55"/>
                </a:cxn>
                <a:cxn ang="0">
                  <a:pos x="100" y="55"/>
                </a:cxn>
                <a:cxn ang="0">
                  <a:pos x="99" y="54"/>
                </a:cxn>
                <a:cxn ang="0">
                  <a:pos x="98" y="56"/>
                </a:cxn>
                <a:cxn ang="0">
                  <a:pos x="98" y="60"/>
                </a:cxn>
                <a:cxn ang="0">
                  <a:pos x="99" y="62"/>
                </a:cxn>
                <a:cxn ang="0">
                  <a:pos x="99" y="65"/>
                </a:cxn>
                <a:cxn ang="0">
                  <a:pos x="99" y="67"/>
                </a:cxn>
                <a:cxn ang="0">
                  <a:pos x="101" y="68"/>
                </a:cxn>
                <a:cxn ang="0">
                  <a:pos x="101" y="71"/>
                </a:cxn>
                <a:cxn ang="0">
                  <a:pos x="104" y="72"/>
                </a:cxn>
                <a:cxn ang="0">
                  <a:pos x="103" y="74"/>
                </a:cxn>
                <a:cxn ang="0">
                  <a:pos x="98" y="73"/>
                </a:cxn>
                <a:cxn ang="0">
                  <a:pos x="95" y="80"/>
                </a:cxn>
                <a:cxn ang="0">
                  <a:pos x="71" y="100"/>
                </a:cxn>
                <a:cxn ang="0">
                  <a:pos x="51" y="99"/>
                </a:cxn>
                <a:cxn ang="0">
                  <a:pos x="31" y="99"/>
                </a:cxn>
                <a:cxn ang="0">
                  <a:pos x="14" y="82"/>
                </a:cxn>
                <a:cxn ang="0">
                  <a:pos x="15" y="63"/>
                </a:cxn>
                <a:cxn ang="0">
                  <a:pos x="15" y="58"/>
                </a:cxn>
                <a:cxn ang="0">
                  <a:pos x="6" y="58"/>
                </a:cxn>
                <a:cxn ang="0">
                  <a:pos x="2" y="43"/>
                </a:cxn>
                <a:cxn ang="0">
                  <a:pos x="0" y="36"/>
                </a:cxn>
                <a:cxn ang="0">
                  <a:pos x="1" y="30"/>
                </a:cxn>
                <a:cxn ang="0">
                  <a:pos x="4" y="24"/>
                </a:cxn>
              </a:cxnLst>
              <a:rect l="0" t="0" r="r" b="b"/>
              <a:pathLst>
                <a:path w="127" h="101">
                  <a:moveTo>
                    <a:pt x="22" y="0"/>
                  </a:moveTo>
                  <a:lnTo>
                    <a:pt x="23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3" y="1"/>
                  </a:lnTo>
                  <a:lnTo>
                    <a:pt x="35" y="1"/>
                  </a:lnTo>
                  <a:lnTo>
                    <a:pt x="35" y="1"/>
                  </a:lnTo>
                  <a:lnTo>
                    <a:pt x="38" y="1"/>
                  </a:lnTo>
                  <a:lnTo>
                    <a:pt x="53" y="1"/>
                  </a:lnTo>
                  <a:lnTo>
                    <a:pt x="62" y="1"/>
                  </a:lnTo>
                  <a:lnTo>
                    <a:pt x="73" y="2"/>
                  </a:lnTo>
                  <a:lnTo>
                    <a:pt x="77" y="2"/>
                  </a:lnTo>
                  <a:lnTo>
                    <a:pt x="77" y="2"/>
                  </a:lnTo>
                  <a:lnTo>
                    <a:pt x="77" y="10"/>
                  </a:lnTo>
                  <a:lnTo>
                    <a:pt x="77" y="12"/>
                  </a:lnTo>
                  <a:lnTo>
                    <a:pt x="77" y="12"/>
                  </a:lnTo>
                  <a:lnTo>
                    <a:pt x="86" y="12"/>
                  </a:lnTo>
                  <a:lnTo>
                    <a:pt x="97" y="13"/>
                  </a:lnTo>
                  <a:lnTo>
                    <a:pt x="108" y="13"/>
                  </a:lnTo>
                  <a:lnTo>
                    <a:pt x="110" y="13"/>
                  </a:lnTo>
                  <a:lnTo>
                    <a:pt x="117" y="13"/>
                  </a:lnTo>
                  <a:lnTo>
                    <a:pt x="118" y="13"/>
                  </a:lnTo>
                  <a:lnTo>
                    <a:pt x="127" y="13"/>
                  </a:lnTo>
                  <a:lnTo>
                    <a:pt x="127" y="14"/>
                  </a:lnTo>
                  <a:lnTo>
                    <a:pt x="127" y="14"/>
                  </a:lnTo>
                  <a:lnTo>
                    <a:pt x="126" y="14"/>
                  </a:lnTo>
                  <a:lnTo>
                    <a:pt x="125" y="14"/>
                  </a:lnTo>
                  <a:lnTo>
                    <a:pt x="125" y="15"/>
                  </a:lnTo>
                  <a:lnTo>
                    <a:pt x="125" y="16"/>
                  </a:lnTo>
                  <a:lnTo>
                    <a:pt x="126" y="16"/>
                  </a:lnTo>
                  <a:lnTo>
                    <a:pt x="126" y="17"/>
                  </a:lnTo>
                  <a:lnTo>
                    <a:pt x="126" y="17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5" y="16"/>
                  </a:lnTo>
                  <a:lnTo>
                    <a:pt x="125" y="15"/>
                  </a:lnTo>
                  <a:lnTo>
                    <a:pt x="124" y="15"/>
                  </a:lnTo>
                  <a:lnTo>
                    <a:pt x="123" y="15"/>
                  </a:lnTo>
                  <a:lnTo>
                    <a:pt x="123" y="16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4" y="18"/>
                  </a:lnTo>
                  <a:lnTo>
                    <a:pt x="125" y="19"/>
                  </a:lnTo>
                  <a:lnTo>
                    <a:pt x="125" y="19"/>
                  </a:lnTo>
                  <a:lnTo>
                    <a:pt x="125" y="20"/>
                  </a:lnTo>
                  <a:lnTo>
                    <a:pt x="124" y="21"/>
                  </a:lnTo>
                  <a:lnTo>
                    <a:pt x="123" y="21"/>
                  </a:lnTo>
                  <a:lnTo>
                    <a:pt x="123" y="21"/>
                  </a:lnTo>
                  <a:lnTo>
                    <a:pt x="123" y="22"/>
                  </a:lnTo>
                  <a:lnTo>
                    <a:pt x="123" y="23"/>
                  </a:lnTo>
                  <a:lnTo>
                    <a:pt x="123" y="23"/>
                  </a:lnTo>
                  <a:lnTo>
                    <a:pt x="124" y="23"/>
                  </a:lnTo>
                  <a:lnTo>
                    <a:pt x="125" y="22"/>
                  </a:lnTo>
                  <a:lnTo>
                    <a:pt x="125" y="22"/>
                  </a:lnTo>
                  <a:lnTo>
                    <a:pt x="125" y="22"/>
                  </a:lnTo>
                  <a:lnTo>
                    <a:pt x="125" y="23"/>
                  </a:lnTo>
                  <a:lnTo>
                    <a:pt x="125" y="23"/>
                  </a:lnTo>
                  <a:lnTo>
                    <a:pt x="124" y="23"/>
                  </a:lnTo>
                  <a:lnTo>
                    <a:pt x="123" y="23"/>
                  </a:lnTo>
                  <a:lnTo>
                    <a:pt x="122" y="24"/>
                  </a:lnTo>
                  <a:lnTo>
                    <a:pt x="122" y="24"/>
                  </a:lnTo>
                  <a:lnTo>
                    <a:pt x="122" y="24"/>
                  </a:lnTo>
                  <a:lnTo>
                    <a:pt x="121" y="25"/>
                  </a:lnTo>
                  <a:lnTo>
                    <a:pt x="121" y="25"/>
                  </a:lnTo>
                  <a:lnTo>
                    <a:pt x="121" y="26"/>
                  </a:lnTo>
                  <a:lnTo>
                    <a:pt x="120" y="27"/>
                  </a:lnTo>
                  <a:lnTo>
                    <a:pt x="120" y="27"/>
                  </a:lnTo>
                  <a:lnTo>
                    <a:pt x="120" y="26"/>
                  </a:lnTo>
                  <a:lnTo>
                    <a:pt x="119" y="26"/>
                  </a:lnTo>
                  <a:lnTo>
                    <a:pt x="118" y="26"/>
                  </a:lnTo>
                  <a:lnTo>
                    <a:pt x="118" y="26"/>
                  </a:lnTo>
                  <a:lnTo>
                    <a:pt x="118" y="27"/>
                  </a:lnTo>
                  <a:lnTo>
                    <a:pt x="118" y="27"/>
                  </a:lnTo>
                  <a:lnTo>
                    <a:pt x="118" y="28"/>
                  </a:lnTo>
                  <a:lnTo>
                    <a:pt x="120" y="28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30"/>
                  </a:lnTo>
                  <a:lnTo>
                    <a:pt x="120" y="31"/>
                  </a:lnTo>
                  <a:lnTo>
                    <a:pt x="120" y="31"/>
                  </a:lnTo>
                  <a:lnTo>
                    <a:pt x="121" y="31"/>
                  </a:lnTo>
                  <a:lnTo>
                    <a:pt x="121" y="31"/>
                  </a:lnTo>
                  <a:lnTo>
                    <a:pt x="121" y="31"/>
                  </a:lnTo>
                  <a:lnTo>
                    <a:pt x="121" y="32"/>
                  </a:lnTo>
                  <a:lnTo>
                    <a:pt x="120" y="32"/>
                  </a:lnTo>
                  <a:lnTo>
                    <a:pt x="119" y="31"/>
                  </a:lnTo>
                  <a:lnTo>
                    <a:pt x="118" y="32"/>
                  </a:lnTo>
                  <a:lnTo>
                    <a:pt x="118" y="32"/>
                  </a:lnTo>
                  <a:lnTo>
                    <a:pt x="117" y="32"/>
                  </a:lnTo>
                  <a:lnTo>
                    <a:pt x="116" y="33"/>
                  </a:lnTo>
                  <a:lnTo>
                    <a:pt x="116" y="32"/>
                  </a:lnTo>
                  <a:lnTo>
                    <a:pt x="116" y="32"/>
                  </a:lnTo>
                  <a:lnTo>
                    <a:pt x="116" y="32"/>
                  </a:lnTo>
                  <a:lnTo>
                    <a:pt x="115" y="33"/>
                  </a:lnTo>
                  <a:lnTo>
                    <a:pt x="115" y="33"/>
                  </a:lnTo>
                  <a:lnTo>
                    <a:pt x="116" y="34"/>
                  </a:lnTo>
                  <a:lnTo>
                    <a:pt x="116" y="34"/>
                  </a:lnTo>
                  <a:lnTo>
                    <a:pt x="116" y="34"/>
                  </a:lnTo>
                  <a:lnTo>
                    <a:pt x="117" y="34"/>
                  </a:lnTo>
                  <a:lnTo>
                    <a:pt x="118" y="34"/>
                  </a:lnTo>
                  <a:lnTo>
                    <a:pt x="118" y="34"/>
                  </a:lnTo>
                  <a:lnTo>
                    <a:pt x="118" y="34"/>
                  </a:lnTo>
                  <a:lnTo>
                    <a:pt x="118" y="35"/>
                  </a:lnTo>
                  <a:lnTo>
                    <a:pt x="118" y="35"/>
                  </a:lnTo>
                  <a:lnTo>
                    <a:pt x="116" y="35"/>
                  </a:lnTo>
                  <a:lnTo>
                    <a:pt x="116" y="36"/>
                  </a:lnTo>
                  <a:lnTo>
                    <a:pt x="115" y="36"/>
                  </a:lnTo>
                  <a:lnTo>
                    <a:pt x="113" y="37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1" y="37"/>
                  </a:lnTo>
                  <a:lnTo>
                    <a:pt x="111" y="37"/>
                  </a:lnTo>
                  <a:lnTo>
                    <a:pt x="112" y="38"/>
                  </a:lnTo>
                  <a:lnTo>
                    <a:pt x="111" y="38"/>
                  </a:lnTo>
                  <a:lnTo>
                    <a:pt x="110" y="39"/>
                  </a:lnTo>
                  <a:lnTo>
                    <a:pt x="110" y="39"/>
                  </a:lnTo>
                  <a:lnTo>
                    <a:pt x="110" y="40"/>
                  </a:lnTo>
                  <a:lnTo>
                    <a:pt x="111" y="40"/>
                  </a:lnTo>
                  <a:lnTo>
                    <a:pt x="111" y="41"/>
                  </a:lnTo>
                  <a:lnTo>
                    <a:pt x="111" y="40"/>
                  </a:lnTo>
                  <a:lnTo>
                    <a:pt x="112" y="40"/>
                  </a:lnTo>
                  <a:lnTo>
                    <a:pt x="112" y="41"/>
                  </a:lnTo>
                  <a:lnTo>
                    <a:pt x="112" y="41"/>
                  </a:lnTo>
                  <a:lnTo>
                    <a:pt x="111" y="41"/>
                  </a:lnTo>
                  <a:lnTo>
                    <a:pt x="110" y="41"/>
                  </a:lnTo>
                  <a:lnTo>
                    <a:pt x="110" y="41"/>
                  </a:lnTo>
                  <a:lnTo>
                    <a:pt x="109" y="42"/>
                  </a:lnTo>
                  <a:lnTo>
                    <a:pt x="110" y="42"/>
                  </a:lnTo>
                  <a:lnTo>
                    <a:pt x="110" y="42"/>
                  </a:lnTo>
                  <a:lnTo>
                    <a:pt x="110" y="43"/>
                  </a:lnTo>
                  <a:lnTo>
                    <a:pt x="110" y="43"/>
                  </a:lnTo>
                  <a:lnTo>
                    <a:pt x="109" y="43"/>
                  </a:lnTo>
                  <a:lnTo>
                    <a:pt x="108" y="43"/>
                  </a:lnTo>
                  <a:lnTo>
                    <a:pt x="106" y="43"/>
                  </a:lnTo>
                  <a:lnTo>
                    <a:pt x="106" y="43"/>
                  </a:lnTo>
                  <a:lnTo>
                    <a:pt x="105" y="43"/>
                  </a:lnTo>
                  <a:lnTo>
                    <a:pt x="105" y="44"/>
                  </a:lnTo>
                  <a:lnTo>
                    <a:pt x="106" y="44"/>
                  </a:lnTo>
                  <a:lnTo>
                    <a:pt x="106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4" y="45"/>
                  </a:lnTo>
                  <a:lnTo>
                    <a:pt x="105" y="47"/>
                  </a:lnTo>
                  <a:lnTo>
                    <a:pt x="105" y="47"/>
                  </a:lnTo>
                  <a:lnTo>
                    <a:pt x="104" y="47"/>
                  </a:lnTo>
                  <a:lnTo>
                    <a:pt x="103" y="47"/>
                  </a:lnTo>
                  <a:lnTo>
                    <a:pt x="103" y="47"/>
                  </a:lnTo>
                  <a:lnTo>
                    <a:pt x="102" y="49"/>
                  </a:lnTo>
                  <a:lnTo>
                    <a:pt x="102" y="49"/>
                  </a:lnTo>
                  <a:lnTo>
                    <a:pt x="102" y="49"/>
                  </a:lnTo>
                  <a:lnTo>
                    <a:pt x="102" y="50"/>
                  </a:lnTo>
                  <a:lnTo>
                    <a:pt x="103" y="50"/>
                  </a:lnTo>
                  <a:lnTo>
                    <a:pt x="103" y="50"/>
                  </a:lnTo>
                  <a:lnTo>
                    <a:pt x="103" y="51"/>
                  </a:lnTo>
                  <a:lnTo>
                    <a:pt x="103" y="52"/>
                  </a:lnTo>
                  <a:lnTo>
                    <a:pt x="102" y="52"/>
                  </a:lnTo>
                  <a:lnTo>
                    <a:pt x="102" y="53"/>
                  </a:lnTo>
                  <a:lnTo>
                    <a:pt x="102" y="53"/>
                  </a:lnTo>
                  <a:lnTo>
                    <a:pt x="102" y="54"/>
                  </a:lnTo>
                  <a:lnTo>
                    <a:pt x="102" y="55"/>
                  </a:lnTo>
                  <a:lnTo>
                    <a:pt x="101" y="55"/>
                  </a:lnTo>
                  <a:lnTo>
                    <a:pt x="101" y="56"/>
                  </a:lnTo>
                  <a:lnTo>
                    <a:pt x="100" y="56"/>
                  </a:lnTo>
                  <a:lnTo>
                    <a:pt x="100" y="55"/>
                  </a:lnTo>
                  <a:lnTo>
                    <a:pt x="100" y="55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99" y="54"/>
                  </a:lnTo>
                  <a:lnTo>
                    <a:pt x="99" y="54"/>
                  </a:lnTo>
                  <a:lnTo>
                    <a:pt x="99" y="54"/>
                  </a:lnTo>
                  <a:lnTo>
                    <a:pt x="99" y="55"/>
                  </a:lnTo>
                  <a:lnTo>
                    <a:pt x="99" y="56"/>
                  </a:lnTo>
                  <a:lnTo>
                    <a:pt x="99" y="56"/>
                  </a:lnTo>
                  <a:lnTo>
                    <a:pt x="98" y="56"/>
                  </a:lnTo>
                  <a:lnTo>
                    <a:pt x="98" y="56"/>
                  </a:lnTo>
                  <a:lnTo>
                    <a:pt x="98" y="57"/>
                  </a:lnTo>
                  <a:lnTo>
                    <a:pt x="98" y="58"/>
                  </a:lnTo>
                  <a:lnTo>
                    <a:pt x="98" y="58"/>
                  </a:lnTo>
                  <a:lnTo>
                    <a:pt x="98" y="58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9" y="61"/>
                  </a:lnTo>
                  <a:lnTo>
                    <a:pt x="99" y="62"/>
                  </a:lnTo>
                  <a:lnTo>
                    <a:pt x="99" y="62"/>
                  </a:lnTo>
                  <a:lnTo>
                    <a:pt x="99" y="64"/>
                  </a:lnTo>
                  <a:lnTo>
                    <a:pt x="99" y="64"/>
                  </a:lnTo>
                  <a:lnTo>
                    <a:pt x="98" y="64"/>
                  </a:lnTo>
                  <a:lnTo>
                    <a:pt x="98" y="64"/>
                  </a:lnTo>
                  <a:lnTo>
                    <a:pt x="99" y="65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100" y="67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101" y="68"/>
                  </a:lnTo>
                  <a:lnTo>
                    <a:pt x="101" y="69"/>
                  </a:lnTo>
                  <a:lnTo>
                    <a:pt x="100" y="69"/>
                  </a:lnTo>
                  <a:lnTo>
                    <a:pt x="100" y="70"/>
                  </a:lnTo>
                  <a:lnTo>
                    <a:pt x="100" y="70"/>
                  </a:lnTo>
                  <a:lnTo>
                    <a:pt x="101" y="71"/>
                  </a:lnTo>
                  <a:lnTo>
                    <a:pt x="103" y="71"/>
                  </a:lnTo>
                  <a:lnTo>
                    <a:pt x="103" y="71"/>
                  </a:lnTo>
                  <a:lnTo>
                    <a:pt x="103" y="71"/>
                  </a:lnTo>
                  <a:lnTo>
                    <a:pt x="104" y="71"/>
                  </a:lnTo>
                  <a:lnTo>
                    <a:pt x="104" y="72"/>
                  </a:lnTo>
                  <a:lnTo>
                    <a:pt x="103" y="73"/>
                  </a:lnTo>
                  <a:lnTo>
                    <a:pt x="104" y="73"/>
                  </a:lnTo>
                  <a:lnTo>
                    <a:pt x="104" y="73"/>
                  </a:lnTo>
                  <a:lnTo>
                    <a:pt x="104" y="74"/>
                  </a:lnTo>
                  <a:lnTo>
                    <a:pt x="103" y="74"/>
                  </a:lnTo>
                  <a:lnTo>
                    <a:pt x="101" y="73"/>
                  </a:lnTo>
                  <a:lnTo>
                    <a:pt x="99" y="74"/>
                  </a:lnTo>
                  <a:lnTo>
                    <a:pt x="99" y="74"/>
                  </a:lnTo>
                  <a:lnTo>
                    <a:pt x="98" y="74"/>
                  </a:lnTo>
                  <a:lnTo>
                    <a:pt x="98" y="73"/>
                  </a:lnTo>
                  <a:lnTo>
                    <a:pt x="97" y="73"/>
                  </a:lnTo>
                  <a:lnTo>
                    <a:pt x="96" y="73"/>
                  </a:lnTo>
                  <a:lnTo>
                    <a:pt x="95" y="73"/>
                  </a:lnTo>
                  <a:lnTo>
                    <a:pt x="95" y="78"/>
                  </a:lnTo>
                  <a:lnTo>
                    <a:pt x="95" y="80"/>
                  </a:lnTo>
                  <a:lnTo>
                    <a:pt x="95" y="86"/>
                  </a:lnTo>
                  <a:lnTo>
                    <a:pt x="95" y="101"/>
                  </a:lnTo>
                  <a:lnTo>
                    <a:pt x="92" y="101"/>
                  </a:lnTo>
                  <a:lnTo>
                    <a:pt x="91" y="101"/>
                  </a:lnTo>
                  <a:lnTo>
                    <a:pt x="71" y="100"/>
                  </a:lnTo>
                  <a:lnTo>
                    <a:pt x="70" y="100"/>
                  </a:lnTo>
                  <a:lnTo>
                    <a:pt x="60" y="100"/>
                  </a:lnTo>
                  <a:lnTo>
                    <a:pt x="60" y="100"/>
                  </a:lnTo>
                  <a:lnTo>
                    <a:pt x="55" y="100"/>
                  </a:lnTo>
                  <a:lnTo>
                    <a:pt x="51" y="99"/>
                  </a:lnTo>
                  <a:lnTo>
                    <a:pt x="49" y="99"/>
                  </a:lnTo>
                  <a:lnTo>
                    <a:pt x="46" y="99"/>
                  </a:lnTo>
                  <a:lnTo>
                    <a:pt x="43" y="99"/>
                  </a:lnTo>
                  <a:lnTo>
                    <a:pt x="39" y="99"/>
                  </a:lnTo>
                  <a:lnTo>
                    <a:pt x="31" y="99"/>
                  </a:lnTo>
                  <a:lnTo>
                    <a:pt x="23" y="99"/>
                  </a:lnTo>
                  <a:lnTo>
                    <a:pt x="16" y="99"/>
                  </a:lnTo>
                  <a:lnTo>
                    <a:pt x="14" y="99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5" y="79"/>
                  </a:lnTo>
                  <a:lnTo>
                    <a:pt x="15" y="76"/>
                  </a:lnTo>
                  <a:lnTo>
                    <a:pt x="15" y="75"/>
                  </a:lnTo>
                  <a:lnTo>
                    <a:pt x="15" y="68"/>
                  </a:lnTo>
                  <a:lnTo>
                    <a:pt x="15" y="63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58"/>
                  </a:lnTo>
                  <a:lnTo>
                    <a:pt x="15" y="58"/>
                  </a:lnTo>
                  <a:lnTo>
                    <a:pt x="15" y="56"/>
                  </a:lnTo>
                  <a:lnTo>
                    <a:pt x="14" y="56"/>
                  </a:lnTo>
                  <a:lnTo>
                    <a:pt x="12" y="58"/>
                  </a:lnTo>
                  <a:lnTo>
                    <a:pt x="12" y="58"/>
                  </a:lnTo>
                  <a:lnTo>
                    <a:pt x="6" y="58"/>
                  </a:lnTo>
                  <a:lnTo>
                    <a:pt x="6" y="51"/>
                  </a:lnTo>
                  <a:lnTo>
                    <a:pt x="6" y="47"/>
                  </a:lnTo>
                  <a:lnTo>
                    <a:pt x="5" y="45"/>
                  </a:lnTo>
                  <a:lnTo>
                    <a:pt x="4" y="44"/>
                  </a:lnTo>
                  <a:lnTo>
                    <a:pt x="2" y="43"/>
                  </a:lnTo>
                  <a:lnTo>
                    <a:pt x="2" y="43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9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1"/>
                  </a:lnTo>
                  <a:lnTo>
                    <a:pt x="1" y="30"/>
                  </a:lnTo>
                  <a:lnTo>
                    <a:pt x="1" y="29"/>
                  </a:lnTo>
                  <a:lnTo>
                    <a:pt x="2" y="28"/>
                  </a:lnTo>
                  <a:lnTo>
                    <a:pt x="3" y="27"/>
                  </a:lnTo>
                  <a:lnTo>
                    <a:pt x="3" y="25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4" y="1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4" name="Hot Spring"/>
            <p:cNvSpPr>
              <a:spLocks/>
            </p:cNvSpPr>
            <p:nvPr/>
          </p:nvSpPr>
          <p:spPr bwMode="auto">
            <a:xfrm>
              <a:off x="230" y="481"/>
              <a:ext cx="140" cy="86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127" y="7"/>
                </a:cxn>
                <a:cxn ang="0">
                  <a:pos x="137" y="9"/>
                </a:cxn>
                <a:cxn ang="0">
                  <a:pos x="137" y="22"/>
                </a:cxn>
                <a:cxn ang="0">
                  <a:pos x="140" y="36"/>
                </a:cxn>
                <a:cxn ang="0">
                  <a:pos x="139" y="64"/>
                </a:cxn>
                <a:cxn ang="0">
                  <a:pos x="113" y="85"/>
                </a:cxn>
                <a:cxn ang="0">
                  <a:pos x="103" y="85"/>
                </a:cxn>
                <a:cxn ang="0">
                  <a:pos x="93" y="84"/>
                </a:cxn>
                <a:cxn ang="0">
                  <a:pos x="80" y="83"/>
                </a:cxn>
                <a:cxn ang="0">
                  <a:pos x="72" y="83"/>
                </a:cxn>
                <a:cxn ang="0">
                  <a:pos x="71" y="84"/>
                </a:cxn>
                <a:cxn ang="0">
                  <a:pos x="70" y="84"/>
                </a:cxn>
                <a:cxn ang="0">
                  <a:pos x="69" y="78"/>
                </a:cxn>
                <a:cxn ang="0">
                  <a:pos x="71" y="75"/>
                </a:cxn>
                <a:cxn ang="0">
                  <a:pos x="71" y="74"/>
                </a:cxn>
                <a:cxn ang="0">
                  <a:pos x="72" y="71"/>
                </a:cxn>
                <a:cxn ang="0">
                  <a:pos x="71" y="70"/>
                </a:cxn>
                <a:cxn ang="0">
                  <a:pos x="72" y="69"/>
                </a:cxn>
                <a:cxn ang="0">
                  <a:pos x="71" y="68"/>
                </a:cxn>
                <a:cxn ang="0">
                  <a:pos x="70" y="67"/>
                </a:cxn>
                <a:cxn ang="0">
                  <a:pos x="71" y="65"/>
                </a:cxn>
                <a:cxn ang="0">
                  <a:pos x="68" y="65"/>
                </a:cxn>
                <a:cxn ang="0">
                  <a:pos x="64" y="65"/>
                </a:cxn>
                <a:cxn ang="0">
                  <a:pos x="62" y="65"/>
                </a:cxn>
                <a:cxn ang="0">
                  <a:pos x="62" y="64"/>
                </a:cxn>
                <a:cxn ang="0">
                  <a:pos x="60" y="64"/>
                </a:cxn>
                <a:cxn ang="0">
                  <a:pos x="61" y="63"/>
                </a:cxn>
                <a:cxn ang="0">
                  <a:pos x="39" y="62"/>
                </a:cxn>
                <a:cxn ang="0">
                  <a:pos x="11" y="54"/>
                </a:cxn>
                <a:cxn ang="0">
                  <a:pos x="0" y="40"/>
                </a:cxn>
                <a:cxn ang="0">
                  <a:pos x="11" y="26"/>
                </a:cxn>
                <a:cxn ang="0">
                  <a:pos x="27" y="26"/>
                </a:cxn>
                <a:cxn ang="0">
                  <a:pos x="39" y="27"/>
                </a:cxn>
                <a:cxn ang="0">
                  <a:pos x="56" y="27"/>
                </a:cxn>
                <a:cxn ang="0">
                  <a:pos x="63" y="27"/>
                </a:cxn>
                <a:cxn ang="0">
                  <a:pos x="80" y="28"/>
                </a:cxn>
                <a:cxn ang="0">
                  <a:pos x="86" y="28"/>
                </a:cxn>
                <a:cxn ang="0">
                  <a:pos x="87" y="21"/>
                </a:cxn>
                <a:cxn ang="0">
                  <a:pos x="88" y="13"/>
                </a:cxn>
                <a:cxn ang="0">
                  <a:pos x="94" y="10"/>
                </a:cxn>
                <a:cxn ang="0">
                  <a:pos x="93" y="0"/>
                </a:cxn>
                <a:cxn ang="0">
                  <a:pos x="117" y="0"/>
                </a:cxn>
              </a:cxnLst>
              <a:rect l="0" t="0" r="r" b="b"/>
              <a:pathLst>
                <a:path w="140" h="86">
                  <a:moveTo>
                    <a:pt x="118" y="0"/>
                  </a:moveTo>
                  <a:lnTo>
                    <a:pt x="120" y="0"/>
                  </a:lnTo>
                  <a:lnTo>
                    <a:pt x="122" y="0"/>
                  </a:lnTo>
                  <a:lnTo>
                    <a:pt x="124" y="0"/>
                  </a:lnTo>
                  <a:lnTo>
                    <a:pt x="127" y="0"/>
                  </a:lnTo>
                  <a:lnTo>
                    <a:pt x="127" y="7"/>
                  </a:lnTo>
                  <a:lnTo>
                    <a:pt x="135" y="7"/>
                  </a:lnTo>
                  <a:lnTo>
                    <a:pt x="137" y="8"/>
                  </a:lnTo>
                  <a:lnTo>
                    <a:pt x="137" y="9"/>
                  </a:lnTo>
                  <a:lnTo>
                    <a:pt x="137" y="12"/>
                  </a:lnTo>
                  <a:lnTo>
                    <a:pt x="137" y="14"/>
                  </a:lnTo>
                  <a:lnTo>
                    <a:pt x="137" y="22"/>
                  </a:lnTo>
                  <a:lnTo>
                    <a:pt x="140" y="22"/>
                  </a:lnTo>
                  <a:lnTo>
                    <a:pt x="140" y="24"/>
                  </a:lnTo>
                  <a:lnTo>
                    <a:pt x="140" y="36"/>
                  </a:lnTo>
                  <a:lnTo>
                    <a:pt x="139" y="53"/>
                  </a:lnTo>
                  <a:lnTo>
                    <a:pt x="139" y="64"/>
                  </a:lnTo>
                  <a:lnTo>
                    <a:pt x="139" y="64"/>
                  </a:lnTo>
                  <a:lnTo>
                    <a:pt x="138" y="86"/>
                  </a:lnTo>
                  <a:lnTo>
                    <a:pt x="125" y="85"/>
                  </a:lnTo>
                  <a:lnTo>
                    <a:pt x="113" y="85"/>
                  </a:lnTo>
                  <a:lnTo>
                    <a:pt x="108" y="85"/>
                  </a:lnTo>
                  <a:lnTo>
                    <a:pt x="105" y="85"/>
                  </a:lnTo>
                  <a:lnTo>
                    <a:pt x="103" y="85"/>
                  </a:lnTo>
                  <a:lnTo>
                    <a:pt x="101" y="84"/>
                  </a:lnTo>
                  <a:lnTo>
                    <a:pt x="99" y="84"/>
                  </a:lnTo>
                  <a:lnTo>
                    <a:pt x="93" y="84"/>
                  </a:lnTo>
                  <a:lnTo>
                    <a:pt x="93" y="84"/>
                  </a:lnTo>
                  <a:lnTo>
                    <a:pt x="92" y="84"/>
                  </a:lnTo>
                  <a:lnTo>
                    <a:pt x="80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1" y="84"/>
                  </a:lnTo>
                  <a:lnTo>
                    <a:pt x="71" y="85"/>
                  </a:lnTo>
                  <a:lnTo>
                    <a:pt x="71" y="85"/>
                  </a:lnTo>
                  <a:lnTo>
                    <a:pt x="70" y="84"/>
                  </a:lnTo>
                  <a:lnTo>
                    <a:pt x="69" y="83"/>
                  </a:lnTo>
                  <a:lnTo>
                    <a:pt x="69" y="80"/>
                  </a:lnTo>
                  <a:lnTo>
                    <a:pt x="69" y="78"/>
                  </a:lnTo>
                  <a:lnTo>
                    <a:pt x="70" y="77"/>
                  </a:lnTo>
                  <a:lnTo>
                    <a:pt x="71" y="75"/>
                  </a:lnTo>
                  <a:lnTo>
                    <a:pt x="71" y="75"/>
                  </a:lnTo>
                  <a:lnTo>
                    <a:pt x="71" y="75"/>
                  </a:lnTo>
                  <a:lnTo>
                    <a:pt x="71" y="74"/>
                  </a:lnTo>
                  <a:lnTo>
                    <a:pt x="71" y="74"/>
                  </a:lnTo>
                  <a:lnTo>
                    <a:pt x="72" y="74"/>
                  </a:lnTo>
                  <a:lnTo>
                    <a:pt x="72" y="72"/>
                  </a:lnTo>
                  <a:lnTo>
                    <a:pt x="72" y="71"/>
                  </a:lnTo>
                  <a:lnTo>
                    <a:pt x="72" y="71"/>
                  </a:lnTo>
                  <a:lnTo>
                    <a:pt x="72" y="71"/>
                  </a:lnTo>
                  <a:lnTo>
                    <a:pt x="71" y="70"/>
                  </a:lnTo>
                  <a:lnTo>
                    <a:pt x="71" y="70"/>
                  </a:lnTo>
                  <a:lnTo>
                    <a:pt x="71" y="69"/>
                  </a:lnTo>
                  <a:lnTo>
                    <a:pt x="72" y="69"/>
                  </a:lnTo>
                  <a:lnTo>
                    <a:pt x="72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0" y="68"/>
                  </a:lnTo>
                  <a:lnTo>
                    <a:pt x="70" y="68"/>
                  </a:lnTo>
                  <a:lnTo>
                    <a:pt x="70" y="67"/>
                  </a:lnTo>
                  <a:lnTo>
                    <a:pt x="71" y="67"/>
                  </a:lnTo>
                  <a:lnTo>
                    <a:pt x="71" y="66"/>
                  </a:lnTo>
                  <a:lnTo>
                    <a:pt x="71" y="65"/>
                  </a:lnTo>
                  <a:lnTo>
                    <a:pt x="71" y="65"/>
                  </a:lnTo>
                  <a:lnTo>
                    <a:pt x="70" y="64"/>
                  </a:lnTo>
                  <a:lnTo>
                    <a:pt x="68" y="65"/>
                  </a:lnTo>
                  <a:lnTo>
                    <a:pt x="67" y="65"/>
                  </a:lnTo>
                  <a:lnTo>
                    <a:pt x="67" y="64"/>
                  </a:lnTo>
                  <a:lnTo>
                    <a:pt x="64" y="65"/>
                  </a:lnTo>
                  <a:lnTo>
                    <a:pt x="63" y="65"/>
                  </a:lnTo>
                  <a:lnTo>
                    <a:pt x="63" y="65"/>
                  </a:lnTo>
                  <a:lnTo>
                    <a:pt x="62" y="65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61" y="64"/>
                  </a:lnTo>
                  <a:lnTo>
                    <a:pt x="61" y="65"/>
                  </a:lnTo>
                  <a:lnTo>
                    <a:pt x="60" y="64"/>
                  </a:lnTo>
                  <a:lnTo>
                    <a:pt x="60" y="64"/>
                  </a:lnTo>
                  <a:lnTo>
                    <a:pt x="60" y="64"/>
                  </a:lnTo>
                  <a:lnTo>
                    <a:pt x="61" y="63"/>
                  </a:lnTo>
                  <a:lnTo>
                    <a:pt x="60" y="63"/>
                  </a:lnTo>
                  <a:lnTo>
                    <a:pt x="52" y="63"/>
                  </a:lnTo>
                  <a:lnTo>
                    <a:pt x="39" y="62"/>
                  </a:lnTo>
                  <a:lnTo>
                    <a:pt x="40" y="55"/>
                  </a:lnTo>
                  <a:lnTo>
                    <a:pt x="30" y="55"/>
                  </a:lnTo>
                  <a:lnTo>
                    <a:pt x="11" y="54"/>
                  </a:lnTo>
                  <a:lnTo>
                    <a:pt x="9" y="54"/>
                  </a:lnTo>
                  <a:lnTo>
                    <a:pt x="10" y="40"/>
                  </a:lnTo>
                  <a:lnTo>
                    <a:pt x="0" y="40"/>
                  </a:lnTo>
                  <a:lnTo>
                    <a:pt x="0" y="26"/>
                  </a:lnTo>
                  <a:lnTo>
                    <a:pt x="4" y="26"/>
                  </a:lnTo>
                  <a:lnTo>
                    <a:pt x="11" y="26"/>
                  </a:lnTo>
                  <a:lnTo>
                    <a:pt x="20" y="26"/>
                  </a:lnTo>
                  <a:lnTo>
                    <a:pt x="26" y="26"/>
                  </a:lnTo>
                  <a:lnTo>
                    <a:pt x="27" y="26"/>
                  </a:lnTo>
                  <a:lnTo>
                    <a:pt x="30" y="27"/>
                  </a:lnTo>
                  <a:lnTo>
                    <a:pt x="34" y="27"/>
                  </a:lnTo>
                  <a:lnTo>
                    <a:pt x="39" y="27"/>
                  </a:lnTo>
                  <a:lnTo>
                    <a:pt x="45" y="27"/>
                  </a:lnTo>
                  <a:lnTo>
                    <a:pt x="54" y="27"/>
                  </a:lnTo>
                  <a:lnTo>
                    <a:pt x="56" y="27"/>
                  </a:lnTo>
                  <a:lnTo>
                    <a:pt x="58" y="27"/>
                  </a:lnTo>
                  <a:lnTo>
                    <a:pt x="61" y="27"/>
                  </a:lnTo>
                  <a:lnTo>
                    <a:pt x="63" y="27"/>
                  </a:lnTo>
                  <a:lnTo>
                    <a:pt x="67" y="27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82" y="28"/>
                  </a:lnTo>
                  <a:lnTo>
                    <a:pt x="84" y="28"/>
                  </a:lnTo>
                  <a:lnTo>
                    <a:pt x="86" y="28"/>
                  </a:lnTo>
                  <a:lnTo>
                    <a:pt x="87" y="28"/>
                  </a:lnTo>
                  <a:lnTo>
                    <a:pt x="87" y="21"/>
                  </a:lnTo>
                  <a:lnTo>
                    <a:pt x="87" y="21"/>
                  </a:lnTo>
                  <a:lnTo>
                    <a:pt x="87" y="14"/>
                  </a:lnTo>
                  <a:lnTo>
                    <a:pt x="88" y="13"/>
                  </a:lnTo>
                  <a:lnTo>
                    <a:pt x="88" y="13"/>
                  </a:lnTo>
                  <a:lnTo>
                    <a:pt x="94" y="14"/>
                  </a:lnTo>
                  <a:lnTo>
                    <a:pt x="94" y="13"/>
                  </a:lnTo>
                  <a:lnTo>
                    <a:pt x="94" y="10"/>
                  </a:lnTo>
                  <a:lnTo>
                    <a:pt x="94" y="9"/>
                  </a:lnTo>
                  <a:lnTo>
                    <a:pt x="93" y="3"/>
                  </a:lnTo>
                  <a:lnTo>
                    <a:pt x="93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17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5" name="Hempstead"/>
            <p:cNvSpPr>
              <a:spLocks/>
            </p:cNvSpPr>
            <p:nvPr/>
          </p:nvSpPr>
          <p:spPr bwMode="auto">
            <a:xfrm>
              <a:off x="123" y="601"/>
              <a:ext cx="98" cy="12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6" y="2"/>
                </a:cxn>
                <a:cxn ang="0">
                  <a:pos x="51" y="3"/>
                </a:cxn>
                <a:cxn ang="0">
                  <a:pos x="61" y="6"/>
                </a:cxn>
                <a:cxn ang="0">
                  <a:pos x="65" y="8"/>
                </a:cxn>
                <a:cxn ang="0">
                  <a:pos x="68" y="11"/>
                </a:cxn>
                <a:cxn ang="0">
                  <a:pos x="73" y="11"/>
                </a:cxn>
                <a:cxn ang="0">
                  <a:pos x="75" y="11"/>
                </a:cxn>
                <a:cxn ang="0">
                  <a:pos x="81" y="14"/>
                </a:cxn>
                <a:cxn ang="0">
                  <a:pos x="84" y="14"/>
                </a:cxn>
                <a:cxn ang="0">
                  <a:pos x="88" y="15"/>
                </a:cxn>
                <a:cxn ang="0">
                  <a:pos x="90" y="14"/>
                </a:cxn>
                <a:cxn ang="0">
                  <a:pos x="94" y="13"/>
                </a:cxn>
                <a:cxn ang="0">
                  <a:pos x="93" y="12"/>
                </a:cxn>
                <a:cxn ang="0">
                  <a:pos x="97" y="11"/>
                </a:cxn>
                <a:cxn ang="0">
                  <a:pos x="98" y="12"/>
                </a:cxn>
                <a:cxn ang="0">
                  <a:pos x="95" y="44"/>
                </a:cxn>
                <a:cxn ang="0">
                  <a:pos x="94" y="65"/>
                </a:cxn>
                <a:cxn ang="0">
                  <a:pos x="94" y="81"/>
                </a:cxn>
                <a:cxn ang="0">
                  <a:pos x="93" y="118"/>
                </a:cxn>
                <a:cxn ang="0">
                  <a:pos x="47" y="127"/>
                </a:cxn>
                <a:cxn ang="0">
                  <a:pos x="42" y="120"/>
                </a:cxn>
                <a:cxn ang="0">
                  <a:pos x="42" y="118"/>
                </a:cxn>
                <a:cxn ang="0">
                  <a:pos x="40" y="118"/>
                </a:cxn>
                <a:cxn ang="0">
                  <a:pos x="41" y="122"/>
                </a:cxn>
                <a:cxn ang="0">
                  <a:pos x="37" y="122"/>
                </a:cxn>
                <a:cxn ang="0">
                  <a:pos x="36" y="118"/>
                </a:cxn>
                <a:cxn ang="0">
                  <a:pos x="33" y="114"/>
                </a:cxn>
                <a:cxn ang="0">
                  <a:pos x="36" y="111"/>
                </a:cxn>
                <a:cxn ang="0">
                  <a:pos x="34" y="111"/>
                </a:cxn>
                <a:cxn ang="0">
                  <a:pos x="31" y="112"/>
                </a:cxn>
                <a:cxn ang="0">
                  <a:pos x="33" y="108"/>
                </a:cxn>
                <a:cxn ang="0">
                  <a:pos x="30" y="107"/>
                </a:cxn>
                <a:cxn ang="0">
                  <a:pos x="28" y="103"/>
                </a:cxn>
                <a:cxn ang="0">
                  <a:pos x="30" y="97"/>
                </a:cxn>
                <a:cxn ang="0">
                  <a:pos x="27" y="96"/>
                </a:cxn>
                <a:cxn ang="0">
                  <a:pos x="24" y="94"/>
                </a:cxn>
                <a:cxn ang="0">
                  <a:pos x="22" y="94"/>
                </a:cxn>
                <a:cxn ang="0">
                  <a:pos x="21" y="91"/>
                </a:cxn>
                <a:cxn ang="0">
                  <a:pos x="17" y="91"/>
                </a:cxn>
                <a:cxn ang="0">
                  <a:pos x="15" y="89"/>
                </a:cxn>
                <a:cxn ang="0">
                  <a:pos x="12" y="91"/>
                </a:cxn>
                <a:cxn ang="0">
                  <a:pos x="12" y="88"/>
                </a:cxn>
                <a:cxn ang="0">
                  <a:pos x="11" y="83"/>
                </a:cxn>
                <a:cxn ang="0">
                  <a:pos x="7" y="83"/>
                </a:cxn>
                <a:cxn ang="0">
                  <a:pos x="7" y="86"/>
                </a:cxn>
                <a:cxn ang="0">
                  <a:pos x="5" y="84"/>
                </a:cxn>
                <a:cxn ang="0">
                  <a:pos x="1" y="81"/>
                </a:cxn>
                <a:cxn ang="0">
                  <a:pos x="1" y="77"/>
                </a:cxn>
                <a:cxn ang="0">
                  <a:pos x="1" y="73"/>
                </a:cxn>
                <a:cxn ang="0">
                  <a:pos x="4" y="72"/>
                </a:cxn>
                <a:cxn ang="0">
                  <a:pos x="4" y="69"/>
                </a:cxn>
                <a:cxn ang="0">
                  <a:pos x="3" y="69"/>
                </a:cxn>
                <a:cxn ang="0">
                  <a:pos x="1" y="71"/>
                </a:cxn>
                <a:cxn ang="0">
                  <a:pos x="1" y="66"/>
                </a:cxn>
                <a:cxn ang="0">
                  <a:pos x="0" y="65"/>
                </a:cxn>
                <a:cxn ang="0">
                  <a:pos x="3" y="65"/>
                </a:cxn>
                <a:cxn ang="0">
                  <a:pos x="27" y="52"/>
                </a:cxn>
                <a:cxn ang="0">
                  <a:pos x="27" y="17"/>
                </a:cxn>
                <a:cxn ang="0">
                  <a:pos x="31" y="0"/>
                </a:cxn>
              </a:cxnLst>
              <a:rect l="0" t="0" r="r" b="b"/>
              <a:pathLst>
                <a:path w="98" h="128">
                  <a:moveTo>
                    <a:pt x="31" y="0"/>
                  </a:moveTo>
                  <a:lnTo>
                    <a:pt x="31" y="0"/>
                  </a:lnTo>
                  <a:lnTo>
                    <a:pt x="34" y="0"/>
                  </a:lnTo>
                  <a:lnTo>
                    <a:pt x="39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3" y="1"/>
                  </a:lnTo>
                  <a:lnTo>
                    <a:pt x="43" y="1"/>
                  </a:lnTo>
                  <a:lnTo>
                    <a:pt x="44" y="2"/>
                  </a:lnTo>
                  <a:lnTo>
                    <a:pt x="45" y="1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7" y="2"/>
                  </a:lnTo>
                  <a:lnTo>
                    <a:pt x="48" y="3"/>
                  </a:lnTo>
                  <a:lnTo>
                    <a:pt x="49" y="3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52" y="3"/>
                  </a:lnTo>
                  <a:lnTo>
                    <a:pt x="53" y="4"/>
                  </a:lnTo>
                  <a:lnTo>
                    <a:pt x="55" y="6"/>
                  </a:lnTo>
                  <a:lnTo>
                    <a:pt x="59" y="6"/>
                  </a:lnTo>
                  <a:lnTo>
                    <a:pt x="61" y="6"/>
                  </a:lnTo>
                  <a:lnTo>
                    <a:pt x="63" y="7"/>
                  </a:lnTo>
                  <a:lnTo>
                    <a:pt x="63" y="8"/>
                  </a:lnTo>
                  <a:lnTo>
                    <a:pt x="64" y="8"/>
                  </a:lnTo>
                  <a:lnTo>
                    <a:pt x="64" y="8"/>
                  </a:lnTo>
                  <a:lnTo>
                    <a:pt x="65" y="8"/>
                  </a:lnTo>
                  <a:lnTo>
                    <a:pt x="65" y="8"/>
                  </a:lnTo>
                  <a:lnTo>
                    <a:pt x="66" y="9"/>
                  </a:lnTo>
                  <a:lnTo>
                    <a:pt x="67" y="10"/>
                  </a:lnTo>
                  <a:lnTo>
                    <a:pt x="67" y="11"/>
                  </a:lnTo>
                  <a:lnTo>
                    <a:pt x="67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9" y="11"/>
                  </a:lnTo>
                  <a:lnTo>
                    <a:pt x="70" y="11"/>
                  </a:lnTo>
                  <a:lnTo>
                    <a:pt x="71" y="11"/>
                  </a:lnTo>
                  <a:lnTo>
                    <a:pt x="72" y="10"/>
                  </a:lnTo>
                  <a:lnTo>
                    <a:pt x="73" y="11"/>
                  </a:lnTo>
                  <a:lnTo>
                    <a:pt x="74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1"/>
                  </a:lnTo>
                  <a:lnTo>
                    <a:pt x="76" y="11"/>
                  </a:lnTo>
                  <a:lnTo>
                    <a:pt x="77" y="12"/>
                  </a:lnTo>
                  <a:lnTo>
                    <a:pt x="78" y="12"/>
                  </a:lnTo>
                  <a:lnTo>
                    <a:pt x="80" y="13"/>
                  </a:lnTo>
                  <a:lnTo>
                    <a:pt x="81" y="13"/>
                  </a:lnTo>
                  <a:lnTo>
                    <a:pt x="81" y="14"/>
                  </a:lnTo>
                  <a:lnTo>
                    <a:pt x="82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4" y="14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6" y="15"/>
                  </a:lnTo>
                  <a:lnTo>
                    <a:pt x="87" y="15"/>
                  </a:lnTo>
                  <a:lnTo>
                    <a:pt x="88" y="15"/>
                  </a:lnTo>
                  <a:lnTo>
                    <a:pt x="88" y="15"/>
                  </a:lnTo>
                  <a:lnTo>
                    <a:pt x="89" y="14"/>
                  </a:lnTo>
                  <a:lnTo>
                    <a:pt x="90" y="15"/>
                  </a:lnTo>
                  <a:lnTo>
                    <a:pt x="90" y="14"/>
                  </a:lnTo>
                  <a:lnTo>
                    <a:pt x="90" y="14"/>
                  </a:lnTo>
                  <a:lnTo>
                    <a:pt x="90" y="14"/>
                  </a:lnTo>
                  <a:lnTo>
                    <a:pt x="90" y="13"/>
                  </a:lnTo>
                  <a:lnTo>
                    <a:pt x="91" y="13"/>
                  </a:lnTo>
                  <a:lnTo>
                    <a:pt x="92" y="13"/>
                  </a:lnTo>
                  <a:lnTo>
                    <a:pt x="93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3" y="12"/>
                  </a:lnTo>
                  <a:lnTo>
                    <a:pt x="93" y="12"/>
                  </a:lnTo>
                  <a:lnTo>
                    <a:pt x="94" y="11"/>
                  </a:lnTo>
                  <a:lnTo>
                    <a:pt x="96" y="11"/>
                  </a:lnTo>
                  <a:lnTo>
                    <a:pt x="96" y="11"/>
                  </a:lnTo>
                  <a:lnTo>
                    <a:pt x="96" y="11"/>
                  </a:lnTo>
                  <a:lnTo>
                    <a:pt x="96" y="12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8" y="11"/>
                  </a:lnTo>
                  <a:lnTo>
                    <a:pt x="98" y="12"/>
                  </a:lnTo>
                  <a:lnTo>
                    <a:pt x="98" y="23"/>
                  </a:lnTo>
                  <a:lnTo>
                    <a:pt x="97" y="33"/>
                  </a:lnTo>
                  <a:lnTo>
                    <a:pt x="97" y="33"/>
                  </a:lnTo>
                  <a:lnTo>
                    <a:pt x="97" y="37"/>
                  </a:lnTo>
                  <a:lnTo>
                    <a:pt x="97" y="44"/>
                  </a:lnTo>
                  <a:lnTo>
                    <a:pt x="95" y="44"/>
                  </a:lnTo>
                  <a:lnTo>
                    <a:pt x="95" y="46"/>
                  </a:lnTo>
                  <a:lnTo>
                    <a:pt x="95" y="49"/>
                  </a:lnTo>
                  <a:lnTo>
                    <a:pt x="95" y="51"/>
                  </a:lnTo>
                  <a:lnTo>
                    <a:pt x="94" y="60"/>
                  </a:lnTo>
                  <a:lnTo>
                    <a:pt x="94" y="65"/>
                  </a:lnTo>
                  <a:lnTo>
                    <a:pt x="94" y="65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94" y="68"/>
                  </a:lnTo>
                  <a:lnTo>
                    <a:pt x="94" y="70"/>
                  </a:lnTo>
                  <a:lnTo>
                    <a:pt x="94" y="74"/>
                  </a:lnTo>
                  <a:lnTo>
                    <a:pt x="94" y="81"/>
                  </a:lnTo>
                  <a:lnTo>
                    <a:pt x="94" y="83"/>
                  </a:lnTo>
                  <a:lnTo>
                    <a:pt x="94" y="88"/>
                  </a:lnTo>
                  <a:lnTo>
                    <a:pt x="93" y="104"/>
                  </a:lnTo>
                  <a:lnTo>
                    <a:pt x="93" y="107"/>
                  </a:lnTo>
                  <a:lnTo>
                    <a:pt x="93" y="107"/>
                  </a:lnTo>
                  <a:lnTo>
                    <a:pt x="93" y="118"/>
                  </a:lnTo>
                  <a:lnTo>
                    <a:pt x="93" y="122"/>
                  </a:lnTo>
                  <a:lnTo>
                    <a:pt x="92" y="128"/>
                  </a:lnTo>
                  <a:lnTo>
                    <a:pt x="89" y="128"/>
                  </a:lnTo>
                  <a:lnTo>
                    <a:pt x="66" y="127"/>
                  </a:lnTo>
                  <a:lnTo>
                    <a:pt x="64" y="127"/>
                  </a:lnTo>
                  <a:lnTo>
                    <a:pt x="47" y="127"/>
                  </a:lnTo>
                  <a:lnTo>
                    <a:pt x="46" y="126"/>
                  </a:lnTo>
                  <a:lnTo>
                    <a:pt x="45" y="123"/>
                  </a:lnTo>
                  <a:lnTo>
                    <a:pt x="44" y="122"/>
                  </a:lnTo>
                  <a:lnTo>
                    <a:pt x="44" y="121"/>
                  </a:lnTo>
                  <a:lnTo>
                    <a:pt x="43" y="121"/>
                  </a:lnTo>
                  <a:lnTo>
                    <a:pt x="42" y="120"/>
                  </a:lnTo>
                  <a:lnTo>
                    <a:pt x="42" y="120"/>
                  </a:lnTo>
                  <a:lnTo>
                    <a:pt x="41" y="119"/>
                  </a:lnTo>
                  <a:lnTo>
                    <a:pt x="41" y="118"/>
                  </a:lnTo>
                  <a:lnTo>
                    <a:pt x="41" y="118"/>
                  </a:lnTo>
                  <a:lnTo>
                    <a:pt x="42" y="118"/>
                  </a:lnTo>
                  <a:lnTo>
                    <a:pt x="42" y="118"/>
                  </a:lnTo>
                  <a:lnTo>
                    <a:pt x="43" y="116"/>
                  </a:lnTo>
                  <a:lnTo>
                    <a:pt x="43" y="114"/>
                  </a:lnTo>
                  <a:lnTo>
                    <a:pt x="42" y="114"/>
                  </a:lnTo>
                  <a:lnTo>
                    <a:pt x="41" y="115"/>
                  </a:lnTo>
                  <a:lnTo>
                    <a:pt x="40" y="116"/>
                  </a:lnTo>
                  <a:lnTo>
                    <a:pt x="40" y="118"/>
                  </a:lnTo>
                  <a:lnTo>
                    <a:pt x="39" y="119"/>
                  </a:lnTo>
                  <a:lnTo>
                    <a:pt x="40" y="120"/>
                  </a:lnTo>
                  <a:lnTo>
                    <a:pt x="40" y="120"/>
                  </a:lnTo>
                  <a:lnTo>
                    <a:pt x="40" y="121"/>
                  </a:lnTo>
                  <a:lnTo>
                    <a:pt x="41" y="121"/>
                  </a:lnTo>
                  <a:lnTo>
                    <a:pt x="41" y="122"/>
                  </a:lnTo>
                  <a:lnTo>
                    <a:pt x="41" y="122"/>
                  </a:lnTo>
                  <a:lnTo>
                    <a:pt x="40" y="122"/>
                  </a:lnTo>
                  <a:lnTo>
                    <a:pt x="40" y="122"/>
                  </a:lnTo>
                  <a:lnTo>
                    <a:pt x="40" y="123"/>
                  </a:lnTo>
                  <a:lnTo>
                    <a:pt x="38" y="123"/>
                  </a:lnTo>
                  <a:lnTo>
                    <a:pt x="37" y="122"/>
                  </a:lnTo>
                  <a:lnTo>
                    <a:pt x="37" y="122"/>
                  </a:lnTo>
                  <a:lnTo>
                    <a:pt x="37" y="120"/>
                  </a:lnTo>
                  <a:lnTo>
                    <a:pt x="37" y="120"/>
                  </a:lnTo>
                  <a:lnTo>
                    <a:pt x="37" y="119"/>
                  </a:lnTo>
                  <a:lnTo>
                    <a:pt x="36" y="118"/>
                  </a:lnTo>
                  <a:lnTo>
                    <a:pt x="36" y="118"/>
                  </a:lnTo>
                  <a:lnTo>
                    <a:pt x="36" y="117"/>
                  </a:lnTo>
                  <a:lnTo>
                    <a:pt x="37" y="116"/>
                  </a:lnTo>
                  <a:lnTo>
                    <a:pt x="36" y="115"/>
                  </a:lnTo>
                  <a:lnTo>
                    <a:pt x="35" y="114"/>
                  </a:lnTo>
                  <a:lnTo>
                    <a:pt x="35" y="114"/>
                  </a:lnTo>
                  <a:lnTo>
                    <a:pt x="33" y="114"/>
                  </a:lnTo>
                  <a:lnTo>
                    <a:pt x="33" y="114"/>
                  </a:lnTo>
                  <a:lnTo>
                    <a:pt x="33" y="113"/>
                  </a:lnTo>
                  <a:lnTo>
                    <a:pt x="34" y="113"/>
                  </a:lnTo>
                  <a:lnTo>
                    <a:pt x="35" y="111"/>
                  </a:lnTo>
                  <a:lnTo>
                    <a:pt x="36" y="111"/>
                  </a:lnTo>
                  <a:lnTo>
                    <a:pt x="36" y="111"/>
                  </a:lnTo>
                  <a:lnTo>
                    <a:pt x="36" y="110"/>
                  </a:lnTo>
                  <a:lnTo>
                    <a:pt x="36" y="109"/>
                  </a:lnTo>
                  <a:lnTo>
                    <a:pt x="35" y="109"/>
                  </a:lnTo>
                  <a:lnTo>
                    <a:pt x="35" y="109"/>
                  </a:lnTo>
                  <a:lnTo>
                    <a:pt x="35" y="109"/>
                  </a:lnTo>
                  <a:lnTo>
                    <a:pt x="34" y="111"/>
                  </a:lnTo>
                  <a:lnTo>
                    <a:pt x="34" y="111"/>
                  </a:lnTo>
                  <a:lnTo>
                    <a:pt x="33" y="112"/>
                  </a:lnTo>
                  <a:lnTo>
                    <a:pt x="33" y="112"/>
                  </a:lnTo>
                  <a:lnTo>
                    <a:pt x="33" y="112"/>
                  </a:lnTo>
                  <a:lnTo>
                    <a:pt x="32" y="113"/>
                  </a:lnTo>
                  <a:lnTo>
                    <a:pt x="31" y="112"/>
                  </a:lnTo>
                  <a:lnTo>
                    <a:pt x="31" y="112"/>
                  </a:lnTo>
                  <a:lnTo>
                    <a:pt x="31" y="111"/>
                  </a:lnTo>
                  <a:lnTo>
                    <a:pt x="31" y="111"/>
                  </a:lnTo>
                  <a:lnTo>
                    <a:pt x="33" y="109"/>
                  </a:lnTo>
                  <a:lnTo>
                    <a:pt x="33" y="109"/>
                  </a:lnTo>
                  <a:lnTo>
                    <a:pt x="33" y="108"/>
                  </a:lnTo>
                  <a:lnTo>
                    <a:pt x="33" y="108"/>
                  </a:lnTo>
                  <a:lnTo>
                    <a:pt x="33" y="107"/>
                  </a:lnTo>
                  <a:lnTo>
                    <a:pt x="32" y="107"/>
                  </a:lnTo>
                  <a:lnTo>
                    <a:pt x="32" y="107"/>
                  </a:lnTo>
                  <a:lnTo>
                    <a:pt x="31" y="107"/>
                  </a:lnTo>
                  <a:lnTo>
                    <a:pt x="30" y="107"/>
                  </a:lnTo>
                  <a:lnTo>
                    <a:pt x="28" y="107"/>
                  </a:lnTo>
                  <a:lnTo>
                    <a:pt x="28" y="106"/>
                  </a:lnTo>
                  <a:lnTo>
                    <a:pt x="27" y="106"/>
                  </a:lnTo>
                  <a:lnTo>
                    <a:pt x="27" y="105"/>
                  </a:lnTo>
                  <a:lnTo>
                    <a:pt x="27" y="104"/>
                  </a:lnTo>
                  <a:lnTo>
                    <a:pt x="28" y="103"/>
                  </a:lnTo>
                  <a:lnTo>
                    <a:pt x="28" y="103"/>
                  </a:lnTo>
                  <a:lnTo>
                    <a:pt x="29" y="101"/>
                  </a:lnTo>
                  <a:lnTo>
                    <a:pt x="30" y="101"/>
                  </a:lnTo>
                  <a:lnTo>
                    <a:pt x="30" y="99"/>
                  </a:lnTo>
                  <a:lnTo>
                    <a:pt x="30" y="98"/>
                  </a:lnTo>
                  <a:lnTo>
                    <a:pt x="30" y="97"/>
                  </a:lnTo>
                  <a:lnTo>
                    <a:pt x="30" y="96"/>
                  </a:lnTo>
                  <a:lnTo>
                    <a:pt x="29" y="95"/>
                  </a:lnTo>
                  <a:lnTo>
                    <a:pt x="29" y="95"/>
                  </a:lnTo>
                  <a:lnTo>
                    <a:pt x="28" y="95"/>
                  </a:lnTo>
                  <a:lnTo>
                    <a:pt x="28" y="95"/>
                  </a:lnTo>
                  <a:lnTo>
                    <a:pt x="27" y="96"/>
                  </a:lnTo>
                  <a:lnTo>
                    <a:pt x="27" y="96"/>
                  </a:lnTo>
                  <a:lnTo>
                    <a:pt x="26" y="96"/>
                  </a:lnTo>
                  <a:lnTo>
                    <a:pt x="25" y="96"/>
                  </a:lnTo>
                  <a:lnTo>
                    <a:pt x="25" y="94"/>
                  </a:lnTo>
                  <a:lnTo>
                    <a:pt x="25" y="94"/>
                  </a:lnTo>
                  <a:lnTo>
                    <a:pt x="24" y="94"/>
                  </a:lnTo>
                  <a:lnTo>
                    <a:pt x="24" y="94"/>
                  </a:lnTo>
                  <a:lnTo>
                    <a:pt x="24" y="94"/>
                  </a:lnTo>
                  <a:lnTo>
                    <a:pt x="23" y="95"/>
                  </a:lnTo>
                  <a:lnTo>
                    <a:pt x="23" y="95"/>
                  </a:lnTo>
                  <a:lnTo>
                    <a:pt x="22" y="95"/>
                  </a:lnTo>
                  <a:lnTo>
                    <a:pt x="22" y="94"/>
                  </a:lnTo>
                  <a:lnTo>
                    <a:pt x="21" y="94"/>
                  </a:lnTo>
                  <a:lnTo>
                    <a:pt x="21" y="94"/>
                  </a:lnTo>
                  <a:lnTo>
                    <a:pt x="21" y="93"/>
                  </a:lnTo>
                  <a:lnTo>
                    <a:pt x="21" y="92"/>
                  </a:lnTo>
                  <a:lnTo>
                    <a:pt x="21" y="92"/>
                  </a:lnTo>
                  <a:lnTo>
                    <a:pt x="21" y="91"/>
                  </a:lnTo>
                  <a:lnTo>
                    <a:pt x="20" y="91"/>
                  </a:lnTo>
                  <a:lnTo>
                    <a:pt x="20" y="90"/>
                  </a:lnTo>
                  <a:lnTo>
                    <a:pt x="19" y="90"/>
                  </a:lnTo>
                  <a:lnTo>
                    <a:pt x="18" y="90"/>
                  </a:lnTo>
                  <a:lnTo>
                    <a:pt x="18" y="90"/>
                  </a:lnTo>
                  <a:lnTo>
                    <a:pt x="17" y="91"/>
                  </a:lnTo>
                  <a:lnTo>
                    <a:pt x="17" y="92"/>
                  </a:lnTo>
                  <a:lnTo>
                    <a:pt x="16" y="92"/>
                  </a:lnTo>
                  <a:lnTo>
                    <a:pt x="16" y="92"/>
                  </a:lnTo>
                  <a:lnTo>
                    <a:pt x="16" y="91"/>
                  </a:lnTo>
                  <a:lnTo>
                    <a:pt x="15" y="89"/>
                  </a:lnTo>
                  <a:lnTo>
                    <a:pt x="15" y="89"/>
                  </a:lnTo>
                  <a:lnTo>
                    <a:pt x="14" y="89"/>
                  </a:lnTo>
                  <a:lnTo>
                    <a:pt x="14" y="89"/>
                  </a:lnTo>
                  <a:lnTo>
                    <a:pt x="12" y="89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91"/>
                  </a:lnTo>
                  <a:lnTo>
                    <a:pt x="11" y="92"/>
                  </a:lnTo>
                  <a:lnTo>
                    <a:pt x="11" y="91"/>
                  </a:lnTo>
                  <a:lnTo>
                    <a:pt x="11" y="91"/>
                  </a:lnTo>
                  <a:lnTo>
                    <a:pt x="10" y="91"/>
                  </a:lnTo>
                  <a:lnTo>
                    <a:pt x="11" y="89"/>
                  </a:lnTo>
                  <a:lnTo>
                    <a:pt x="12" y="88"/>
                  </a:lnTo>
                  <a:lnTo>
                    <a:pt x="13" y="87"/>
                  </a:lnTo>
                  <a:lnTo>
                    <a:pt x="13" y="87"/>
                  </a:lnTo>
                  <a:lnTo>
                    <a:pt x="13" y="86"/>
                  </a:lnTo>
                  <a:lnTo>
                    <a:pt x="12" y="85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3"/>
                  </a:lnTo>
                  <a:lnTo>
                    <a:pt x="11" y="83"/>
                  </a:lnTo>
                  <a:lnTo>
                    <a:pt x="10" y="83"/>
                  </a:lnTo>
                  <a:lnTo>
                    <a:pt x="9" y="83"/>
                  </a:lnTo>
                  <a:lnTo>
                    <a:pt x="8" y="83"/>
                  </a:lnTo>
                  <a:lnTo>
                    <a:pt x="7" y="83"/>
                  </a:lnTo>
                  <a:lnTo>
                    <a:pt x="7" y="83"/>
                  </a:lnTo>
                  <a:lnTo>
                    <a:pt x="7" y="84"/>
                  </a:lnTo>
                  <a:lnTo>
                    <a:pt x="8" y="85"/>
                  </a:lnTo>
                  <a:lnTo>
                    <a:pt x="8" y="85"/>
                  </a:lnTo>
                  <a:lnTo>
                    <a:pt x="8" y="85"/>
                  </a:lnTo>
                  <a:lnTo>
                    <a:pt x="7" y="86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5" y="87"/>
                  </a:lnTo>
                  <a:lnTo>
                    <a:pt x="5" y="87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4" y="83"/>
                  </a:lnTo>
                  <a:lnTo>
                    <a:pt x="3" y="83"/>
                  </a:lnTo>
                  <a:lnTo>
                    <a:pt x="2" y="83"/>
                  </a:lnTo>
                  <a:lnTo>
                    <a:pt x="1" y="82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1" y="77"/>
                  </a:lnTo>
                  <a:lnTo>
                    <a:pt x="2" y="76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1" y="74"/>
                  </a:lnTo>
                  <a:lnTo>
                    <a:pt x="1" y="74"/>
                  </a:lnTo>
                  <a:lnTo>
                    <a:pt x="1" y="73"/>
                  </a:lnTo>
                  <a:lnTo>
                    <a:pt x="1" y="73"/>
                  </a:lnTo>
                  <a:lnTo>
                    <a:pt x="1" y="72"/>
                  </a:lnTo>
                  <a:lnTo>
                    <a:pt x="2" y="72"/>
                  </a:lnTo>
                  <a:lnTo>
                    <a:pt x="3" y="73"/>
                  </a:lnTo>
                  <a:lnTo>
                    <a:pt x="3" y="73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3" y="71"/>
                  </a:lnTo>
                  <a:lnTo>
                    <a:pt x="3" y="71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4" y="69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2" y="67"/>
                  </a:lnTo>
                  <a:lnTo>
                    <a:pt x="2" y="68"/>
                  </a:lnTo>
                  <a:lnTo>
                    <a:pt x="3" y="69"/>
                  </a:lnTo>
                  <a:lnTo>
                    <a:pt x="2" y="70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69"/>
                  </a:lnTo>
                  <a:lnTo>
                    <a:pt x="1" y="68"/>
                  </a:lnTo>
                  <a:lnTo>
                    <a:pt x="0" y="68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" y="66"/>
                  </a:lnTo>
                  <a:lnTo>
                    <a:pt x="1" y="66"/>
                  </a:lnTo>
                  <a:lnTo>
                    <a:pt x="1" y="66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1" y="64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3"/>
                  </a:lnTo>
                  <a:lnTo>
                    <a:pt x="3" y="62"/>
                  </a:lnTo>
                  <a:lnTo>
                    <a:pt x="13" y="62"/>
                  </a:lnTo>
                  <a:lnTo>
                    <a:pt x="27" y="63"/>
                  </a:lnTo>
                  <a:lnTo>
                    <a:pt x="27" y="52"/>
                  </a:lnTo>
                  <a:lnTo>
                    <a:pt x="27" y="42"/>
                  </a:lnTo>
                  <a:lnTo>
                    <a:pt x="27" y="35"/>
                  </a:lnTo>
                  <a:lnTo>
                    <a:pt x="27" y="24"/>
                  </a:lnTo>
                  <a:lnTo>
                    <a:pt x="27" y="22"/>
                  </a:lnTo>
                  <a:lnTo>
                    <a:pt x="27" y="19"/>
                  </a:lnTo>
                  <a:lnTo>
                    <a:pt x="27" y="17"/>
                  </a:lnTo>
                  <a:lnTo>
                    <a:pt x="28" y="13"/>
                  </a:lnTo>
                  <a:lnTo>
                    <a:pt x="28" y="9"/>
                  </a:lnTo>
                  <a:lnTo>
                    <a:pt x="28" y="8"/>
                  </a:lnTo>
                  <a:lnTo>
                    <a:pt x="28" y="2"/>
                  </a:lnTo>
                  <a:lnTo>
                    <a:pt x="28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6" name="Greene"/>
            <p:cNvSpPr>
              <a:spLocks/>
            </p:cNvSpPr>
            <p:nvPr/>
          </p:nvSpPr>
          <p:spPr bwMode="auto">
            <a:xfrm>
              <a:off x="714" y="56"/>
              <a:ext cx="127" cy="73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53" y="1"/>
                </a:cxn>
                <a:cxn ang="0">
                  <a:pos x="68" y="1"/>
                </a:cxn>
                <a:cxn ang="0">
                  <a:pos x="75" y="1"/>
                </a:cxn>
                <a:cxn ang="0">
                  <a:pos x="98" y="2"/>
                </a:cxn>
                <a:cxn ang="0">
                  <a:pos x="102" y="7"/>
                </a:cxn>
                <a:cxn ang="0">
                  <a:pos x="102" y="16"/>
                </a:cxn>
                <a:cxn ang="0">
                  <a:pos x="115" y="16"/>
                </a:cxn>
                <a:cxn ang="0">
                  <a:pos x="126" y="16"/>
                </a:cxn>
                <a:cxn ang="0">
                  <a:pos x="125" y="17"/>
                </a:cxn>
                <a:cxn ang="0">
                  <a:pos x="124" y="19"/>
                </a:cxn>
                <a:cxn ang="0">
                  <a:pos x="121" y="20"/>
                </a:cxn>
                <a:cxn ang="0">
                  <a:pos x="118" y="26"/>
                </a:cxn>
                <a:cxn ang="0">
                  <a:pos x="117" y="31"/>
                </a:cxn>
                <a:cxn ang="0">
                  <a:pos x="115" y="34"/>
                </a:cxn>
                <a:cxn ang="0">
                  <a:pos x="112" y="35"/>
                </a:cxn>
                <a:cxn ang="0">
                  <a:pos x="107" y="37"/>
                </a:cxn>
                <a:cxn ang="0">
                  <a:pos x="106" y="41"/>
                </a:cxn>
                <a:cxn ang="0">
                  <a:pos x="102" y="43"/>
                </a:cxn>
                <a:cxn ang="0">
                  <a:pos x="102" y="46"/>
                </a:cxn>
                <a:cxn ang="0">
                  <a:pos x="99" y="53"/>
                </a:cxn>
                <a:cxn ang="0">
                  <a:pos x="97" y="56"/>
                </a:cxn>
                <a:cxn ang="0">
                  <a:pos x="96" y="58"/>
                </a:cxn>
                <a:cxn ang="0">
                  <a:pos x="91" y="66"/>
                </a:cxn>
                <a:cxn ang="0">
                  <a:pos x="89" y="67"/>
                </a:cxn>
                <a:cxn ang="0">
                  <a:pos x="89" y="71"/>
                </a:cxn>
                <a:cxn ang="0">
                  <a:pos x="81" y="73"/>
                </a:cxn>
                <a:cxn ang="0">
                  <a:pos x="58" y="73"/>
                </a:cxn>
                <a:cxn ang="0">
                  <a:pos x="45" y="73"/>
                </a:cxn>
                <a:cxn ang="0">
                  <a:pos x="23" y="72"/>
                </a:cxn>
                <a:cxn ang="0">
                  <a:pos x="7" y="72"/>
                </a:cxn>
                <a:cxn ang="0">
                  <a:pos x="2" y="71"/>
                </a:cxn>
                <a:cxn ang="0">
                  <a:pos x="2" y="70"/>
                </a:cxn>
                <a:cxn ang="0">
                  <a:pos x="2" y="70"/>
                </a:cxn>
                <a:cxn ang="0">
                  <a:pos x="3" y="69"/>
                </a:cxn>
                <a:cxn ang="0">
                  <a:pos x="2" y="68"/>
                </a:cxn>
                <a:cxn ang="0">
                  <a:pos x="0" y="67"/>
                </a:cxn>
                <a:cxn ang="0">
                  <a:pos x="0" y="66"/>
                </a:cxn>
                <a:cxn ang="0">
                  <a:pos x="0" y="64"/>
                </a:cxn>
                <a:cxn ang="0">
                  <a:pos x="4" y="59"/>
                </a:cxn>
                <a:cxn ang="0">
                  <a:pos x="6" y="51"/>
                </a:cxn>
                <a:cxn ang="0">
                  <a:pos x="7" y="47"/>
                </a:cxn>
                <a:cxn ang="0">
                  <a:pos x="8" y="45"/>
                </a:cxn>
                <a:cxn ang="0">
                  <a:pos x="10" y="43"/>
                </a:cxn>
                <a:cxn ang="0">
                  <a:pos x="13" y="41"/>
                </a:cxn>
                <a:cxn ang="0">
                  <a:pos x="15" y="40"/>
                </a:cxn>
                <a:cxn ang="0">
                  <a:pos x="17" y="38"/>
                </a:cxn>
                <a:cxn ang="0">
                  <a:pos x="18" y="32"/>
                </a:cxn>
                <a:cxn ang="0">
                  <a:pos x="16" y="28"/>
                </a:cxn>
                <a:cxn ang="0">
                  <a:pos x="9" y="18"/>
                </a:cxn>
              </a:cxnLst>
              <a:rect l="0" t="0" r="r" b="b"/>
              <a:pathLst>
                <a:path w="127" h="73">
                  <a:moveTo>
                    <a:pt x="10" y="0"/>
                  </a:moveTo>
                  <a:lnTo>
                    <a:pt x="27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51" y="0"/>
                  </a:lnTo>
                  <a:lnTo>
                    <a:pt x="51" y="1"/>
                  </a:lnTo>
                  <a:lnTo>
                    <a:pt x="51" y="1"/>
                  </a:lnTo>
                  <a:lnTo>
                    <a:pt x="53" y="1"/>
                  </a:lnTo>
                  <a:lnTo>
                    <a:pt x="58" y="1"/>
                  </a:lnTo>
                  <a:lnTo>
                    <a:pt x="61" y="1"/>
                  </a:lnTo>
                  <a:lnTo>
                    <a:pt x="66" y="1"/>
                  </a:lnTo>
                  <a:lnTo>
                    <a:pt x="68" y="1"/>
                  </a:lnTo>
                  <a:lnTo>
                    <a:pt x="72" y="1"/>
                  </a:lnTo>
                  <a:lnTo>
                    <a:pt x="74" y="1"/>
                  </a:lnTo>
                  <a:lnTo>
                    <a:pt x="75" y="2"/>
                  </a:lnTo>
                  <a:lnTo>
                    <a:pt x="75" y="1"/>
                  </a:lnTo>
                  <a:lnTo>
                    <a:pt x="78" y="2"/>
                  </a:lnTo>
                  <a:lnTo>
                    <a:pt x="87" y="2"/>
                  </a:lnTo>
                  <a:lnTo>
                    <a:pt x="93" y="2"/>
                  </a:lnTo>
                  <a:lnTo>
                    <a:pt x="98" y="2"/>
                  </a:lnTo>
                  <a:lnTo>
                    <a:pt x="100" y="2"/>
                  </a:lnTo>
                  <a:lnTo>
                    <a:pt x="101" y="2"/>
                  </a:lnTo>
                  <a:lnTo>
                    <a:pt x="102" y="2"/>
                  </a:lnTo>
                  <a:lnTo>
                    <a:pt x="102" y="7"/>
                  </a:lnTo>
                  <a:lnTo>
                    <a:pt x="102" y="9"/>
                  </a:lnTo>
                  <a:lnTo>
                    <a:pt x="102" y="9"/>
                  </a:lnTo>
                  <a:lnTo>
                    <a:pt x="102" y="12"/>
                  </a:lnTo>
                  <a:lnTo>
                    <a:pt x="102" y="16"/>
                  </a:lnTo>
                  <a:lnTo>
                    <a:pt x="108" y="16"/>
                  </a:lnTo>
                  <a:lnTo>
                    <a:pt x="112" y="16"/>
                  </a:lnTo>
                  <a:lnTo>
                    <a:pt x="115" y="16"/>
                  </a:lnTo>
                  <a:lnTo>
                    <a:pt x="115" y="16"/>
                  </a:lnTo>
                  <a:lnTo>
                    <a:pt x="115" y="16"/>
                  </a:lnTo>
                  <a:lnTo>
                    <a:pt x="121" y="16"/>
                  </a:lnTo>
                  <a:lnTo>
                    <a:pt x="127" y="16"/>
                  </a:lnTo>
                  <a:lnTo>
                    <a:pt x="126" y="16"/>
                  </a:lnTo>
                  <a:lnTo>
                    <a:pt x="126" y="16"/>
                  </a:lnTo>
                  <a:lnTo>
                    <a:pt x="126" y="16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4" y="17"/>
                  </a:lnTo>
                  <a:lnTo>
                    <a:pt x="124" y="18"/>
                  </a:lnTo>
                  <a:lnTo>
                    <a:pt x="125" y="18"/>
                  </a:lnTo>
                  <a:lnTo>
                    <a:pt x="124" y="19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1" y="20"/>
                  </a:lnTo>
                  <a:lnTo>
                    <a:pt x="119" y="22"/>
                  </a:lnTo>
                  <a:lnTo>
                    <a:pt x="119" y="24"/>
                  </a:lnTo>
                  <a:lnTo>
                    <a:pt x="119" y="24"/>
                  </a:lnTo>
                  <a:lnTo>
                    <a:pt x="118" y="26"/>
                  </a:lnTo>
                  <a:lnTo>
                    <a:pt x="119" y="27"/>
                  </a:lnTo>
                  <a:lnTo>
                    <a:pt x="119" y="29"/>
                  </a:lnTo>
                  <a:lnTo>
                    <a:pt x="118" y="31"/>
                  </a:lnTo>
                  <a:lnTo>
                    <a:pt x="117" y="31"/>
                  </a:lnTo>
                  <a:lnTo>
                    <a:pt x="117" y="31"/>
                  </a:lnTo>
                  <a:lnTo>
                    <a:pt x="116" y="32"/>
                  </a:lnTo>
                  <a:lnTo>
                    <a:pt x="115" y="33"/>
                  </a:lnTo>
                  <a:lnTo>
                    <a:pt x="115" y="34"/>
                  </a:lnTo>
                  <a:lnTo>
                    <a:pt x="114" y="34"/>
                  </a:lnTo>
                  <a:lnTo>
                    <a:pt x="114" y="34"/>
                  </a:lnTo>
                  <a:lnTo>
                    <a:pt x="113" y="34"/>
                  </a:lnTo>
                  <a:lnTo>
                    <a:pt x="112" y="35"/>
                  </a:lnTo>
                  <a:lnTo>
                    <a:pt x="111" y="36"/>
                  </a:lnTo>
                  <a:lnTo>
                    <a:pt x="110" y="36"/>
                  </a:lnTo>
                  <a:lnTo>
                    <a:pt x="107" y="37"/>
                  </a:lnTo>
                  <a:lnTo>
                    <a:pt x="107" y="37"/>
                  </a:lnTo>
                  <a:lnTo>
                    <a:pt x="106" y="38"/>
                  </a:lnTo>
                  <a:lnTo>
                    <a:pt x="106" y="39"/>
                  </a:lnTo>
                  <a:lnTo>
                    <a:pt x="106" y="40"/>
                  </a:lnTo>
                  <a:lnTo>
                    <a:pt x="106" y="41"/>
                  </a:lnTo>
                  <a:lnTo>
                    <a:pt x="105" y="42"/>
                  </a:lnTo>
                  <a:lnTo>
                    <a:pt x="104" y="42"/>
                  </a:lnTo>
                  <a:lnTo>
                    <a:pt x="102" y="43"/>
                  </a:lnTo>
                  <a:lnTo>
                    <a:pt x="102" y="43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2" y="46"/>
                  </a:lnTo>
                  <a:lnTo>
                    <a:pt x="102" y="46"/>
                  </a:lnTo>
                  <a:lnTo>
                    <a:pt x="102" y="47"/>
                  </a:lnTo>
                  <a:lnTo>
                    <a:pt x="100" y="48"/>
                  </a:lnTo>
                  <a:lnTo>
                    <a:pt x="99" y="49"/>
                  </a:lnTo>
                  <a:lnTo>
                    <a:pt x="99" y="53"/>
                  </a:lnTo>
                  <a:lnTo>
                    <a:pt x="98" y="53"/>
                  </a:lnTo>
                  <a:lnTo>
                    <a:pt x="97" y="54"/>
                  </a:lnTo>
                  <a:lnTo>
                    <a:pt x="97" y="55"/>
                  </a:lnTo>
                  <a:lnTo>
                    <a:pt x="97" y="56"/>
                  </a:lnTo>
                  <a:lnTo>
                    <a:pt x="96" y="57"/>
                  </a:lnTo>
                  <a:lnTo>
                    <a:pt x="96" y="57"/>
                  </a:lnTo>
                  <a:lnTo>
                    <a:pt x="96" y="58"/>
                  </a:lnTo>
                  <a:lnTo>
                    <a:pt x="96" y="58"/>
                  </a:lnTo>
                  <a:lnTo>
                    <a:pt x="95" y="60"/>
                  </a:lnTo>
                  <a:lnTo>
                    <a:pt x="94" y="61"/>
                  </a:lnTo>
                  <a:lnTo>
                    <a:pt x="91" y="65"/>
                  </a:lnTo>
                  <a:lnTo>
                    <a:pt x="91" y="66"/>
                  </a:lnTo>
                  <a:lnTo>
                    <a:pt x="91" y="66"/>
                  </a:lnTo>
                  <a:lnTo>
                    <a:pt x="90" y="66"/>
                  </a:lnTo>
                  <a:lnTo>
                    <a:pt x="90" y="67"/>
                  </a:lnTo>
                  <a:lnTo>
                    <a:pt x="89" y="67"/>
                  </a:lnTo>
                  <a:lnTo>
                    <a:pt x="89" y="68"/>
                  </a:lnTo>
                  <a:lnTo>
                    <a:pt x="90" y="70"/>
                  </a:lnTo>
                  <a:lnTo>
                    <a:pt x="89" y="70"/>
                  </a:lnTo>
                  <a:lnTo>
                    <a:pt x="89" y="71"/>
                  </a:lnTo>
                  <a:lnTo>
                    <a:pt x="89" y="72"/>
                  </a:lnTo>
                  <a:lnTo>
                    <a:pt x="89" y="73"/>
                  </a:lnTo>
                  <a:lnTo>
                    <a:pt x="84" y="73"/>
                  </a:lnTo>
                  <a:lnTo>
                    <a:pt x="81" y="73"/>
                  </a:lnTo>
                  <a:lnTo>
                    <a:pt x="79" y="73"/>
                  </a:lnTo>
                  <a:lnTo>
                    <a:pt x="75" y="73"/>
                  </a:lnTo>
                  <a:lnTo>
                    <a:pt x="69" y="73"/>
                  </a:lnTo>
                  <a:lnTo>
                    <a:pt x="58" y="73"/>
                  </a:lnTo>
                  <a:lnTo>
                    <a:pt x="56" y="73"/>
                  </a:lnTo>
                  <a:lnTo>
                    <a:pt x="53" y="73"/>
                  </a:lnTo>
                  <a:lnTo>
                    <a:pt x="48" y="73"/>
                  </a:lnTo>
                  <a:lnTo>
                    <a:pt x="45" y="73"/>
                  </a:lnTo>
                  <a:lnTo>
                    <a:pt x="35" y="72"/>
                  </a:lnTo>
                  <a:lnTo>
                    <a:pt x="30" y="72"/>
                  </a:lnTo>
                  <a:lnTo>
                    <a:pt x="27" y="72"/>
                  </a:lnTo>
                  <a:lnTo>
                    <a:pt x="23" y="72"/>
                  </a:lnTo>
                  <a:lnTo>
                    <a:pt x="20" y="72"/>
                  </a:lnTo>
                  <a:lnTo>
                    <a:pt x="16" y="72"/>
                  </a:lnTo>
                  <a:lnTo>
                    <a:pt x="8" y="72"/>
                  </a:lnTo>
                  <a:lnTo>
                    <a:pt x="7" y="72"/>
                  </a:lnTo>
                  <a:lnTo>
                    <a:pt x="4" y="72"/>
                  </a:lnTo>
                  <a:lnTo>
                    <a:pt x="1" y="72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3" y="71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7"/>
                  </a:lnTo>
                  <a:lnTo>
                    <a:pt x="1" y="67"/>
                  </a:lnTo>
                  <a:lnTo>
                    <a:pt x="0" y="67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2" y="62"/>
                  </a:lnTo>
                  <a:lnTo>
                    <a:pt x="4" y="59"/>
                  </a:lnTo>
                  <a:lnTo>
                    <a:pt x="4" y="59"/>
                  </a:lnTo>
                  <a:lnTo>
                    <a:pt x="4" y="58"/>
                  </a:lnTo>
                  <a:lnTo>
                    <a:pt x="3" y="56"/>
                  </a:lnTo>
                  <a:lnTo>
                    <a:pt x="3" y="55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48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7" y="46"/>
                  </a:lnTo>
                  <a:lnTo>
                    <a:pt x="7" y="46"/>
                  </a:lnTo>
                  <a:lnTo>
                    <a:pt x="7" y="46"/>
                  </a:lnTo>
                  <a:lnTo>
                    <a:pt x="8" y="45"/>
                  </a:lnTo>
                  <a:lnTo>
                    <a:pt x="9" y="44"/>
                  </a:lnTo>
                  <a:lnTo>
                    <a:pt x="9" y="44"/>
                  </a:lnTo>
                  <a:lnTo>
                    <a:pt x="9" y="44"/>
                  </a:lnTo>
                  <a:lnTo>
                    <a:pt x="10" y="43"/>
                  </a:lnTo>
                  <a:lnTo>
                    <a:pt x="11" y="43"/>
                  </a:lnTo>
                  <a:lnTo>
                    <a:pt x="12" y="43"/>
                  </a:lnTo>
                  <a:lnTo>
                    <a:pt x="13" y="42"/>
                  </a:lnTo>
                  <a:lnTo>
                    <a:pt x="13" y="41"/>
                  </a:lnTo>
                  <a:lnTo>
                    <a:pt x="13" y="40"/>
                  </a:lnTo>
                  <a:lnTo>
                    <a:pt x="14" y="39"/>
                  </a:lnTo>
                  <a:lnTo>
                    <a:pt x="15" y="39"/>
                  </a:lnTo>
                  <a:lnTo>
                    <a:pt x="15" y="4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8" y="32"/>
                  </a:lnTo>
                  <a:lnTo>
                    <a:pt x="21" y="29"/>
                  </a:lnTo>
                  <a:lnTo>
                    <a:pt x="21" y="28"/>
                  </a:lnTo>
                  <a:lnTo>
                    <a:pt x="19" y="28"/>
                  </a:lnTo>
                  <a:lnTo>
                    <a:pt x="16" y="28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9" y="21"/>
                  </a:lnTo>
                  <a:lnTo>
                    <a:pt x="9" y="18"/>
                  </a:lnTo>
                  <a:lnTo>
                    <a:pt x="9" y="11"/>
                  </a:lnTo>
                  <a:lnTo>
                    <a:pt x="9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7" name="Grant"/>
            <p:cNvSpPr>
              <a:spLocks/>
            </p:cNvSpPr>
            <p:nvPr/>
          </p:nvSpPr>
          <p:spPr bwMode="auto">
            <a:xfrm>
              <a:off x="368" y="483"/>
              <a:ext cx="90" cy="105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54" y="0"/>
                </a:cxn>
                <a:cxn ang="0">
                  <a:pos x="90" y="1"/>
                </a:cxn>
                <a:cxn ang="0">
                  <a:pos x="89" y="33"/>
                </a:cxn>
                <a:cxn ang="0">
                  <a:pos x="89" y="43"/>
                </a:cxn>
                <a:cxn ang="0">
                  <a:pos x="89" y="47"/>
                </a:cxn>
                <a:cxn ang="0">
                  <a:pos x="89" y="64"/>
                </a:cxn>
                <a:cxn ang="0">
                  <a:pos x="85" y="68"/>
                </a:cxn>
                <a:cxn ang="0">
                  <a:pos x="85" y="74"/>
                </a:cxn>
                <a:cxn ang="0">
                  <a:pos x="85" y="79"/>
                </a:cxn>
                <a:cxn ang="0">
                  <a:pos x="85" y="91"/>
                </a:cxn>
                <a:cxn ang="0">
                  <a:pos x="77" y="105"/>
                </a:cxn>
                <a:cxn ang="0">
                  <a:pos x="65" y="105"/>
                </a:cxn>
                <a:cxn ang="0">
                  <a:pos x="65" y="104"/>
                </a:cxn>
                <a:cxn ang="0">
                  <a:pos x="63" y="103"/>
                </a:cxn>
                <a:cxn ang="0">
                  <a:pos x="62" y="103"/>
                </a:cxn>
                <a:cxn ang="0">
                  <a:pos x="62" y="103"/>
                </a:cxn>
                <a:cxn ang="0">
                  <a:pos x="60" y="103"/>
                </a:cxn>
                <a:cxn ang="0">
                  <a:pos x="58" y="101"/>
                </a:cxn>
                <a:cxn ang="0">
                  <a:pos x="58" y="99"/>
                </a:cxn>
                <a:cxn ang="0">
                  <a:pos x="55" y="95"/>
                </a:cxn>
                <a:cxn ang="0">
                  <a:pos x="54" y="95"/>
                </a:cxn>
                <a:cxn ang="0">
                  <a:pos x="52" y="94"/>
                </a:cxn>
                <a:cxn ang="0">
                  <a:pos x="53" y="93"/>
                </a:cxn>
                <a:cxn ang="0">
                  <a:pos x="52" y="92"/>
                </a:cxn>
                <a:cxn ang="0">
                  <a:pos x="51" y="92"/>
                </a:cxn>
                <a:cxn ang="0">
                  <a:pos x="48" y="90"/>
                </a:cxn>
                <a:cxn ang="0">
                  <a:pos x="48" y="90"/>
                </a:cxn>
                <a:cxn ang="0">
                  <a:pos x="47" y="90"/>
                </a:cxn>
                <a:cxn ang="0">
                  <a:pos x="48" y="89"/>
                </a:cxn>
                <a:cxn ang="0">
                  <a:pos x="46" y="89"/>
                </a:cxn>
                <a:cxn ang="0">
                  <a:pos x="44" y="90"/>
                </a:cxn>
                <a:cxn ang="0">
                  <a:pos x="43" y="89"/>
                </a:cxn>
                <a:cxn ang="0">
                  <a:pos x="42" y="88"/>
                </a:cxn>
                <a:cxn ang="0">
                  <a:pos x="41" y="87"/>
                </a:cxn>
                <a:cxn ang="0">
                  <a:pos x="38" y="88"/>
                </a:cxn>
                <a:cxn ang="0">
                  <a:pos x="36" y="88"/>
                </a:cxn>
                <a:cxn ang="0">
                  <a:pos x="36" y="88"/>
                </a:cxn>
                <a:cxn ang="0">
                  <a:pos x="26" y="85"/>
                </a:cxn>
                <a:cxn ang="0">
                  <a:pos x="0" y="84"/>
                </a:cxn>
                <a:cxn ang="0">
                  <a:pos x="1" y="62"/>
                </a:cxn>
                <a:cxn ang="0">
                  <a:pos x="2" y="34"/>
                </a:cxn>
                <a:cxn ang="0">
                  <a:pos x="2" y="20"/>
                </a:cxn>
                <a:cxn ang="0">
                  <a:pos x="10" y="20"/>
                </a:cxn>
                <a:cxn ang="0">
                  <a:pos x="11" y="20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2" y="15"/>
                </a:cxn>
                <a:cxn ang="0">
                  <a:pos x="12" y="16"/>
                </a:cxn>
                <a:cxn ang="0">
                  <a:pos x="15" y="14"/>
                </a:cxn>
                <a:cxn ang="0">
                  <a:pos x="16" y="12"/>
                </a:cxn>
                <a:cxn ang="0">
                  <a:pos x="16" y="11"/>
                </a:cxn>
                <a:cxn ang="0">
                  <a:pos x="16" y="11"/>
                </a:cxn>
                <a:cxn ang="0">
                  <a:pos x="20" y="10"/>
                </a:cxn>
                <a:cxn ang="0">
                  <a:pos x="26" y="10"/>
                </a:cxn>
                <a:cxn ang="0">
                  <a:pos x="37" y="11"/>
                </a:cxn>
                <a:cxn ang="0">
                  <a:pos x="53" y="3"/>
                </a:cxn>
              </a:cxnLst>
              <a:rect l="0" t="0" r="r" b="b"/>
              <a:pathLst>
                <a:path w="90" h="105">
                  <a:moveTo>
                    <a:pt x="53" y="0"/>
                  </a:moveTo>
                  <a:lnTo>
                    <a:pt x="53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83" y="1"/>
                  </a:lnTo>
                  <a:lnTo>
                    <a:pt x="90" y="1"/>
                  </a:lnTo>
                  <a:lnTo>
                    <a:pt x="89" y="27"/>
                  </a:lnTo>
                  <a:lnTo>
                    <a:pt x="89" y="33"/>
                  </a:lnTo>
                  <a:lnTo>
                    <a:pt x="89" y="43"/>
                  </a:lnTo>
                  <a:lnTo>
                    <a:pt x="89" y="43"/>
                  </a:lnTo>
                  <a:lnTo>
                    <a:pt x="89" y="46"/>
                  </a:lnTo>
                  <a:lnTo>
                    <a:pt x="89" y="47"/>
                  </a:lnTo>
                  <a:lnTo>
                    <a:pt x="89" y="50"/>
                  </a:lnTo>
                  <a:lnTo>
                    <a:pt x="89" y="64"/>
                  </a:lnTo>
                  <a:lnTo>
                    <a:pt x="85" y="64"/>
                  </a:lnTo>
                  <a:lnTo>
                    <a:pt x="85" y="68"/>
                  </a:lnTo>
                  <a:lnTo>
                    <a:pt x="85" y="72"/>
                  </a:lnTo>
                  <a:lnTo>
                    <a:pt x="85" y="74"/>
                  </a:lnTo>
                  <a:lnTo>
                    <a:pt x="85" y="77"/>
                  </a:lnTo>
                  <a:lnTo>
                    <a:pt x="85" y="79"/>
                  </a:lnTo>
                  <a:lnTo>
                    <a:pt x="85" y="80"/>
                  </a:lnTo>
                  <a:lnTo>
                    <a:pt x="85" y="91"/>
                  </a:lnTo>
                  <a:lnTo>
                    <a:pt x="85" y="105"/>
                  </a:lnTo>
                  <a:lnTo>
                    <a:pt x="77" y="105"/>
                  </a:lnTo>
                  <a:lnTo>
                    <a:pt x="75" y="105"/>
                  </a:lnTo>
                  <a:lnTo>
                    <a:pt x="65" y="105"/>
                  </a:lnTo>
                  <a:lnTo>
                    <a:pt x="65" y="104"/>
                  </a:lnTo>
                  <a:lnTo>
                    <a:pt x="65" y="104"/>
                  </a:lnTo>
                  <a:lnTo>
                    <a:pt x="64" y="103"/>
                  </a:lnTo>
                  <a:lnTo>
                    <a:pt x="63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0" y="103"/>
                  </a:lnTo>
                  <a:lnTo>
                    <a:pt x="58" y="102"/>
                  </a:lnTo>
                  <a:lnTo>
                    <a:pt x="58" y="101"/>
                  </a:lnTo>
                  <a:lnTo>
                    <a:pt x="59" y="101"/>
                  </a:lnTo>
                  <a:lnTo>
                    <a:pt x="58" y="99"/>
                  </a:lnTo>
                  <a:lnTo>
                    <a:pt x="57" y="97"/>
                  </a:lnTo>
                  <a:lnTo>
                    <a:pt x="55" y="95"/>
                  </a:lnTo>
                  <a:lnTo>
                    <a:pt x="54" y="95"/>
                  </a:lnTo>
                  <a:lnTo>
                    <a:pt x="54" y="95"/>
                  </a:lnTo>
                  <a:lnTo>
                    <a:pt x="53" y="95"/>
                  </a:lnTo>
                  <a:lnTo>
                    <a:pt x="52" y="94"/>
                  </a:lnTo>
                  <a:lnTo>
                    <a:pt x="52" y="94"/>
                  </a:lnTo>
                  <a:lnTo>
                    <a:pt x="53" y="93"/>
                  </a:lnTo>
                  <a:lnTo>
                    <a:pt x="52" y="92"/>
                  </a:lnTo>
                  <a:lnTo>
                    <a:pt x="52" y="92"/>
                  </a:lnTo>
                  <a:lnTo>
                    <a:pt x="52" y="92"/>
                  </a:lnTo>
                  <a:lnTo>
                    <a:pt x="51" y="92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7" y="90"/>
                  </a:lnTo>
                  <a:lnTo>
                    <a:pt x="47" y="90"/>
                  </a:lnTo>
                  <a:lnTo>
                    <a:pt x="48" y="89"/>
                  </a:lnTo>
                  <a:lnTo>
                    <a:pt x="47" y="89"/>
                  </a:lnTo>
                  <a:lnTo>
                    <a:pt x="46" y="89"/>
                  </a:lnTo>
                  <a:lnTo>
                    <a:pt x="44" y="90"/>
                  </a:lnTo>
                  <a:lnTo>
                    <a:pt x="44" y="90"/>
                  </a:lnTo>
                  <a:lnTo>
                    <a:pt x="44" y="90"/>
                  </a:lnTo>
                  <a:lnTo>
                    <a:pt x="43" y="89"/>
                  </a:lnTo>
                  <a:lnTo>
                    <a:pt x="42" y="88"/>
                  </a:lnTo>
                  <a:lnTo>
                    <a:pt x="42" y="88"/>
                  </a:lnTo>
                  <a:lnTo>
                    <a:pt x="42" y="88"/>
                  </a:lnTo>
                  <a:lnTo>
                    <a:pt x="41" y="87"/>
                  </a:lnTo>
                  <a:lnTo>
                    <a:pt x="40" y="87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5" y="85"/>
                  </a:lnTo>
                  <a:lnTo>
                    <a:pt x="26" y="85"/>
                  </a:lnTo>
                  <a:lnTo>
                    <a:pt x="20" y="84"/>
                  </a:lnTo>
                  <a:lnTo>
                    <a:pt x="0" y="84"/>
                  </a:lnTo>
                  <a:lnTo>
                    <a:pt x="1" y="62"/>
                  </a:lnTo>
                  <a:lnTo>
                    <a:pt x="1" y="62"/>
                  </a:lnTo>
                  <a:lnTo>
                    <a:pt x="1" y="51"/>
                  </a:lnTo>
                  <a:lnTo>
                    <a:pt x="2" y="34"/>
                  </a:lnTo>
                  <a:lnTo>
                    <a:pt x="2" y="22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1" y="20"/>
                  </a:lnTo>
                  <a:lnTo>
                    <a:pt x="11" y="19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1" y="17"/>
                  </a:lnTo>
                  <a:lnTo>
                    <a:pt x="12" y="15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3" y="16"/>
                  </a:lnTo>
                  <a:lnTo>
                    <a:pt x="15" y="14"/>
                  </a:lnTo>
                  <a:lnTo>
                    <a:pt x="15" y="13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7" y="10"/>
                  </a:lnTo>
                  <a:lnTo>
                    <a:pt x="20" y="10"/>
                  </a:lnTo>
                  <a:lnTo>
                    <a:pt x="23" y="10"/>
                  </a:lnTo>
                  <a:lnTo>
                    <a:pt x="26" y="10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52" y="11"/>
                  </a:lnTo>
                  <a:lnTo>
                    <a:pt x="53" y="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8" name="Garland"/>
            <p:cNvSpPr>
              <a:spLocks/>
            </p:cNvSpPr>
            <p:nvPr/>
          </p:nvSpPr>
          <p:spPr bwMode="auto">
            <a:xfrm>
              <a:off x="230" y="416"/>
              <a:ext cx="117" cy="93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3" y="1"/>
                </a:cxn>
                <a:cxn ang="0">
                  <a:pos x="79" y="0"/>
                </a:cxn>
                <a:cxn ang="0">
                  <a:pos x="83" y="11"/>
                </a:cxn>
                <a:cxn ang="0">
                  <a:pos x="83" y="18"/>
                </a:cxn>
                <a:cxn ang="0">
                  <a:pos x="83" y="22"/>
                </a:cxn>
                <a:cxn ang="0">
                  <a:pos x="81" y="26"/>
                </a:cxn>
                <a:cxn ang="0">
                  <a:pos x="81" y="31"/>
                </a:cxn>
                <a:cxn ang="0">
                  <a:pos x="85" y="33"/>
                </a:cxn>
                <a:cxn ang="0">
                  <a:pos x="88" y="33"/>
                </a:cxn>
                <a:cxn ang="0">
                  <a:pos x="93" y="33"/>
                </a:cxn>
                <a:cxn ang="0">
                  <a:pos x="98" y="33"/>
                </a:cxn>
                <a:cxn ang="0">
                  <a:pos x="101" y="37"/>
                </a:cxn>
                <a:cxn ang="0">
                  <a:pos x="114" y="44"/>
                </a:cxn>
                <a:cxn ang="0">
                  <a:pos x="117" y="51"/>
                </a:cxn>
                <a:cxn ang="0">
                  <a:pos x="117" y="54"/>
                </a:cxn>
                <a:cxn ang="0">
                  <a:pos x="117" y="65"/>
                </a:cxn>
                <a:cxn ang="0">
                  <a:pos x="100" y="65"/>
                </a:cxn>
                <a:cxn ang="0">
                  <a:pos x="93" y="68"/>
                </a:cxn>
                <a:cxn ang="0">
                  <a:pos x="94" y="75"/>
                </a:cxn>
                <a:cxn ang="0">
                  <a:pos x="94" y="79"/>
                </a:cxn>
                <a:cxn ang="0">
                  <a:pos x="88" y="78"/>
                </a:cxn>
                <a:cxn ang="0">
                  <a:pos x="87" y="86"/>
                </a:cxn>
                <a:cxn ang="0">
                  <a:pos x="87" y="93"/>
                </a:cxn>
                <a:cxn ang="0">
                  <a:pos x="84" y="93"/>
                </a:cxn>
                <a:cxn ang="0">
                  <a:pos x="80" y="93"/>
                </a:cxn>
                <a:cxn ang="0">
                  <a:pos x="67" y="92"/>
                </a:cxn>
                <a:cxn ang="0">
                  <a:pos x="61" y="92"/>
                </a:cxn>
                <a:cxn ang="0">
                  <a:pos x="56" y="92"/>
                </a:cxn>
                <a:cxn ang="0">
                  <a:pos x="45" y="92"/>
                </a:cxn>
                <a:cxn ang="0">
                  <a:pos x="34" y="92"/>
                </a:cxn>
                <a:cxn ang="0">
                  <a:pos x="27" y="91"/>
                </a:cxn>
                <a:cxn ang="0">
                  <a:pos x="20" y="91"/>
                </a:cxn>
                <a:cxn ang="0">
                  <a:pos x="4" y="91"/>
                </a:cxn>
                <a:cxn ang="0">
                  <a:pos x="0" y="79"/>
                </a:cxn>
                <a:cxn ang="0">
                  <a:pos x="0" y="63"/>
                </a:cxn>
                <a:cxn ang="0">
                  <a:pos x="1" y="49"/>
                </a:cxn>
                <a:cxn ang="0">
                  <a:pos x="1" y="22"/>
                </a:cxn>
                <a:cxn ang="0">
                  <a:pos x="2" y="7"/>
                </a:cxn>
                <a:cxn ang="0">
                  <a:pos x="4" y="0"/>
                </a:cxn>
                <a:cxn ang="0">
                  <a:pos x="23" y="0"/>
                </a:cxn>
              </a:cxnLst>
              <a:rect l="0" t="0" r="r" b="b"/>
              <a:pathLst>
                <a:path w="117" h="93">
                  <a:moveTo>
                    <a:pt x="23" y="0"/>
                  </a:moveTo>
                  <a:lnTo>
                    <a:pt x="26" y="0"/>
                  </a:lnTo>
                  <a:lnTo>
                    <a:pt x="46" y="0"/>
                  </a:lnTo>
                  <a:lnTo>
                    <a:pt x="63" y="1"/>
                  </a:lnTo>
                  <a:lnTo>
                    <a:pt x="78" y="0"/>
                  </a:lnTo>
                  <a:lnTo>
                    <a:pt x="79" y="0"/>
                  </a:lnTo>
                  <a:lnTo>
                    <a:pt x="83" y="0"/>
                  </a:lnTo>
                  <a:lnTo>
                    <a:pt x="83" y="11"/>
                  </a:lnTo>
                  <a:lnTo>
                    <a:pt x="83" y="15"/>
                  </a:lnTo>
                  <a:lnTo>
                    <a:pt x="83" y="18"/>
                  </a:lnTo>
                  <a:lnTo>
                    <a:pt x="83" y="22"/>
                  </a:lnTo>
                  <a:lnTo>
                    <a:pt x="83" y="22"/>
                  </a:lnTo>
                  <a:lnTo>
                    <a:pt x="81" y="22"/>
                  </a:lnTo>
                  <a:lnTo>
                    <a:pt x="81" y="26"/>
                  </a:lnTo>
                  <a:lnTo>
                    <a:pt x="81" y="29"/>
                  </a:lnTo>
                  <a:lnTo>
                    <a:pt x="81" y="31"/>
                  </a:lnTo>
                  <a:lnTo>
                    <a:pt x="81" y="33"/>
                  </a:lnTo>
                  <a:lnTo>
                    <a:pt x="85" y="33"/>
                  </a:lnTo>
                  <a:lnTo>
                    <a:pt x="86" y="33"/>
                  </a:lnTo>
                  <a:lnTo>
                    <a:pt x="88" y="33"/>
                  </a:lnTo>
                  <a:lnTo>
                    <a:pt x="90" y="33"/>
                  </a:lnTo>
                  <a:lnTo>
                    <a:pt x="93" y="33"/>
                  </a:lnTo>
                  <a:lnTo>
                    <a:pt x="97" y="33"/>
                  </a:lnTo>
                  <a:lnTo>
                    <a:pt x="98" y="33"/>
                  </a:lnTo>
                  <a:lnTo>
                    <a:pt x="101" y="33"/>
                  </a:lnTo>
                  <a:lnTo>
                    <a:pt x="101" y="37"/>
                  </a:lnTo>
                  <a:lnTo>
                    <a:pt x="101" y="44"/>
                  </a:lnTo>
                  <a:lnTo>
                    <a:pt x="114" y="44"/>
                  </a:lnTo>
                  <a:lnTo>
                    <a:pt x="113" y="51"/>
                  </a:lnTo>
                  <a:lnTo>
                    <a:pt x="117" y="51"/>
                  </a:lnTo>
                  <a:lnTo>
                    <a:pt x="117" y="52"/>
                  </a:lnTo>
                  <a:lnTo>
                    <a:pt x="117" y="54"/>
                  </a:lnTo>
                  <a:lnTo>
                    <a:pt x="117" y="54"/>
                  </a:lnTo>
                  <a:lnTo>
                    <a:pt x="117" y="65"/>
                  </a:lnTo>
                  <a:lnTo>
                    <a:pt x="104" y="65"/>
                  </a:lnTo>
                  <a:lnTo>
                    <a:pt x="100" y="65"/>
                  </a:lnTo>
                  <a:lnTo>
                    <a:pt x="93" y="65"/>
                  </a:lnTo>
                  <a:lnTo>
                    <a:pt x="93" y="68"/>
                  </a:lnTo>
                  <a:lnTo>
                    <a:pt x="94" y="74"/>
                  </a:lnTo>
                  <a:lnTo>
                    <a:pt x="94" y="75"/>
                  </a:lnTo>
                  <a:lnTo>
                    <a:pt x="94" y="78"/>
                  </a:lnTo>
                  <a:lnTo>
                    <a:pt x="94" y="79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7" y="79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87" y="93"/>
                  </a:lnTo>
                  <a:lnTo>
                    <a:pt x="86" y="93"/>
                  </a:lnTo>
                  <a:lnTo>
                    <a:pt x="84" y="93"/>
                  </a:lnTo>
                  <a:lnTo>
                    <a:pt x="82" y="93"/>
                  </a:lnTo>
                  <a:lnTo>
                    <a:pt x="80" y="93"/>
                  </a:lnTo>
                  <a:lnTo>
                    <a:pt x="80" y="93"/>
                  </a:lnTo>
                  <a:lnTo>
                    <a:pt x="67" y="92"/>
                  </a:lnTo>
                  <a:lnTo>
                    <a:pt x="63" y="92"/>
                  </a:lnTo>
                  <a:lnTo>
                    <a:pt x="61" y="92"/>
                  </a:lnTo>
                  <a:lnTo>
                    <a:pt x="58" y="92"/>
                  </a:lnTo>
                  <a:lnTo>
                    <a:pt x="56" y="92"/>
                  </a:lnTo>
                  <a:lnTo>
                    <a:pt x="54" y="92"/>
                  </a:lnTo>
                  <a:lnTo>
                    <a:pt x="45" y="92"/>
                  </a:lnTo>
                  <a:lnTo>
                    <a:pt x="39" y="92"/>
                  </a:lnTo>
                  <a:lnTo>
                    <a:pt x="34" y="92"/>
                  </a:lnTo>
                  <a:lnTo>
                    <a:pt x="30" y="92"/>
                  </a:lnTo>
                  <a:lnTo>
                    <a:pt x="27" y="91"/>
                  </a:lnTo>
                  <a:lnTo>
                    <a:pt x="26" y="91"/>
                  </a:lnTo>
                  <a:lnTo>
                    <a:pt x="20" y="91"/>
                  </a:lnTo>
                  <a:lnTo>
                    <a:pt x="11" y="91"/>
                  </a:lnTo>
                  <a:lnTo>
                    <a:pt x="4" y="91"/>
                  </a:lnTo>
                  <a:lnTo>
                    <a:pt x="0" y="91"/>
                  </a:lnTo>
                  <a:lnTo>
                    <a:pt x="0" y="79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1" y="49"/>
                  </a:lnTo>
                  <a:lnTo>
                    <a:pt x="1" y="28"/>
                  </a:lnTo>
                  <a:lnTo>
                    <a:pt x="1" y="22"/>
                  </a:lnTo>
                  <a:lnTo>
                    <a:pt x="2" y="22"/>
                  </a:lnTo>
                  <a:lnTo>
                    <a:pt x="2" y="7"/>
                  </a:lnTo>
                  <a:lnTo>
                    <a:pt x="2" y="0"/>
                  </a:lnTo>
                  <a:lnTo>
                    <a:pt x="4" y="0"/>
                  </a:lnTo>
                  <a:lnTo>
                    <a:pt x="9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9" name="Franklin"/>
            <p:cNvSpPr>
              <a:spLocks/>
            </p:cNvSpPr>
            <p:nvPr/>
          </p:nvSpPr>
          <p:spPr bwMode="auto">
            <a:xfrm>
              <a:off x="102" y="175"/>
              <a:ext cx="73" cy="138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73" y="1"/>
                </a:cxn>
                <a:cxn ang="0">
                  <a:pos x="72" y="35"/>
                </a:cxn>
                <a:cxn ang="0">
                  <a:pos x="72" y="38"/>
                </a:cxn>
                <a:cxn ang="0">
                  <a:pos x="72" y="43"/>
                </a:cxn>
                <a:cxn ang="0">
                  <a:pos x="72" y="54"/>
                </a:cxn>
                <a:cxn ang="0">
                  <a:pos x="71" y="76"/>
                </a:cxn>
                <a:cxn ang="0">
                  <a:pos x="71" y="81"/>
                </a:cxn>
                <a:cxn ang="0">
                  <a:pos x="71" y="91"/>
                </a:cxn>
                <a:cxn ang="0">
                  <a:pos x="71" y="96"/>
                </a:cxn>
                <a:cxn ang="0">
                  <a:pos x="67" y="97"/>
                </a:cxn>
                <a:cxn ang="0">
                  <a:pos x="64" y="99"/>
                </a:cxn>
                <a:cxn ang="0">
                  <a:pos x="62" y="97"/>
                </a:cxn>
                <a:cxn ang="0">
                  <a:pos x="60" y="95"/>
                </a:cxn>
                <a:cxn ang="0">
                  <a:pos x="55" y="90"/>
                </a:cxn>
                <a:cxn ang="0">
                  <a:pos x="52" y="83"/>
                </a:cxn>
                <a:cxn ang="0">
                  <a:pos x="52" y="111"/>
                </a:cxn>
                <a:cxn ang="0">
                  <a:pos x="31" y="124"/>
                </a:cxn>
                <a:cxn ang="0">
                  <a:pos x="31" y="131"/>
                </a:cxn>
                <a:cxn ang="0">
                  <a:pos x="17" y="131"/>
                </a:cxn>
                <a:cxn ang="0">
                  <a:pos x="14" y="131"/>
                </a:cxn>
                <a:cxn ang="0">
                  <a:pos x="10" y="135"/>
                </a:cxn>
                <a:cxn ang="0">
                  <a:pos x="5" y="138"/>
                </a:cxn>
                <a:cxn ang="0">
                  <a:pos x="0" y="135"/>
                </a:cxn>
                <a:cxn ang="0">
                  <a:pos x="0" y="120"/>
                </a:cxn>
                <a:cxn ang="0">
                  <a:pos x="0" y="109"/>
                </a:cxn>
                <a:cxn ang="0">
                  <a:pos x="0" y="106"/>
                </a:cxn>
                <a:cxn ang="0">
                  <a:pos x="1" y="87"/>
                </a:cxn>
                <a:cxn ang="0">
                  <a:pos x="3" y="78"/>
                </a:cxn>
                <a:cxn ang="0">
                  <a:pos x="8" y="76"/>
                </a:cxn>
                <a:cxn ang="0">
                  <a:pos x="10" y="75"/>
                </a:cxn>
                <a:cxn ang="0">
                  <a:pos x="8" y="75"/>
                </a:cxn>
                <a:cxn ang="0">
                  <a:pos x="6" y="73"/>
                </a:cxn>
                <a:cxn ang="0">
                  <a:pos x="4" y="73"/>
                </a:cxn>
                <a:cxn ang="0">
                  <a:pos x="6" y="71"/>
                </a:cxn>
                <a:cxn ang="0">
                  <a:pos x="8" y="69"/>
                </a:cxn>
                <a:cxn ang="0">
                  <a:pos x="6" y="69"/>
                </a:cxn>
                <a:cxn ang="0">
                  <a:pos x="7" y="67"/>
                </a:cxn>
                <a:cxn ang="0">
                  <a:pos x="9" y="65"/>
                </a:cxn>
                <a:cxn ang="0">
                  <a:pos x="9" y="61"/>
                </a:cxn>
                <a:cxn ang="0">
                  <a:pos x="8" y="59"/>
                </a:cxn>
                <a:cxn ang="0">
                  <a:pos x="8" y="55"/>
                </a:cxn>
                <a:cxn ang="0">
                  <a:pos x="9" y="54"/>
                </a:cxn>
                <a:cxn ang="0">
                  <a:pos x="11" y="52"/>
                </a:cxn>
                <a:cxn ang="0">
                  <a:pos x="1" y="48"/>
                </a:cxn>
                <a:cxn ang="0">
                  <a:pos x="1" y="46"/>
                </a:cxn>
                <a:cxn ang="0">
                  <a:pos x="1" y="39"/>
                </a:cxn>
                <a:cxn ang="0">
                  <a:pos x="2" y="27"/>
                </a:cxn>
                <a:cxn ang="0">
                  <a:pos x="12" y="27"/>
                </a:cxn>
                <a:cxn ang="0">
                  <a:pos x="22" y="17"/>
                </a:cxn>
                <a:cxn ang="0">
                  <a:pos x="32" y="7"/>
                </a:cxn>
                <a:cxn ang="0">
                  <a:pos x="32" y="3"/>
                </a:cxn>
              </a:cxnLst>
              <a:rect l="0" t="0" r="r" b="b"/>
              <a:pathLst>
                <a:path w="73" h="138">
                  <a:moveTo>
                    <a:pt x="32" y="3"/>
                  </a:moveTo>
                  <a:lnTo>
                    <a:pt x="32" y="0"/>
                  </a:lnTo>
                  <a:lnTo>
                    <a:pt x="49" y="0"/>
                  </a:lnTo>
                  <a:lnTo>
                    <a:pt x="53" y="1"/>
                  </a:lnTo>
                  <a:lnTo>
                    <a:pt x="70" y="1"/>
                  </a:lnTo>
                  <a:lnTo>
                    <a:pt x="73" y="1"/>
                  </a:lnTo>
                  <a:lnTo>
                    <a:pt x="73" y="8"/>
                  </a:lnTo>
                  <a:lnTo>
                    <a:pt x="72" y="29"/>
                  </a:lnTo>
                  <a:lnTo>
                    <a:pt x="72" y="35"/>
                  </a:lnTo>
                  <a:lnTo>
                    <a:pt x="72" y="36"/>
                  </a:lnTo>
                  <a:lnTo>
                    <a:pt x="72" y="36"/>
                  </a:lnTo>
                  <a:lnTo>
                    <a:pt x="72" y="38"/>
                  </a:lnTo>
                  <a:lnTo>
                    <a:pt x="72" y="42"/>
                  </a:lnTo>
                  <a:lnTo>
                    <a:pt x="72" y="43"/>
                  </a:lnTo>
                  <a:lnTo>
                    <a:pt x="72" y="43"/>
                  </a:lnTo>
                  <a:lnTo>
                    <a:pt x="72" y="47"/>
                  </a:lnTo>
                  <a:lnTo>
                    <a:pt x="72" y="50"/>
                  </a:lnTo>
                  <a:lnTo>
                    <a:pt x="72" y="54"/>
                  </a:lnTo>
                  <a:lnTo>
                    <a:pt x="71" y="66"/>
                  </a:lnTo>
                  <a:lnTo>
                    <a:pt x="71" y="70"/>
                  </a:lnTo>
                  <a:lnTo>
                    <a:pt x="71" y="76"/>
                  </a:lnTo>
                  <a:lnTo>
                    <a:pt x="71" y="79"/>
                  </a:lnTo>
                  <a:lnTo>
                    <a:pt x="71" y="80"/>
                  </a:lnTo>
                  <a:lnTo>
                    <a:pt x="71" y="81"/>
                  </a:lnTo>
                  <a:lnTo>
                    <a:pt x="71" y="82"/>
                  </a:lnTo>
                  <a:lnTo>
                    <a:pt x="71" y="87"/>
                  </a:lnTo>
                  <a:lnTo>
                    <a:pt x="71" y="91"/>
                  </a:lnTo>
                  <a:lnTo>
                    <a:pt x="71" y="94"/>
                  </a:lnTo>
                  <a:lnTo>
                    <a:pt x="71" y="95"/>
                  </a:lnTo>
                  <a:lnTo>
                    <a:pt x="71" y="96"/>
                  </a:lnTo>
                  <a:lnTo>
                    <a:pt x="70" y="97"/>
                  </a:lnTo>
                  <a:lnTo>
                    <a:pt x="69" y="98"/>
                  </a:lnTo>
                  <a:lnTo>
                    <a:pt x="67" y="97"/>
                  </a:lnTo>
                  <a:lnTo>
                    <a:pt x="66" y="97"/>
                  </a:lnTo>
                  <a:lnTo>
                    <a:pt x="65" y="98"/>
                  </a:lnTo>
                  <a:lnTo>
                    <a:pt x="64" y="99"/>
                  </a:lnTo>
                  <a:lnTo>
                    <a:pt x="63" y="99"/>
                  </a:lnTo>
                  <a:lnTo>
                    <a:pt x="62" y="98"/>
                  </a:lnTo>
                  <a:lnTo>
                    <a:pt x="62" y="97"/>
                  </a:lnTo>
                  <a:lnTo>
                    <a:pt x="61" y="96"/>
                  </a:lnTo>
                  <a:lnTo>
                    <a:pt x="61" y="95"/>
                  </a:lnTo>
                  <a:lnTo>
                    <a:pt x="60" y="95"/>
                  </a:lnTo>
                  <a:lnTo>
                    <a:pt x="58" y="93"/>
                  </a:lnTo>
                  <a:lnTo>
                    <a:pt x="56" y="91"/>
                  </a:lnTo>
                  <a:lnTo>
                    <a:pt x="55" y="90"/>
                  </a:lnTo>
                  <a:lnTo>
                    <a:pt x="54" y="89"/>
                  </a:lnTo>
                  <a:lnTo>
                    <a:pt x="53" y="86"/>
                  </a:lnTo>
                  <a:lnTo>
                    <a:pt x="52" y="83"/>
                  </a:lnTo>
                  <a:lnTo>
                    <a:pt x="52" y="99"/>
                  </a:lnTo>
                  <a:lnTo>
                    <a:pt x="52" y="102"/>
                  </a:lnTo>
                  <a:lnTo>
                    <a:pt x="52" y="111"/>
                  </a:lnTo>
                  <a:lnTo>
                    <a:pt x="41" y="110"/>
                  </a:lnTo>
                  <a:lnTo>
                    <a:pt x="31" y="110"/>
                  </a:lnTo>
                  <a:lnTo>
                    <a:pt x="31" y="124"/>
                  </a:lnTo>
                  <a:lnTo>
                    <a:pt x="31" y="128"/>
                  </a:lnTo>
                  <a:lnTo>
                    <a:pt x="31" y="130"/>
                  </a:lnTo>
                  <a:lnTo>
                    <a:pt x="31" y="131"/>
                  </a:lnTo>
                  <a:lnTo>
                    <a:pt x="31" y="131"/>
                  </a:lnTo>
                  <a:lnTo>
                    <a:pt x="24" y="131"/>
                  </a:lnTo>
                  <a:lnTo>
                    <a:pt x="17" y="131"/>
                  </a:lnTo>
                  <a:lnTo>
                    <a:pt x="16" y="131"/>
                  </a:lnTo>
                  <a:lnTo>
                    <a:pt x="15" y="131"/>
                  </a:lnTo>
                  <a:lnTo>
                    <a:pt x="14" y="131"/>
                  </a:lnTo>
                  <a:lnTo>
                    <a:pt x="10" y="131"/>
                  </a:lnTo>
                  <a:lnTo>
                    <a:pt x="10" y="134"/>
                  </a:lnTo>
                  <a:lnTo>
                    <a:pt x="10" y="135"/>
                  </a:lnTo>
                  <a:lnTo>
                    <a:pt x="7" y="135"/>
                  </a:lnTo>
                  <a:lnTo>
                    <a:pt x="6" y="138"/>
                  </a:lnTo>
                  <a:lnTo>
                    <a:pt x="5" y="138"/>
                  </a:lnTo>
                  <a:lnTo>
                    <a:pt x="3" y="138"/>
                  </a:lnTo>
                  <a:lnTo>
                    <a:pt x="3" y="135"/>
                  </a:lnTo>
                  <a:lnTo>
                    <a:pt x="0" y="135"/>
                  </a:lnTo>
                  <a:lnTo>
                    <a:pt x="0" y="134"/>
                  </a:lnTo>
                  <a:lnTo>
                    <a:pt x="0" y="124"/>
                  </a:lnTo>
                  <a:lnTo>
                    <a:pt x="0" y="120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07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1" y="96"/>
                  </a:lnTo>
                  <a:lnTo>
                    <a:pt x="1" y="87"/>
                  </a:lnTo>
                  <a:lnTo>
                    <a:pt x="1" y="87"/>
                  </a:lnTo>
                  <a:lnTo>
                    <a:pt x="1" y="79"/>
                  </a:lnTo>
                  <a:lnTo>
                    <a:pt x="3" y="78"/>
                  </a:lnTo>
                  <a:lnTo>
                    <a:pt x="4" y="78"/>
                  </a:lnTo>
                  <a:lnTo>
                    <a:pt x="6" y="77"/>
                  </a:lnTo>
                  <a:lnTo>
                    <a:pt x="8" y="76"/>
                  </a:lnTo>
                  <a:lnTo>
                    <a:pt x="10" y="76"/>
                  </a:lnTo>
                  <a:lnTo>
                    <a:pt x="10" y="75"/>
                  </a:lnTo>
                  <a:lnTo>
                    <a:pt x="10" y="75"/>
                  </a:lnTo>
                  <a:lnTo>
                    <a:pt x="9" y="75"/>
                  </a:lnTo>
                  <a:lnTo>
                    <a:pt x="8" y="75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5" y="73"/>
                  </a:lnTo>
                  <a:lnTo>
                    <a:pt x="5" y="73"/>
                  </a:lnTo>
                  <a:lnTo>
                    <a:pt x="4" y="73"/>
                  </a:lnTo>
                  <a:lnTo>
                    <a:pt x="5" y="72"/>
                  </a:lnTo>
                  <a:lnTo>
                    <a:pt x="5" y="71"/>
                  </a:lnTo>
                  <a:lnTo>
                    <a:pt x="6" y="71"/>
                  </a:lnTo>
                  <a:lnTo>
                    <a:pt x="8" y="71"/>
                  </a:lnTo>
                  <a:lnTo>
                    <a:pt x="8" y="70"/>
                  </a:lnTo>
                  <a:lnTo>
                    <a:pt x="8" y="69"/>
                  </a:lnTo>
                  <a:lnTo>
                    <a:pt x="8" y="69"/>
                  </a:lnTo>
                  <a:lnTo>
                    <a:pt x="6" y="69"/>
                  </a:lnTo>
                  <a:lnTo>
                    <a:pt x="6" y="69"/>
                  </a:lnTo>
                  <a:lnTo>
                    <a:pt x="6" y="68"/>
                  </a:lnTo>
                  <a:lnTo>
                    <a:pt x="6" y="67"/>
                  </a:lnTo>
                  <a:lnTo>
                    <a:pt x="7" y="67"/>
                  </a:lnTo>
                  <a:lnTo>
                    <a:pt x="8" y="66"/>
                  </a:lnTo>
                  <a:lnTo>
                    <a:pt x="9" y="66"/>
                  </a:lnTo>
                  <a:lnTo>
                    <a:pt x="9" y="65"/>
                  </a:lnTo>
                  <a:lnTo>
                    <a:pt x="10" y="64"/>
                  </a:lnTo>
                  <a:lnTo>
                    <a:pt x="9" y="62"/>
                  </a:lnTo>
                  <a:lnTo>
                    <a:pt x="9" y="61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6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9" y="55"/>
                  </a:lnTo>
                  <a:lnTo>
                    <a:pt x="9" y="55"/>
                  </a:lnTo>
                  <a:lnTo>
                    <a:pt x="9" y="54"/>
                  </a:lnTo>
                  <a:lnTo>
                    <a:pt x="9" y="53"/>
                  </a:lnTo>
                  <a:lnTo>
                    <a:pt x="10" y="53"/>
                  </a:lnTo>
                  <a:lnTo>
                    <a:pt x="11" y="52"/>
                  </a:lnTo>
                  <a:lnTo>
                    <a:pt x="11" y="48"/>
                  </a:lnTo>
                  <a:lnTo>
                    <a:pt x="4" y="48"/>
                  </a:lnTo>
                  <a:lnTo>
                    <a:pt x="1" y="48"/>
                  </a:lnTo>
                  <a:lnTo>
                    <a:pt x="1" y="47"/>
                  </a:lnTo>
                  <a:lnTo>
                    <a:pt x="1" y="47"/>
                  </a:lnTo>
                  <a:lnTo>
                    <a:pt x="1" y="46"/>
                  </a:lnTo>
                  <a:lnTo>
                    <a:pt x="1" y="45"/>
                  </a:lnTo>
                  <a:lnTo>
                    <a:pt x="1" y="44"/>
                  </a:lnTo>
                  <a:lnTo>
                    <a:pt x="1" y="39"/>
                  </a:lnTo>
                  <a:lnTo>
                    <a:pt x="1" y="34"/>
                  </a:lnTo>
                  <a:lnTo>
                    <a:pt x="2" y="28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4" y="27"/>
                  </a:lnTo>
                  <a:lnTo>
                    <a:pt x="12" y="27"/>
                  </a:lnTo>
                  <a:lnTo>
                    <a:pt x="19" y="27"/>
                  </a:lnTo>
                  <a:lnTo>
                    <a:pt x="19" y="17"/>
                  </a:lnTo>
                  <a:lnTo>
                    <a:pt x="22" y="17"/>
                  </a:lnTo>
                  <a:lnTo>
                    <a:pt x="22" y="10"/>
                  </a:lnTo>
                  <a:lnTo>
                    <a:pt x="32" y="10"/>
                  </a:lnTo>
                  <a:lnTo>
                    <a:pt x="32" y="7"/>
                  </a:lnTo>
                  <a:lnTo>
                    <a:pt x="36" y="7"/>
                  </a:lnTo>
                  <a:lnTo>
                    <a:pt x="36" y="3"/>
                  </a:lnTo>
                  <a:lnTo>
                    <a:pt x="32" y="3"/>
                  </a:lnTo>
                  <a:close/>
                </a:path>
              </a:pathLst>
            </a:custGeom>
            <a:solidFill>
              <a:schemeClr val="bg1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0" name="Drew"/>
            <p:cNvSpPr>
              <a:spLocks/>
            </p:cNvSpPr>
            <p:nvPr/>
          </p:nvSpPr>
          <p:spPr bwMode="auto">
            <a:xfrm>
              <a:off x="494" y="653"/>
              <a:ext cx="107" cy="97"/>
            </a:xfrm>
            <a:custGeom>
              <a:avLst/>
              <a:gdLst/>
              <a:ahLst/>
              <a:cxnLst>
                <a:cxn ang="0">
                  <a:pos x="84" y="1"/>
                </a:cxn>
                <a:cxn ang="0">
                  <a:pos x="91" y="2"/>
                </a:cxn>
                <a:cxn ang="0">
                  <a:pos x="107" y="3"/>
                </a:cxn>
                <a:cxn ang="0">
                  <a:pos x="107" y="9"/>
                </a:cxn>
                <a:cxn ang="0">
                  <a:pos x="107" y="19"/>
                </a:cxn>
                <a:cxn ang="0">
                  <a:pos x="107" y="38"/>
                </a:cxn>
                <a:cxn ang="0">
                  <a:pos x="107" y="41"/>
                </a:cxn>
                <a:cxn ang="0">
                  <a:pos x="107" y="45"/>
                </a:cxn>
                <a:cxn ang="0">
                  <a:pos x="107" y="59"/>
                </a:cxn>
                <a:cxn ang="0">
                  <a:pos x="107" y="66"/>
                </a:cxn>
                <a:cxn ang="0">
                  <a:pos x="107" y="75"/>
                </a:cxn>
                <a:cxn ang="0">
                  <a:pos x="106" y="97"/>
                </a:cxn>
                <a:cxn ang="0">
                  <a:pos x="101" y="97"/>
                </a:cxn>
                <a:cxn ang="0">
                  <a:pos x="100" y="97"/>
                </a:cxn>
                <a:cxn ang="0">
                  <a:pos x="97" y="97"/>
                </a:cxn>
                <a:cxn ang="0">
                  <a:pos x="86" y="97"/>
                </a:cxn>
                <a:cxn ang="0">
                  <a:pos x="78" y="97"/>
                </a:cxn>
                <a:cxn ang="0">
                  <a:pos x="50" y="96"/>
                </a:cxn>
                <a:cxn ang="0">
                  <a:pos x="48" y="96"/>
                </a:cxn>
                <a:cxn ang="0">
                  <a:pos x="42" y="96"/>
                </a:cxn>
                <a:cxn ang="0">
                  <a:pos x="36" y="96"/>
                </a:cxn>
                <a:cxn ang="0">
                  <a:pos x="27" y="96"/>
                </a:cxn>
                <a:cxn ang="0">
                  <a:pos x="14" y="95"/>
                </a:cxn>
                <a:cxn ang="0">
                  <a:pos x="3" y="92"/>
                </a:cxn>
                <a:cxn ang="0">
                  <a:pos x="3" y="91"/>
                </a:cxn>
                <a:cxn ang="0">
                  <a:pos x="3" y="90"/>
                </a:cxn>
                <a:cxn ang="0">
                  <a:pos x="3" y="88"/>
                </a:cxn>
                <a:cxn ang="0">
                  <a:pos x="4" y="86"/>
                </a:cxn>
                <a:cxn ang="0">
                  <a:pos x="4" y="86"/>
                </a:cxn>
                <a:cxn ang="0">
                  <a:pos x="2" y="84"/>
                </a:cxn>
                <a:cxn ang="0">
                  <a:pos x="1" y="83"/>
                </a:cxn>
                <a:cxn ang="0">
                  <a:pos x="0" y="81"/>
                </a:cxn>
                <a:cxn ang="0">
                  <a:pos x="1" y="79"/>
                </a:cxn>
                <a:cxn ang="0">
                  <a:pos x="1" y="78"/>
                </a:cxn>
                <a:cxn ang="0">
                  <a:pos x="3" y="77"/>
                </a:cxn>
                <a:cxn ang="0">
                  <a:pos x="3" y="76"/>
                </a:cxn>
                <a:cxn ang="0">
                  <a:pos x="3" y="75"/>
                </a:cxn>
                <a:cxn ang="0">
                  <a:pos x="2" y="75"/>
                </a:cxn>
                <a:cxn ang="0">
                  <a:pos x="1" y="74"/>
                </a:cxn>
                <a:cxn ang="0">
                  <a:pos x="2" y="73"/>
                </a:cxn>
                <a:cxn ang="0">
                  <a:pos x="1" y="72"/>
                </a:cxn>
                <a:cxn ang="0">
                  <a:pos x="2" y="71"/>
                </a:cxn>
                <a:cxn ang="0">
                  <a:pos x="3" y="70"/>
                </a:cxn>
                <a:cxn ang="0">
                  <a:pos x="3" y="70"/>
                </a:cxn>
                <a:cxn ang="0">
                  <a:pos x="3" y="68"/>
                </a:cxn>
                <a:cxn ang="0">
                  <a:pos x="3" y="68"/>
                </a:cxn>
                <a:cxn ang="0">
                  <a:pos x="2" y="68"/>
                </a:cxn>
                <a:cxn ang="0">
                  <a:pos x="2" y="68"/>
                </a:cxn>
                <a:cxn ang="0">
                  <a:pos x="2" y="68"/>
                </a:cxn>
                <a:cxn ang="0">
                  <a:pos x="3" y="67"/>
                </a:cxn>
                <a:cxn ang="0">
                  <a:pos x="3" y="66"/>
                </a:cxn>
                <a:cxn ang="0">
                  <a:pos x="1" y="65"/>
                </a:cxn>
                <a:cxn ang="0">
                  <a:pos x="1" y="64"/>
                </a:cxn>
                <a:cxn ang="0">
                  <a:pos x="8" y="63"/>
                </a:cxn>
                <a:cxn ang="0">
                  <a:pos x="8" y="44"/>
                </a:cxn>
                <a:cxn ang="0">
                  <a:pos x="8" y="40"/>
                </a:cxn>
                <a:cxn ang="0">
                  <a:pos x="8" y="33"/>
                </a:cxn>
                <a:cxn ang="0">
                  <a:pos x="8" y="11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42" y="0"/>
                </a:cxn>
                <a:cxn ang="0">
                  <a:pos x="53" y="0"/>
                </a:cxn>
                <a:cxn ang="0">
                  <a:pos x="67" y="0"/>
                </a:cxn>
              </a:cxnLst>
              <a:rect l="0" t="0" r="r" b="b"/>
              <a:pathLst>
                <a:path w="107" h="97">
                  <a:moveTo>
                    <a:pt x="67" y="0"/>
                  </a:moveTo>
                  <a:lnTo>
                    <a:pt x="84" y="1"/>
                  </a:lnTo>
                  <a:lnTo>
                    <a:pt x="87" y="2"/>
                  </a:lnTo>
                  <a:lnTo>
                    <a:pt x="91" y="2"/>
                  </a:lnTo>
                  <a:lnTo>
                    <a:pt x="98" y="3"/>
                  </a:lnTo>
                  <a:lnTo>
                    <a:pt x="107" y="3"/>
                  </a:lnTo>
                  <a:lnTo>
                    <a:pt x="107" y="7"/>
                  </a:lnTo>
                  <a:lnTo>
                    <a:pt x="107" y="9"/>
                  </a:lnTo>
                  <a:lnTo>
                    <a:pt x="107" y="19"/>
                  </a:lnTo>
                  <a:lnTo>
                    <a:pt x="107" y="19"/>
                  </a:lnTo>
                  <a:lnTo>
                    <a:pt x="107" y="19"/>
                  </a:lnTo>
                  <a:lnTo>
                    <a:pt x="107" y="38"/>
                  </a:lnTo>
                  <a:lnTo>
                    <a:pt x="107" y="39"/>
                  </a:lnTo>
                  <a:lnTo>
                    <a:pt x="107" y="41"/>
                  </a:lnTo>
                  <a:lnTo>
                    <a:pt x="107" y="45"/>
                  </a:lnTo>
                  <a:lnTo>
                    <a:pt x="107" y="45"/>
                  </a:lnTo>
                  <a:lnTo>
                    <a:pt x="107" y="55"/>
                  </a:lnTo>
                  <a:lnTo>
                    <a:pt x="107" y="59"/>
                  </a:lnTo>
                  <a:lnTo>
                    <a:pt x="107" y="62"/>
                  </a:lnTo>
                  <a:lnTo>
                    <a:pt x="107" y="66"/>
                  </a:lnTo>
                  <a:lnTo>
                    <a:pt x="107" y="70"/>
                  </a:lnTo>
                  <a:lnTo>
                    <a:pt x="107" y="75"/>
                  </a:lnTo>
                  <a:lnTo>
                    <a:pt x="106" y="88"/>
                  </a:lnTo>
                  <a:lnTo>
                    <a:pt x="106" y="97"/>
                  </a:lnTo>
                  <a:lnTo>
                    <a:pt x="103" y="97"/>
                  </a:lnTo>
                  <a:lnTo>
                    <a:pt x="101" y="97"/>
                  </a:lnTo>
                  <a:lnTo>
                    <a:pt x="101" y="97"/>
                  </a:lnTo>
                  <a:lnTo>
                    <a:pt x="100" y="97"/>
                  </a:lnTo>
                  <a:lnTo>
                    <a:pt x="98" y="97"/>
                  </a:lnTo>
                  <a:lnTo>
                    <a:pt x="97" y="97"/>
                  </a:lnTo>
                  <a:lnTo>
                    <a:pt x="88" y="97"/>
                  </a:lnTo>
                  <a:lnTo>
                    <a:pt x="86" y="97"/>
                  </a:lnTo>
                  <a:lnTo>
                    <a:pt x="83" y="97"/>
                  </a:lnTo>
                  <a:lnTo>
                    <a:pt x="78" y="97"/>
                  </a:lnTo>
                  <a:lnTo>
                    <a:pt x="71" y="96"/>
                  </a:lnTo>
                  <a:lnTo>
                    <a:pt x="50" y="96"/>
                  </a:lnTo>
                  <a:lnTo>
                    <a:pt x="49" y="96"/>
                  </a:lnTo>
                  <a:lnTo>
                    <a:pt x="48" y="96"/>
                  </a:lnTo>
                  <a:lnTo>
                    <a:pt x="47" y="96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36" y="96"/>
                  </a:lnTo>
                  <a:lnTo>
                    <a:pt x="33" y="96"/>
                  </a:lnTo>
                  <a:lnTo>
                    <a:pt x="27" y="96"/>
                  </a:lnTo>
                  <a:lnTo>
                    <a:pt x="24" y="96"/>
                  </a:lnTo>
                  <a:lnTo>
                    <a:pt x="14" y="95"/>
                  </a:lnTo>
                  <a:lnTo>
                    <a:pt x="5" y="95"/>
                  </a:lnTo>
                  <a:lnTo>
                    <a:pt x="3" y="92"/>
                  </a:lnTo>
                  <a:lnTo>
                    <a:pt x="3" y="92"/>
                  </a:lnTo>
                  <a:lnTo>
                    <a:pt x="3" y="91"/>
                  </a:lnTo>
                  <a:lnTo>
                    <a:pt x="3" y="90"/>
                  </a:lnTo>
                  <a:lnTo>
                    <a:pt x="3" y="90"/>
                  </a:lnTo>
                  <a:lnTo>
                    <a:pt x="3" y="89"/>
                  </a:lnTo>
                  <a:lnTo>
                    <a:pt x="3" y="88"/>
                  </a:lnTo>
                  <a:lnTo>
                    <a:pt x="3" y="88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3" y="85"/>
                  </a:lnTo>
                  <a:lnTo>
                    <a:pt x="2" y="84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0" y="82"/>
                  </a:lnTo>
                  <a:lnTo>
                    <a:pt x="0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1" y="78"/>
                  </a:lnTo>
                  <a:lnTo>
                    <a:pt x="2" y="78"/>
                  </a:lnTo>
                  <a:lnTo>
                    <a:pt x="3" y="77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3" y="76"/>
                  </a:lnTo>
                  <a:lnTo>
                    <a:pt x="3" y="75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1" y="74"/>
                  </a:lnTo>
                  <a:lnTo>
                    <a:pt x="1" y="74"/>
                  </a:lnTo>
                  <a:lnTo>
                    <a:pt x="2" y="73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2" y="71"/>
                  </a:lnTo>
                  <a:lnTo>
                    <a:pt x="3" y="71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2" y="66"/>
                  </a:lnTo>
                  <a:lnTo>
                    <a:pt x="1" y="65"/>
                  </a:lnTo>
                  <a:lnTo>
                    <a:pt x="1" y="64"/>
                  </a:lnTo>
                  <a:lnTo>
                    <a:pt x="1" y="64"/>
                  </a:lnTo>
                  <a:lnTo>
                    <a:pt x="1" y="63"/>
                  </a:lnTo>
                  <a:lnTo>
                    <a:pt x="8" y="63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2"/>
                  </a:lnTo>
                  <a:lnTo>
                    <a:pt x="8" y="40"/>
                  </a:lnTo>
                  <a:lnTo>
                    <a:pt x="8" y="39"/>
                  </a:lnTo>
                  <a:lnTo>
                    <a:pt x="8" y="33"/>
                  </a:lnTo>
                  <a:lnTo>
                    <a:pt x="8" y="21"/>
                  </a:lnTo>
                  <a:lnTo>
                    <a:pt x="8" y="11"/>
                  </a:lnTo>
                  <a:lnTo>
                    <a:pt x="8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7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1" name="Desha"/>
            <p:cNvSpPr>
              <a:spLocks/>
            </p:cNvSpPr>
            <p:nvPr/>
          </p:nvSpPr>
          <p:spPr bwMode="auto">
            <a:xfrm>
              <a:off x="581" y="574"/>
              <a:ext cx="131" cy="145"/>
            </a:xfrm>
            <a:custGeom>
              <a:avLst/>
              <a:gdLst/>
              <a:ahLst/>
              <a:cxnLst>
                <a:cxn ang="0">
                  <a:pos x="122" y="6"/>
                </a:cxn>
                <a:cxn ang="0">
                  <a:pos x="130" y="8"/>
                </a:cxn>
                <a:cxn ang="0">
                  <a:pos x="127" y="16"/>
                </a:cxn>
                <a:cxn ang="0">
                  <a:pos x="126" y="22"/>
                </a:cxn>
                <a:cxn ang="0">
                  <a:pos x="115" y="25"/>
                </a:cxn>
                <a:cxn ang="0">
                  <a:pos x="110" y="30"/>
                </a:cxn>
                <a:cxn ang="0">
                  <a:pos x="111" y="38"/>
                </a:cxn>
                <a:cxn ang="0">
                  <a:pos x="105" y="34"/>
                </a:cxn>
                <a:cxn ang="0">
                  <a:pos x="94" y="32"/>
                </a:cxn>
                <a:cxn ang="0">
                  <a:pos x="89" y="36"/>
                </a:cxn>
                <a:cxn ang="0">
                  <a:pos x="99" y="42"/>
                </a:cxn>
                <a:cxn ang="0">
                  <a:pos x="101" y="51"/>
                </a:cxn>
                <a:cxn ang="0">
                  <a:pos x="92" y="65"/>
                </a:cxn>
                <a:cxn ang="0">
                  <a:pos x="98" y="74"/>
                </a:cxn>
                <a:cxn ang="0">
                  <a:pos x="108" y="81"/>
                </a:cxn>
                <a:cxn ang="0">
                  <a:pos x="101" y="86"/>
                </a:cxn>
                <a:cxn ang="0">
                  <a:pos x="84" y="82"/>
                </a:cxn>
                <a:cxn ang="0">
                  <a:pos x="79" y="83"/>
                </a:cxn>
                <a:cxn ang="0">
                  <a:pos x="79" y="89"/>
                </a:cxn>
                <a:cxn ang="0">
                  <a:pos x="81" y="98"/>
                </a:cxn>
                <a:cxn ang="0">
                  <a:pos x="93" y="97"/>
                </a:cxn>
                <a:cxn ang="0">
                  <a:pos x="99" y="103"/>
                </a:cxn>
                <a:cxn ang="0">
                  <a:pos x="99" y="108"/>
                </a:cxn>
                <a:cxn ang="0">
                  <a:pos x="89" y="112"/>
                </a:cxn>
                <a:cxn ang="0">
                  <a:pos x="75" y="99"/>
                </a:cxn>
                <a:cxn ang="0">
                  <a:pos x="64" y="103"/>
                </a:cxn>
                <a:cxn ang="0">
                  <a:pos x="64" y="110"/>
                </a:cxn>
                <a:cxn ang="0">
                  <a:pos x="79" y="119"/>
                </a:cxn>
                <a:cxn ang="0">
                  <a:pos x="80" y="127"/>
                </a:cxn>
                <a:cxn ang="0">
                  <a:pos x="70" y="131"/>
                </a:cxn>
                <a:cxn ang="0">
                  <a:pos x="59" y="134"/>
                </a:cxn>
                <a:cxn ang="0">
                  <a:pos x="40" y="141"/>
                </a:cxn>
                <a:cxn ang="0">
                  <a:pos x="27" y="134"/>
                </a:cxn>
                <a:cxn ang="0">
                  <a:pos x="20" y="98"/>
                </a:cxn>
                <a:cxn ang="0">
                  <a:pos x="4" y="81"/>
                </a:cxn>
                <a:cxn ang="0">
                  <a:pos x="11" y="34"/>
                </a:cxn>
                <a:cxn ang="0">
                  <a:pos x="27" y="27"/>
                </a:cxn>
                <a:cxn ang="0">
                  <a:pos x="33" y="34"/>
                </a:cxn>
                <a:cxn ang="0">
                  <a:pos x="42" y="27"/>
                </a:cxn>
                <a:cxn ang="0">
                  <a:pos x="45" y="31"/>
                </a:cxn>
                <a:cxn ang="0">
                  <a:pos x="38" y="38"/>
                </a:cxn>
                <a:cxn ang="0">
                  <a:pos x="46" y="39"/>
                </a:cxn>
                <a:cxn ang="0">
                  <a:pos x="55" y="36"/>
                </a:cxn>
                <a:cxn ang="0">
                  <a:pos x="59" y="38"/>
                </a:cxn>
                <a:cxn ang="0">
                  <a:pos x="65" y="36"/>
                </a:cxn>
                <a:cxn ang="0">
                  <a:pos x="68" y="40"/>
                </a:cxn>
                <a:cxn ang="0">
                  <a:pos x="75" y="42"/>
                </a:cxn>
                <a:cxn ang="0">
                  <a:pos x="79" y="42"/>
                </a:cxn>
                <a:cxn ang="0">
                  <a:pos x="79" y="36"/>
                </a:cxn>
                <a:cxn ang="0">
                  <a:pos x="76" y="34"/>
                </a:cxn>
                <a:cxn ang="0">
                  <a:pos x="74" y="25"/>
                </a:cxn>
                <a:cxn ang="0">
                  <a:pos x="71" y="22"/>
                </a:cxn>
                <a:cxn ang="0">
                  <a:pos x="69" y="16"/>
                </a:cxn>
                <a:cxn ang="0">
                  <a:pos x="69" y="11"/>
                </a:cxn>
                <a:cxn ang="0">
                  <a:pos x="71" y="11"/>
                </a:cxn>
                <a:cxn ang="0">
                  <a:pos x="74" y="6"/>
                </a:cxn>
                <a:cxn ang="0">
                  <a:pos x="77" y="8"/>
                </a:cxn>
                <a:cxn ang="0">
                  <a:pos x="77" y="4"/>
                </a:cxn>
                <a:cxn ang="0">
                  <a:pos x="79" y="4"/>
                </a:cxn>
                <a:cxn ang="0">
                  <a:pos x="81" y="3"/>
                </a:cxn>
                <a:cxn ang="0">
                  <a:pos x="89" y="0"/>
                </a:cxn>
              </a:cxnLst>
              <a:rect l="0" t="0" r="r" b="b"/>
              <a:pathLst>
                <a:path w="131" h="145">
                  <a:moveTo>
                    <a:pt x="89" y="0"/>
                  </a:moveTo>
                  <a:lnTo>
                    <a:pt x="115" y="0"/>
                  </a:lnTo>
                  <a:lnTo>
                    <a:pt x="116" y="2"/>
                  </a:lnTo>
                  <a:lnTo>
                    <a:pt x="116" y="3"/>
                  </a:lnTo>
                  <a:lnTo>
                    <a:pt x="121" y="6"/>
                  </a:lnTo>
                  <a:lnTo>
                    <a:pt x="122" y="6"/>
                  </a:lnTo>
                  <a:lnTo>
                    <a:pt x="122" y="6"/>
                  </a:lnTo>
                  <a:lnTo>
                    <a:pt x="125" y="6"/>
                  </a:lnTo>
                  <a:lnTo>
                    <a:pt x="126" y="5"/>
                  </a:lnTo>
                  <a:lnTo>
                    <a:pt x="127" y="5"/>
                  </a:lnTo>
                  <a:lnTo>
                    <a:pt x="128" y="5"/>
                  </a:lnTo>
                  <a:lnTo>
                    <a:pt x="129" y="6"/>
                  </a:lnTo>
                  <a:lnTo>
                    <a:pt x="129" y="6"/>
                  </a:lnTo>
                  <a:lnTo>
                    <a:pt x="130" y="8"/>
                  </a:lnTo>
                  <a:lnTo>
                    <a:pt x="131" y="9"/>
                  </a:lnTo>
                  <a:lnTo>
                    <a:pt x="131" y="9"/>
                  </a:lnTo>
                  <a:lnTo>
                    <a:pt x="130" y="10"/>
                  </a:lnTo>
                  <a:lnTo>
                    <a:pt x="130" y="11"/>
                  </a:lnTo>
                  <a:lnTo>
                    <a:pt x="128" y="13"/>
                  </a:lnTo>
                  <a:lnTo>
                    <a:pt x="128" y="15"/>
                  </a:lnTo>
                  <a:lnTo>
                    <a:pt x="127" y="16"/>
                  </a:lnTo>
                  <a:lnTo>
                    <a:pt x="127" y="16"/>
                  </a:lnTo>
                  <a:lnTo>
                    <a:pt x="127" y="18"/>
                  </a:lnTo>
                  <a:lnTo>
                    <a:pt x="128" y="19"/>
                  </a:lnTo>
                  <a:lnTo>
                    <a:pt x="128" y="20"/>
                  </a:lnTo>
                  <a:lnTo>
                    <a:pt x="128" y="21"/>
                  </a:lnTo>
                  <a:lnTo>
                    <a:pt x="127" y="21"/>
                  </a:lnTo>
                  <a:lnTo>
                    <a:pt x="126" y="22"/>
                  </a:lnTo>
                  <a:lnTo>
                    <a:pt x="125" y="23"/>
                  </a:lnTo>
                  <a:lnTo>
                    <a:pt x="122" y="23"/>
                  </a:lnTo>
                  <a:lnTo>
                    <a:pt x="121" y="23"/>
                  </a:lnTo>
                  <a:lnTo>
                    <a:pt x="120" y="23"/>
                  </a:lnTo>
                  <a:lnTo>
                    <a:pt x="118" y="24"/>
                  </a:lnTo>
                  <a:lnTo>
                    <a:pt x="117" y="25"/>
                  </a:lnTo>
                  <a:lnTo>
                    <a:pt x="115" y="25"/>
                  </a:lnTo>
                  <a:lnTo>
                    <a:pt x="114" y="24"/>
                  </a:lnTo>
                  <a:lnTo>
                    <a:pt x="111" y="23"/>
                  </a:lnTo>
                  <a:lnTo>
                    <a:pt x="110" y="24"/>
                  </a:lnTo>
                  <a:lnTo>
                    <a:pt x="109" y="24"/>
                  </a:lnTo>
                  <a:lnTo>
                    <a:pt x="108" y="24"/>
                  </a:lnTo>
                  <a:lnTo>
                    <a:pt x="110" y="29"/>
                  </a:lnTo>
                  <a:lnTo>
                    <a:pt x="110" y="30"/>
                  </a:lnTo>
                  <a:lnTo>
                    <a:pt x="111" y="31"/>
                  </a:lnTo>
                  <a:lnTo>
                    <a:pt x="113" y="34"/>
                  </a:lnTo>
                  <a:lnTo>
                    <a:pt x="113" y="34"/>
                  </a:lnTo>
                  <a:lnTo>
                    <a:pt x="113" y="36"/>
                  </a:lnTo>
                  <a:lnTo>
                    <a:pt x="113" y="37"/>
                  </a:lnTo>
                  <a:lnTo>
                    <a:pt x="112" y="38"/>
                  </a:lnTo>
                  <a:lnTo>
                    <a:pt x="111" y="38"/>
                  </a:lnTo>
                  <a:lnTo>
                    <a:pt x="110" y="38"/>
                  </a:lnTo>
                  <a:lnTo>
                    <a:pt x="109" y="38"/>
                  </a:lnTo>
                  <a:lnTo>
                    <a:pt x="108" y="38"/>
                  </a:lnTo>
                  <a:lnTo>
                    <a:pt x="107" y="38"/>
                  </a:lnTo>
                  <a:lnTo>
                    <a:pt x="106" y="37"/>
                  </a:lnTo>
                  <a:lnTo>
                    <a:pt x="105" y="36"/>
                  </a:lnTo>
                  <a:lnTo>
                    <a:pt x="105" y="34"/>
                  </a:lnTo>
                  <a:lnTo>
                    <a:pt x="103" y="30"/>
                  </a:lnTo>
                  <a:lnTo>
                    <a:pt x="102" y="28"/>
                  </a:lnTo>
                  <a:lnTo>
                    <a:pt x="100" y="30"/>
                  </a:lnTo>
                  <a:lnTo>
                    <a:pt x="98" y="31"/>
                  </a:lnTo>
                  <a:lnTo>
                    <a:pt x="98" y="32"/>
                  </a:lnTo>
                  <a:lnTo>
                    <a:pt x="97" y="32"/>
                  </a:lnTo>
                  <a:lnTo>
                    <a:pt x="94" y="32"/>
                  </a:lnTo>
                  <a:lnTo>
                    <a:pt x="92" y="32"/>
                  </a:lnTo>
                  <a:lnTo>
                    <a:pt x="92" y="33"/>
                  </a:lnTo>
                  <a:lnTo>
                    <a:pt x="91" y="33"/>
                  </a:lnTo>
                  <a:lnTo>
                    <a:pt x="90" y="34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9" y="36"/>
                  </a:lnTo>
                  <a:lnTo>
                    <a:pt x="89" y="37"/>
                  </a:lnTo>
                  <a:lnTo>
                    <a:pt x="89" y="38"/>
                  </a:lnTo>
                  <a:lnTo>
                    <a:pt x="90" y="39"/>
                  </a:lnTo>
                  <a:lnTo>
                    <a:pt x="90" y="39"/>
                  </a:lnTo>
                  <a:lnTo>
                    <a:pt x="91" y="40"/>
                  </a:lnTo>
                  <a:lnTo>
                    <a:pt x="97" y="42"/>
                  </a:lnTo>
                  <a:lnTo>
                    <a:pt x="99" y="42"/>
                  </a:lnTo>
                  <a:lnTo>
                    <a:pt x="102" y="44"/>
                  </a:lnTo>
                  <a:lnTo>
                    <a:pt x="103" y="45"/>
                  </a:lnTo>
                  <a:lnTo>
                    <a:pt x="104" y="46"/>
                  </a:lnTo>
                  <a:lnTo>
                    <a:pt x="104" y="46"/>
                  </a:lnTo>
                  <a:lnTo>
                    <a:pt x="104" y="47"/>
                  </a:lnTo>
                  <a:lnTo>
                    <a:pt x="103" y="48"/>
                  </a:lnTo>
                  <a:lnTo>
                    <a:pt x="101" y="51"/>
                  </a:lnTo>
                  <a:lnTo>
                    <a:pt x="99" y="53"/>
                  </a:lnTo>
                  <a:lnTo>
                    <a:pt x="96" y="57"/>
                  </a:lnTo>
                  <a:lnTo>
                    <a:pt x="94" y="58"/>
                  </a:lnTo>
                  <a:lnTo>
                    <a:pt x="92" y="61"/>
                  </a:lnTo>
                  <a:lnTo>
                    <a:pt x="92" y="62"/>
                  </a:lnTo>
                  <a:lnTo>
                    <a:pt x="92" y="63"/>
                  </a:lnTo>
                  <a:lnTo>
                    <a:pt x="92" y="65"/>
                  </a:lnTo>
                  <a:lnTo>
                    <a:pt x="93" y="67"/>
                  </a:lnTo>
                  <a:lnTo>
                    <a:pt x="94" y="68"/>
                  </a:lnTo>
                  <a:lnTo>
                    <a:pt x="95" y="70"/>
                  </a:lnTo>
                  <a:lnTo>
                    <a:pt x="96" y="71"/>
                  </a:lnTo>
                  <a:lnTo>
                    <a:pt x="96" y="73"/>
                  </a:lnTo>
                  <a:lnTo>
                    <a:pt x="97" y="73"/>
                  </a:lnTo>
                  <a:lnTo>
                    <a:pt x="98" y="74"/>
                  </a:lnTo>
                  <a:lnTo>
                    <a:pt x="101" y="76"/>
                  </a:lnTo>
                  <a:lnTo>
                    <a:pt x="102" y="76"/>
                  </a:lnTo>
                  <a:lnTo>
                    <a:pt x="105" y="77"/>
                  </a:lnTo>
                  <a:lnTo>
                    <a:pt x="106" y="77"/>
                  </a:lnTo>
                  <a:lnTo>
                    <a:pt x="107" y="79"/>
                  </a:lnTo>
                  <a:lnTo>
                    <a:pt x="108" y="80"/>
                  </a:lnTo>
                  <a:lnTo>
                    <a:pt x="108" y="81"/>
                  </a:lnTo>
                  <a:lnTo>
                    <a:pt x="108" y="82"/>
                  </a:lnTo>
                  <a:lnTo>
                    <a:pt x="108" y="82"/>
                  </a:lnTo>
                  <a:lnTo>
                    <a:pt x="107" y="83"/>
                  </a:lnTo>
                  <a:lnTo>
                    <a:pt x="106" y="84"/>
                  </a:lnTo>
                  <a:lnTo>
                    <a:pt x="103" y="86"/>
                  </a:lnTo>
                  <a:lnTo>
                    <a:pt x="102" y="86"/>
                  </a:lnTo>
                  <a:lnTo>
                    <a:pt x="101" y="86"/>
                  </a:lnTo>
                  <a:lnTo>
                    <a:pt x="96" y="82"/>
                  </a:lnTo>
                  <a:lnTo>
                    <a:pt x="94" y="82"/>
                  </a:lnTo>
                  <a:lnTo>
                    <a:pt x="90" y="83"/>
                  </a:lnTo>
                  <a:lnTo>
                    <a:pt x="89" y="83"/>
                  </a:lnTo>
                  <a:lnTo>
                    <a:pt x="86" y="84"/>
                  </a:lnTo>
                  <a:lnTo>
                    <a:pt x="85" y="83"/>
                  </a:lnTo>
                  <a:lnTo>
                    <a:pt x="84" y="82"/>
                  </a:lnTo>
                  <a:lnTo>
                    <a:pt x="83" y="81"/>
                  </a:lnTo>
                  <a:lnTo>
                    <a:pt x="82" y="81"/>
                  </a:lnTo>
                  <a:lnTo>
                    <a:pt x="81" y="81"/>
                  </a:lnTo>
                  <a:lnTo>
                    <a:pt x="81" y="81"/>
                  </a:lnTo>
                  <a:lnTo>
                    <a:pt x="80" y="82"/>
                  </a:lnTo>
                  <a:lnTo>
                    <a:pt x="79" y="82"/>
                  </a:lnTo>
                  <a:lnTo>
                    <a:pt x="79" y="83"/>
                  </a:lnTo>
                  <a:lnTo>
                    <a:pt x="78" y="85"/>
                  </a:lnTo>
                  <a:lnTo>
                    <a:pt x="79" y="86"/>
                  </a:lnTo>
                  <a:lnTo>
                    <a:pt x="79" y="86"/>
                  </a:lnTo>
                  <a:lnTo>
                    <a:pt x="79" y="86"/>
                  </a:lnTo>
                  <a:lnTo>
                    <a:pt x="79" y="87"/>
                  </a:lnTo>
                  <a:lnTo>
                    <a:pt x="79" y="88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8" y="92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9" y="95"/>
                  </a:lnTo>
                  <a:lnTo>
                    <a:pt x="81" y="98"/>
                  </a:lnTo>
                  <a:lnTo>
                    <a:pt x="82" y="99"/>
                  </a:lnTo>
                  <a:lnTo>
                    <a:pt x="84" y="100"/>
                  </a:lnTo>
                  <a:lnTo>
                    <a:pt x="85" y="100"/>
                  </a:lnTo>
                  <a:lnTo>
                    <a:pt x="87" y="100"/>
                  </a:lnTo>
                  <a:lnTo>
                    <a:pt x="89" y="99"/>
                  </a:lnTo>
                  <a:lnTo>
                    <a:pt x="92" y="98"/>
                  </a:lnTo>
                  <a:lnTo>
                    <a:pt x="93" y="97"/>
                  </a:lnTo>
                  <a:lnTo>
                    <a:pt x="94" y="97"/>
                  </a:lnTo>
                  <a:lnTo>
                    <a:pt x="94" y="97"/>
                  </a:lnTo>
                  <a:lnTo>
                    <a:pt x="96" y="98"/>
                  </a:lnTo>
                  <a:lnTo>
                    <a:pt x="97" y="100"/>
                  </a:lnTo>
                  <a:lnTo>
                    <a:pt x="98" y="101"/>
                  </a:lnTo>
                  <a:lnTo>
                    <a:pt x="99" y="102"/>
                  </a:lnTo>
                  <a:lnTo>
                    <a:pt x="99" y="103"/>
                  </a:lnTo>
                  <a:lnTo>
                    <a:pt x="99" y="104"/>
                  </a:lnTo>
                  <a:lnTo>
                    <a:pt x="100" y="104"/>
                  </a:lnTo>
                  <a:lnTo>
                    <a:pt x="100" y="104"/>
                  </a:lnTo>
                  <a:lnTo>
                    <a:pt x="100" y="106"/>
                  </a:lnTo>
                  <a:lnTo>
                    <a:pt x="100" y="106"/>
                  </a:lnTo>
                  <a:lnTo>
                    <a:pt x="100" y="108"/>
                  </a:lnTo>
                  <a:lnTo>
                    <a:pt x="99" y="108"/>
                  </a:lnTo>
                  <a:lnTo>
                    <a:pt x="97" y="109"/>
                  </a:lnTo>
                  <a:lnTo>
                    <a:pt x="96" y="109"/>
                  </a:lnTo>
                  <a:lnTo>
                    <a:pt x="95" y="109"/>
                  </a:lnTo>
                  <a:lnTo>
                    <a:pt x="93" y="110"/>
                  </a:lnTo>
                  <a:lnTo>
                    <a:pt x="91" y="111"/>
                  </a:lnTo>
                  <a:lnTo>
                    <a:pt x="90" y="112"/>
                  </a:lnTo>
                  <a:lnTo>
                    <a:pt x="89" y="112"/>
                  </a:lnTo>
                  <a:lnTo>
                    <a:pt x="88" y="111"/>
                  </a:lnTo>
                  <a:lnTo>
                    <a:pt x="87" y="111"/>
                  </a:lnTo>
                  <a:lnTo>
                    <a:pt x="81" y="107"/>
                  </a:lnTo>
                  <a:lnTo>
                    <a:pt x="81" y="107"/>
                  </a:lnTo>
                  <a:lnTo>
                    <a:pt x="79" y="104"/>
                  </a:lnTo>
                  <a:lnTo>
                    <a:pt x="76" y="99"/>
                  </a:lnTo>
                  <a:lnTo>
                    <a:pt x="75" y="99"/>
                  </a:lnTo>
                  <a:lnTo>
                    <a:pt x="74" y="100"/>
                  </a:lnTo>
                  <a:lnTo>
                    <a:pt x="73" y="101"/>
                  </a:lnTo>
                  <a:lnTo>
                    <a:pt x="70" y="101"/>
                  </a:lnTo>
                  <a:lnTo>
                    <a:pt x="68" y="101"/>
                  </a:lnTo>
                  <a:lnTo>
                    <a:pt x="67" y="101"/>
                  </a:lnTo>
                  <a:lnTo>
                    <a:pt x="66" y="102"/>
                  </a:lnTo>
                  <a:lnTo>
                    <a:pt x="64" y="103"/>
                  </a:lnTo>
                  <a:lnTo>
                    <a:pt x="63" y="104"/>
                  </a:lnTo>
                  <a:lnTo>
                    <a:pt x="63" y="105"/>
                  </a:lnTo>
                  <a:lnTo>
                    <a:pt x="63" y="106"/>
                  </a:lnTo>
                  <a:lnTo>
                    <a:pt x="63" y="108"/>
                  </a:lnTo>
                  <a:lnTo>
                    <a:pt x="63" y="109"/>
                  </a:lnTo>
                  <a:lnTo>
                    <a:pt x="64" y="110"/>
                  </a:lnTo>
                  <a:lnTo>
                    <a:pt x="64" y="110"/>
                  </a:lnTo>
                  <a:lnTo>
                    <a:pt x="66" y="111"/>
                  </a:lnTo>
                  <a:lnTo>
                    <a:pt x="71" y="112"/>
                  </a:lnTo>
                  <a:lnTo>
                    <a:pt x="72" y="113"/>
                  </a:lnTo>
                  <a:lnTo>
                    <a:pt x="74" y="114"/>
                  </a:lnTo>
                  <a:lnTo>
                    <a:pt x="75" y="115"/>
                  </a:lnTo>
                  <a:lnTo>
                    <a:pt x="77" y="117"/>
                  </a:lnTo>
                  <a:lnTo>
                    <a:pt x="79" y="119"/>
                  </a:lnTo>
                  <a:lnTo>
                    <a:pt x="81" y="121"/>
                  </a:lnTo>
                  <a:lnTo>
                    <a:pt x="81" y="123"/>
                  </a:lnTo>
                  <a:lnTo>
                    <a:pt x="81" y="124"/>
                  </a:lnTo>
                  <a:lnTo>
                    <a:pt x="81" y="125"/>
                  </a:lnTo>
                  <a:lnTo>
                    <a:pt x="81" y="126"/>
                  </a:lnTo>
                  <a:lnTo>
                    <a:pt x="81" y="127"/>
                  </a:lnTo>
                  <a:lnTo>
                    <a:pt x="80" y="127"/>
                  </a:lnTo>
                  <a:lnTo>
                    <a:pt x="77" y="129"/>
                  </a:lnTo>
                  <a:lnTo>
                    <a:pt x="76" y="130"/>
                  </a:lnTo>
                  <a:lnTo>
                    <a:pt x="76" y="130"/>
                  </a:lnTo>
                  <a:lnTo>
                    <a:pt x="72" y="129"/>
                  </a:lnTo>
                  <a:lnTo>
                    <a:pt x="72" y="129"/>
                  </a:lnTo>
                  <a:lnTo>
                    <a:pt x="72" y="130"/>
                  </a:lnTo>
                  <a:lnTo>
                    <a:pt x="70" y="131"/>
                  </a:lnTo>
                  <a:lnTo>
                    <a:pt x="68" y="132"/>
                  </a:lnTo>
                  <a:lnTo>
                    <a:pt x="67" y="132"/>
                  </a:lnTo>
                  <a:lnTo>
                    <a:pt x="64" y="133"/>
                  </a:lnTo>
                  <a:lnTo>
                    <a:pt x="63" y="133"/>
                  </a:lnTo>
                  <a:lnTo>
                    <a:pt x="63" y="134"/>
                  </a:lnTo>
                  <a:lnTo>
                    <a:pt x="62" y="134"/>
                  </a:lnTo>
                  <a:lnTo>
                    <a:pt x="59" y="134"/>
                  </a:lnTo>
                  <a:lnTo>
                    <a:pt x="59" y="145"/>
                  </a:lnTo>
                  <a:lnTo>
                    <a:pt x="53" y="145"/>
                  </a:lnTo>
                  <a:lnTo>
                    <a:pt x="44" y="145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3" y="141"/>
                  </a:lnTo>
                  <a:lnTo>
                    <a:pt x="40" y="141"/>
                  </a:lnTo>
                  <a:lnTo>
                    <a:pt x="40" y="145"/>
                  </a:lnTo>
                  <a:lnTo>
                    <a:pt x="39" y="145"/>
                  </a:lnTo>
                  <a:lnTo>
                    <a:pt x="40" y="134"/>
                  </a:lnTo>
                  <a:lnTo>
                    <a:pt x="36" y="134"/>
                  </a:lnTo>
                  <a:lnTo>
                    <a:pt x="33" y="134"/>
                  </a:lnTo>
                  <a:lnTo>
                    <a:pt x="30" y="134"/>
                  </a:lnTo>
                  <a:lnTo>
                    <a:pt x="27" y="134"/>
                  </a:lnTo>
                  <a:lnTo>
                    <a:pt x="20" y="134"/>
                  </a:lnTo>
                  <a:lnTo>
                    <a:pt x="20" y="124"/>
                  </a:lnTo>
                  <a:lnTo>
                    <a:pt x="20" y="124"/>
                  </a:lnTo>
                  <a:lnTo>
                    <a:pt x="20" y="120"/>
                  </a:lnTo>
                  <a:lnTo>
                    <a:pt x="20" y="118"/>
                  </a:lnTo>
                  <a:lnTo>
                    <a:pt x="20" y="117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88"/>
                  </a:lnTo>
                  <a:lnTo>
                    <a:pt x="20" y="86"/>
                  </a:lnTo>
                  <a:lnTo>
                    <a:pt x="20" y="82"/>
                  </a:lnTo>
                  <a:lnTo>
                    <a:pt x="11" y="82"/>
                  </a:lnTo>
                  <a:lnTo>
                    <a:pt x="4" y="81"/>
                  </a:lnTo>
                  <a:lnTo>
                    <a:pt x="0" y="81"/>
                  </a:lnTo>
                  <a:lnTo>
                    <a:pt x="1" y="60"/>
                  </a:lnTo>
                  <a:lnTo>
                    <a:pt x="1" y="60"/>
                  </a:lnTo>
                  <a:lnTo>
                    <a:pt x="1" y="50"/>
                  </a:lnTo>
                  <a:lnTo>
                    <a:pt x="1" y="42"/>
                  </a:lnTo>
                  <a:lnTo>
                    <a:pt x="2" y="34"/>
                  </a:lnTo>
                  <a:lnTo>
                    <a:pt x="11" y="34"/>
                  </a:lnTo>
                  <a:lnTo>
                    <a:pt x="18" y="34"/>
                  </a:lnTo>
                  <a:lnTo>
                    <a:pt x="18" y="28"/>
                  </a:lnTo>
                  <a:lnTo>
                    <a:pt x="22" y="28"/>
                  </a:lnTo>
                  <a:lnTo>
                    <a:pt x="22" y="29"/>
                  </a:lnTo>
                  <a:lnTo>
                    <a:pt x="26" y="29"/>
                  </a:lnTo>
                  <a:lnTo>
                    <a:pt x="26" y="25"/>
                  </a:lnTo>
                  <a:lnTo>
                    <a:pt x="27" y="27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30" y="32"/>
                  </a:lnTo>
                  <a:lnTo>
                    <a:pt x="31" y="32"/>
                  </a:lnTo>
                  <a:lnTo>
                    <a:pt x="31" y="33"/>
                  </a:lnTo>
                  <a:lnTo>
                    <a:pt x="32" y="33"/>
                  </a:lnTo>
                  <a:lnTo>
                    <a:pt x="33" y="34"/>
                  </a:lnTo>
                  <a:lnTo>
                    <a:pt x="34" y="34"/>
                  </a:lnTo>
                  <a:lnTo>
                    <a:pt x="35" y="33"/>
                  </a:lnTo>
                  <a:lnTo>
                    <a:pt x="39" y="29"/>
                  </a:lnTo>
                  <a:lnTo>
                    <a:pt x="39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7"/>
                  </a:lnTo>
                  <a:lnTo>
                    <a:pt x="43" y="27"/>
                  </a:lnTo>
                  <a:lnTo>
                    <a:pt x="44" y="28"/>
                  </a:lnTo>
                  <a:lnTo>
                    <a:pt x="44" y="28"/>
                  </a:lnTo>
                  <a:lnTo>
                    <a:pt x="45" y="29"/>
                  </a:lnTo>
                  <a:lnTo>
                    <a:pt x="45" y="29"/>
                  </a:lnTo>
                  <a:lnTo>
                    <a:pt x="45" y="30"/>
                  </a:lnTo>
                  <a:lnTo>
                    <a:pt x="45" y="31"/>
                  </a:lnTo>
                  <a:lnTo>
                    <a:pt x="45" y="32"/>
                  </a:lnTo>
                  <a:lnTo>
                    <a:pt x="44" y="34"/>
                  </a:lnTo>
                  <a:lnTo>
                    <a:pt x="43" y="34"/>
                  </a:lnTo>
                  <a:lnTo>
                    <a:pt x="43" y="35"/>
                  </a:lnTo>
                  <a:lnTo>
                    <a:pt x="40" y="36"/>
                  </a:lnTo>
                  <a:lnTo>
                    <a:pt x="38" y="37"/>
                  </a:lnTo>
                  <a:lnTo>
                    <a:pt x="38" y="38"/>
                  </a:lnTo>
                  <a:lnTo>
                    <a:pt x="38" y="38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2" y="39"/>
                  </a:lnTo>
                  <a:lnTo>
                    <a:pt x="46" y="39"/>
                  </a:lnTo>
                  <a:lnTo>
                    <a:pt x="47" y="38"/>
                  </a:lnTo>
                  <a:lnTo>
                    <a:pt x="48" y="38"/>
                  </a:lnTo>
                  <a:lnTo>
                    <a:pt x="50" y="37"/>
                  </a:lnTo>
                  <a:lnTo>
                    <a:pt x="52" y="35"/>
                  </a:lnTo>
                  <a:lnTo>
                    <a:pt x="53" y="35"/>
                  </a:lnTo>
                  <a:lnTo>
                    <a:pt x="54" y="35"/>
                  </a:lnTo>
                  <a:lnTo>
                    <a:pt x="55" y="36"/>
                  </a:lnTo>
                  <a:lnTo>
                    <a:pt x="56" y="38"/>
                  </a:lnTo>
                  <a:lnTo>
                    <a:pt x="56" y="39"/>
                  </a:lnTo>
                  <a:lnTo>
                    <a:pt x="57" y="40"/>
                  </a:lnTo>
                  <a:lnTo>
                    <a:pt x="58" y="39"/>
                  </a:lnTo>
                  <a:lnTo>
                    <a:pt x="58" y="39"/>
                  </a:lnTo>
                  <a:lnTo>
                    <a:pt x="59" y="39"/>
                  </a:lnTo>
                  <a:lnTo>
                    <a:pt x="59" y="38"/>
                  </a:lnTo>
                  <a:lnTo>
                    <a:pt x="60" y="36"/>
                  </a:lnTo>
                  <a:lnTo>
                    <a:pt x="61" y="35"/>
                  </a:lnTo>
                  <a:lnTo>
                    <a:pt x="62" y="34"/>
                  </a:lnTo>
                  <a:lnTo>
                    <a:pt x="63" y="34"/>
                  </a:lnTo>
                  <a:lnTo>
                    <a:pt x="64" y="34"/>
                  </a:lnTo>
                  <a:lnTo>
                    <a:pt x="65" y="35"/>
                  </a:lnTo>
                  <a:lnTo>
                    <a:pt x="65" y="36"/>
                  </a:lnTo>
                  <a:lnTo>
                    <a:pt x="66" y="36"/>
                  </a:lnTo>
                  <a:lnTo>
                    <a:pt x="66" y="37"/>
                  </a:lnTo>
                  <a:lnTo>
                    <a:pt x="66" y="39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70" y="40"/>
                  </a:lnTo>
                  <a:lnTo>
                    <a:pt x="72" y="39"/>
                  </a:lnTo>
                  <a:lnTo>
                    <a:pt x="74" y="39"/>
                  </a:lnTo>
                  <a:lnTo>
                    <a:pt x="74" y="39"/>
                  </a:lnTo>
                  <a:lnTo>
                    <a:pt x="75" y="40"/>
                  </a:lnTo>
                  <a:lnTo>
                    <a:pt x="75" y="41"/>
                  </a:lnTo>
                  <a:lnTo>
                    <a:pt x="75" y="42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7" y="44"/>
                  </a:lnTo>
                  <a:lnTo>
                    <a:pt x="77" y="43"/>
                  </a:lnTo>
                  <a:lnTo>
                    <a:pt x="77" y="42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9" y="40"/>
                  </a:lnTo>
                  <a:lnTo>
                    <a:pt x="81" y="40"/>
                  </a:lnTo>
                  <a:lnTo>
                    <a:pt x="81" y="39"/>
                  </a:lnTo>
                  <a:lnTo>
                    <a:pt x="80" y="38"/>
                  </a:lnTo>
                  <a:lnTo>
                    <a:pt x="79" y="37"/>
                  </a:lnTo>
                  <a:lnTo>
                    <a:pt x="79" y="36"/>
                  </a:lnTo>
                  <a:lnTo>
                    <a:pt x="78" y="36"/>
                  </a:lnTo>
                  <a:lnTo>
                    <a:pt x="78" y="35"/>
                  </a:lnTo>
                  <a:lnTo>
                    <a:pt x="77" y="35"/>
                  </a:lnTo>
                  <a:lnTo>
                    <a:pt x="77" y="35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76" y="33"/>
                  </a:lnTo>
                  <a:lnTo>
                    <a:pt x="76" y="32"/>
                  </a:lnTo>
                  <a:lnTo>
                    <a:pt x="76" y="31"/>
                  </a:lnTo>
                  <a:lnTo>
                    <a:pt x="76" y="31"/>
                  </a:lnTo>
                  <a:lnTo>
                    <a:pt x="75" y="27"/>
                  </a:lnTo>
                  <a:lnTo>
                    <a:pt x="74" y="26"/>
                  </a:lnTo>
                  <a:lnTo>
                    <a:pt x="74" y="25"/>
                  </a:lnTo>
                  <a:lnTo>
                    <a:pt x="73" y="25"/>
                  </a:lnTo>
                  <a:lnTo>
                    <a:pt x="71" y="25"/>
                  </a:lnTo>
                  <a:lnTo>
                    <a:pt x="71" y="25"/>
                  </a:lnTo>
                  <a:lnTo>
                    <a:pt x="71" y="24"/>
                  </a:lnTo>
                  <a:lnTo>
                    <a:pt x="71" y="24"/>
                  </a:lnTo>
                  <a:lnTo>
                    <a:pt x="71" y="23"/>
                  </a:lnTo>
                  <a:lnTo>
                    <a:pt x="71" y="22"/>
                  </a:lnTo>
                  <a:lnTo>
                    <a:pt x="71" y="21"/>
                  </a:lnTo>
                  <a:lnTo>
                    <a:pt x="71" y="21"/>
                  </a:lnTo>
                  <a:lnTo>
                    <a:pt x="70" y="21"/>
                  </a:lnTo>
                  <a:lnTo>
                    <a:pt x="69" y="20"/>
                  </a:lnTo>
                  <a:lnTo>
                    <a:pt x="69" y="19"/>
                  </a:lnTo>
                  <a:lnTo>
                    <a:pt x="68" y="17"/>
                  </a:lnTo>
                  <a:lnTo>
                    <a:pt x="69" y="16"/>
                  </a:lnTo>
                  <a:lnTo>
                    <a:pt x="69" y="16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70" y="13"/>
                  </a:lnTo>
                  <a:lnTo>
                    <a:pt x="69" y="12"/>
                  </a:lnTo>
                  <a:lnTo>
                    <a:pt x="69" y="11"/>
                  </a:lnTo>
                  <a:lnTo>
                    <a:pt x="69" y="11"/>
                  </a:lnTo>
                  <a:lnTo>
                    <a:pt x="70" y="11"/>
                  </a:lnTo>
                  <a:lnTo>
                    <a:pt x="70" y="11"/>
                  </a:lnTo>
                  <a:lnTo>
                    <a:pt x="70" y="12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70" y="10"/>
                  </a:lnTo>
                  <a:lnTo>
                    <a:pt x="71" y="9"/>
                  </a:lnTo>
                  <a:lnTo>
                    <a:pt x="71" y="8"/>
                  </a:lnTo>
                  <a:lnTo>
                    <a:pt x="73" y="7"/>
                  </a:lnTo>
                  <a:lnTo>
                    <a:pt x="73" y="7"/>
                  </a:lnTo>
                  <a:lnTo>
                    <a:pt x="74" y="6"/>
                  </a:lnTo>
                  <a:lnTo>
                    <a:pt x="74" y="6"/>
                  </a:lnTo>
                  <a:lnTo>
                    <a:pt x="75" y="6"/>
                  </a:lnTo>
                  <a:lnTo>
                    <a:pt x="75" y="6"/>
                  </a:lnTo>
                  <a:lnTo>
                    <a:pt x="76" y="7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77" y="8"/>
                  </a:lnTo>
                  <a:lnTo>
                    <a:pt x="77" y="8"/>
                  </a:lnTo>
                  <a:lnTo>
                    <a:pt x="77" y="8"/>
                  </a:lnTo>
                  <a:lnTo>
                    <a:pt x="78" y="8"/>
                  </a:lnTo>
                  <a:lnTo>
                    <a:pt x="78" y="7"/>
                  </a:lnTo>
                  <a:lnTo>
                    <a:pt x="77" y="6"/>
                  </a:lnTo>
                  <a:lnTo>
                    <a:pt x="78" y="5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8" y="4"/>
                  </a:lnTo>
                  <a:lnTo>
                    <a:pt x="78" y="4"/>
                  </a:lnTo>
                  <a:lnTo>
                    <a:pt x="79" y="5"/>
                  </a:lnTo>
                  <a:lnTo>
                    <a:pt x="79" y="5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3"/>
                  </a:lnTo>
                  <a:lnTo>
                    <a:pt x="79" y="2"/>
                  </a:lnTo>
                  <a:lnTo>
                    <a:pt x="79" y="2"/>
                  </a:lnTo>
                  <a:lnTo>
                    <a:pt x="79" y="2"/>
                  </a:lnTo>
                  <a:lnTo>
                    <a:pt x="80" y="2"/>
                  </a:lnTo>
                  <a:lnTo>
                    <a:pt x="81" y="3"/>
                  </a:lnTo>
                  <a:lnTo>
                    <a:pt x="81" y="3"/>
                  </a:lnTo>
                  <a:lnTo>
                    <a:pt x="82" y="3"/>
                  </a:lnTo>
                  <a:lnTo>
                    <a:pt x="83" y="3"/>
                  </a:lnTo>
                  <a:lnTo>
                    <a:pt x="83" y="3"/>
                  </a:lnTo>
                  <a:lnTo>
                    <a:pt x="83" y="1"/>
                  </a:lnTo>
                  <a:lnTo>
                    <a:pt x="83" y="0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2" name="Dallas"/>
            <p:cNvSpPr>
              <a:spLocks/>
            </p:cNvSpPr>
            <p:nvPr/>
          </p:nvSpPr>
          <p:spPr bwMode="auto">
            <a:xfrm>
              <a:off x="315" y="565"/>
              <a:ext cx="119" cy="87"/>
            </a:xfrm>
            <a:custGeom>
              <a:avLst/>
              <a:gdLst/>
              <a:ahLst/>
              <a:cxnLst>
                <a:cxn ang="0">
                  <a:pos x="23" y="1"/>
                </a:cxn>
                <a:cxn ang="0">
                  <a:pos x="79" y="3"/>
                </a:cxn>
                <a:cxn ang="0">
                  <a:pos x="90" y="6"/>
                </a:cxn>
                <a:cxn ang="0">
                  <a:pos x="95" y="6"/>
                </a:cxn>
                <a:cxn ang="0">
                  <a:pos x="97" y="8"/>
                </a:cxn>
                <a:cxn ang="0">
                  <a:pos x="100" y="8"/>
                </a:cxn>
                <a:cxn ang="0">
                  <a:pos x="101" y="8"/>
                </a:cxn>
                <a:cxn ang="0">
                  <a:pos x="106" y="11"/>
                </a:cxn>
                <a:cxn ang="0">
                  <a:pos x="107" y="13"/>
                </a:cxn>
                <a:cxn ang="0">
                  <a:pos x="111" y="19"/>
                </a:cxn>
                <a:cxn ang="0">
                  <a:pos x="115" y="21"/>
                </a:cxn>
                <a:cxn ang="0">
                  <a:pos x="118" y="22"/>
                </a:cxn>
                <a:cxn ang="0">
                  <a:pos x="93" y="26"/>
                </a:cxn>
                <a:cxn ang="0">
                  <a:pos x="92" y="36"/>
                </a:cxn>
                <a:cxn ang="0">
                  <a:pos x="96" y="47"/>
                </a:cxn>
                <a:cxn ang="0">
                  <a:pos x="102" y="52"/>
                </a:cxn>
                <a:cxn ang="0">
                  <a:pos x="104" y="56"/>
                </a:cxn>
                <a:cxn ang="0">
                  <a:pos x="106" y="61"/>
                </a:cxn>
                <a:cxn ang="0">
                  <a:pos x="107" y="64"/>
                </a:cxn>
                <a:cxn ang="0">
                  <a:pos x="109" y="67"/>
                </a:cxn>
                <a:cxn ang="0">
                  <a:pos x="111" y="71"/>
                </a:cxn>
                <a:cxn ang="0">
                  <a:pos x="113" y="73"/>
                </a:cxn>
                <a:cxn ang="0">
                  <a:pos x="115" y="73"/>
                </a:cxn>
                <a:cxn ang="0">
                  <a:pos x="117" y="76"/>
                </a:cxn>
                <a:cxn ang="0">
                  <a:pos x="118" y="82"/>
                </a:cxn>
                <a:cxn ang="0">
                  <a:pos x="118" y="87"/>
                </a:cxn>
                <a:cxn ang="0">
                  <a:pos x="91" y="86"/>
                </a:cxn>
                <a:cxn ang="0">
                  <a:pos x="46" y="85"/>
                </a:cxn>
                <a:cxn ang="0">
                  <a:pos x="13" y="84"/>
                </a:cxn>
                <a:cxn ang="0">
                  <a:pos x="11" y="82"/>
                </a:cxn>
                <a:cxn ang="0">
                  <a:pos x="13" y="78"/>
                </a:cxn>
                <a:cxn ang="0">
                  <a:pos x="15" y="77"/>
                </a:cxn>
                <a:cxn ang="0">
                  <a:pos x="15" y="75"/>
                </a:cxn>
                <a:cxn ang="0">
                  <a:pos x="13" y="72"/>
                </a:cxn>
                <a:cxn ang="0">
                  <a:pos x="10" y="70"/>
                </a:cxn>
                <a:cxn ang="0">
                  <a:pos x="10" y="68"/>
                </a:cxn>
                <a:cxn ang="0">
                  <a:pos x="9" y="64"/>
                </a:cxn>
                <a:cxn ang="0">
                  <a:pos x="13" y="61"/>
                </a:cxn>
                <a:cxn ang="0">
                  <a:pos x="10" y="60"/>
                </a:cxn>
                <a:cxn ang="0">
                  <a:pos x="10" y="59"/>
                </a:cxn>
                <a:cxn ang="0">
                  <a:pos x="8" y="55"/>
                </a:cxn>
                <a:cxn ang="0">
                  <a:pos x="8" y="53"/>
                </a:cxn>
                <a:cxn ang="0">
                  <a:pos x="5" y="54"/>
                </a:cxn>
                <a:cxn ang="0">
                  <a:pos x="6" y="51"/>
                </a:cxn>
                <a:cxn ang="0">
                  <a:pos x="4" y="50"/>
                </a:cxn>
                <a:cxn ang="0">
                  <a:pos x="4" y="45"/>
                </a:cxn>
                <a:cxn ang="0">
                  <a:pos x="2" y="47"/>
                </a:cxn>
                <a:cxn ang="0">
                  <a:pos x="0" y="45"/>
                </a:cxn>
                <a:cxn ang="0">
                  <a:pos x="0" y="43"/>
                </a:cxn>
                <a:cxn ang="0">
                  <a:pos x="2" y="41"/>
                </a:cxn>
                <a:cxn ang="0">
                  <a:pos x="5" y="41"/>
                </a:cxn>
                <a:cxn ang="0">
                  <a:pos x="13" y="34"/>
                </a:cxn>
                <a:cxn ang="0">
                  <a:pos x="13" y="23"/>
                </a:cxn>
                <a:cxn ang="0">
                  <a:pos x="13" y="14"/>
                </a:cxn>
              </a:cxnLst>
              <a:rect l="0" t="0" r="r" b="b"/>
              <a:pathLst>
                <a:path w="119" h="87">
                  <a:moveTo>
                    <a:pt x="14" y="0"/>
                  </a:moveTo>
                  <a:lnTo>
                    <a:pt x="16" y="0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3" y="1"/>
                  </a:lnTo>
                  <a:lnTo>
                    <a:pt x="28" y="1"/>
                  </a:lnTo>
                  <a:lnTo>
                    <a:pt x="40" y="1"/>
                  </a:lnTo>
                  <a:lnTo>
                    <a:pt x="53" y="2"/>
                  </a:lnTo>
                  <a:lnTo>
                    <a:pt x="73" y="2"/>
                  </a:lnTo>
                  <a:lnTo>
                    <a:pt x="79" y="3"/>
                  </a:lnTo>
                  <a:lnTo>
                    <a:pt x="88" y="3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90" y="6"/>
                  </a:lnTo>
                  <a:lnTo>
                    <a:pt x="91" y="6"/>
                  </a:lnTo>
                  <a:lnTo>
                    <a:pt x="93" y="5"/>
                  </a:lnTo>
                  <a:lnTo>
                    <a:pt x="94" y="5"/>
                  </a:lnTo>
                  <a:lnTo>
                    <a:pt x="95" y="6"/>
                  </a:lnTo>
                  <a:lnTo>
                    <a:pt x="95" y="6"/>
                  </a:lnTo>
                  <a:lnTo>
                    <a:pt x="95" y="6"/>
                  </a:lnTo>
                  <a:lnTo>
                    <a:pt x="96" y="7"/>
                  </a:lnTo>
                  <a:lnTo>
                    <a:pt x="97" y="8"/>
                  </a:lnTo>
                  <a:lnTo>
                    <a:pt x="97" y="8"/>
                  </a:lnTo>
                  <a:lnTo>
                    <a:pt x="97" y="8"/>
                  </a:lnTo>
                  <a:lnTo>
                    <a:pt x="99" y="7"/>
                  </a:lnTo>
                  <a:lnTo>
                    <a:pt x="100" y="7"/>
                  </a:lnTo>
                  <a:lnTo>
                    <a:pt x="101" y="7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4" y="10"/>
                  </a:lnTo>
                  <a:lnTo>
                    <a:pt x="105" y="10"/>
                  </a:lnTo>
                  <a:lnTo>
                    <a:pt x="105" y="10"/>
                  </a:lnTo>
                  <a:lnTo>
                    <a:pt x="105" y="10"/>
                  </a:lnTo>
                  <a:lnTo>
                    <a:pt x="106" y="11"/>
                  </a:lnTo>
                  <a:lnTo>
                    <a:pt x="105" y="12"/>
                  </a:lnTo>
                  <a:lnTo>
                    <a:pt x="105" y="12"/>
                  </a:lnTo>
                  <a:lnTo>
                    <a:pt x="106" y="13"/>
                  </a:lnTo>
                  <a:lnTo>
                    <a:pt x="107" y="13"/>
                  </a:lnTo>
                  <a:lnTo>
                    <a:pt x="107" y="13"/>
                  </a:lnTo>
                  <a:lnTo>
                    <a:pt x="108" y="13"/>
                  </a:lnTo>
                  <a:lnTo>
                    <a:pt x="110" y="15"/>
                  </a:lnTo>
                  <a:lnTo>
                    <a:pt x="111" y="17"/>
                  </a:lnTo>
                  <a:lnTo>
                    <a:pt x="112" y="19"/>
                  </a:lnTo>
                  <a:lnTo>
                    <a:pt x="111" y="19"/>
                  </a:lnTo>
                  <a:lnTo>
                    <a:pt x="111" y="20"/>
                  </a:lnTo>
                  <a:lnTo>
                    <a:pt x="113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6" y="21"/>
                  </a:lnTo>
                  <a:lnTo>
                    <a:pt x="117" y="21"/>
                  </a:lnTo>
                  <a:lnTo>
                    <a:pt x="118" y="22"/>
                  </a:lnTo>
                  <a:lnTo>
                    <a:pt x="118" y="22"/>
                  </a:lnTo>
                  <a:lnTo>
                    <a:pt x="118" y="23"/>
                  </a:lnTo>
                  <a:lnTo>
                    <a:pt x="93" y="24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27"/>
                  </a:lnTo>
                  <a:lnTo>
                    <a:pt x="93" y="29"/>
                  </a:lnTo>
                  <a:lnTo>
                    <a:pt x="93" y="29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2" y="44"/>
                  </a:lnTo>
                  <a:lnTo>
                    <a:pt x="95" y="44"/>
                  </a:lnTo>
                  <a:lnTo>
                    <a:pt x="95" y="44"/>
                  </a:lnTo>
                  <a:lnTo>
                    <a:pt x="95" y="45"/>
                  </a:lnTo>
                  <a:lnTo>
                    <a:pt x="96" y="47"/>
                  </a:lnTo>
                  <a:lnTo>
                    <a:pt x="97" y="47"/>
                  </a:lnTo>
                  <a:lnTo>
                    <a:pt x="99" y="49"/>
                  </a:lnTo>
                  <a:lnTo>
                    <a:pt x="99" y="51"/>
                  </a:lnTo>
                  <a:lnTo>
                    <a:pt x="101" y="51"/>
                  </a:lnTo>
                  <a:lnTo>
                    <a:pt x="102" y="52"/>
                  </a:lnTo>
                  <a:lnTo>
                    <a:pt x="102" y="54"/>
                  </a:lnTo>
                  <a:lnTo>
                    <a:pt x="103" y="54"/>
                  </a:lnTo>
                  <a:lnTo>
                    <a:pt x="104" y="54"/>
                  </a:lnTo>
                  <a:lnTo>
                    <a:pt x="104" y="56"/>
                  </a:lnTo>
                  <a:lnTo>
                    <a:pt x="104" y="56"/>
                  </a:lnTo>
                  <a:lnTo>
                    <a:pt x="104" y="57"/>
                  </a:lnTo>
                  <a:lnTo>
                    <a:pt x="104" y="58"/>
                  </a:lnTo>
                  <a:lnTo>
                    <a:pt x="105" y="58"/>
                  </a:lnTo>
                  <a:lnTo>
                    <a:pt x="106" y="59"/>
                  </a:lnTo>
                  <a:lnTo>
                    <a:pt x="106" y="61"/>
                  </a:lnTo>
                  <a:lnTo>
                    <a:pt x="106" y="62"/>
                  </a:lnTo>
                  <a:lnTo>
                    <a:pt x="106" y="62"/>
                  </a:lnTo>
                  <a:lnTo>
                    <a:pt x="106" y="62"/>
                  </a:lnTo>
                  <a:lnTo>
                    <a:pt x="107" y="63"/>
                  </a:lnTo>
                  <a:lnTo>
                    <a:pt x="107" y="64"/>
                  </a:lnTo>
                  <a:lnTo>
                    <a:pt x="107" y="64"/>
                  </a:lnTo>
                  <a:lnTo>
                    <a:pt x="108" y="66"/>
                  </a:lnTo>
                  <a:lnTo>
                    <a:pt x="108" y="66"/>
                  </a:lnTo>
                  <a:lnTo>
                    <a:pt x="108" y="66"/>
                  </a:lnTo>
                  <a:lnTo>
                    <a:pt x="109" y="67"/>
                  </a:lnTo>
                  <a:lnTo>
                    <a:pt x="109" y="68"/>
                  </a:lnTo>
                  <a:lnTo>
                    <a:pt x="110" y="69"/>
                  </a:lnTo>
                  <a:lnTo>
                    <a:pt x="110" y="70"/>
                  </a:lnTo>
                  <a:lnTo>
                    <a:pt x="111" y="71"/>
                  </a:lnTo>
                  <a:lnTo>
                    <a:pt x="111" y="71"/>
                  </a:lnTo>
                  <a:lnTo>
                    <a:pt x="112" y="71"/>
                  </a:lnTo>
                  <a:lnTo>
                    <a:pt x="113" y="71"/>
                  </a:lnTo>
                  <a:lnTo>
                    <a:pt x="113" y="72"/>
                  </a:lnTo>
                  <a:lnTo>
                    <a:pt x="113" y="72"/>
                  </a:lnTo>
                  <a:lnTo>
                    <a:pt x="113" y="73"/>
                  </a:lnTo>
                  <a:lnTo>
                    <a:pt x="114" y="72"/>
                  </a:lnTo>
                  <a:lnTo>
                    <a:pt x="114" y="73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5" y="73"/>
                  </a:lnTo>
                  <a:lnTo>
                    <a:pt x="116" y="75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7" y="76"/>
                  </a:lnTo>
                  <a:lnTo>
                    <a:pt x="117" y="76"/>
                  </a:lnTo>
                  <a:lnTo>
                    <a:pt x="118" y="79"/>
                  </a:lnTo>
                  <a:lnTo>
                    <a:pt x="118" y="80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19" y="84"/>
                  </a:lnTo>
                  <a:lnTo>
                    <a:pt x="117" y="85"/>
                  </a:lnTo>
                  <a:lnTo>
                    <a:pt x="117" y="86"/>
                  </a:lnTo>
                  <a:lnTo>
                    <a:pt x="118" y="87"/>
                  </a:lnTo>
                  <a:lnTo>
                    <a:pt x="119" y="87"/>
                  </a:lnTo>
                  <a:lnTo>
                    <a:pt x="112" y="87"/>
                  </a:lnTo>
                  <a:lnTo>
                    <a:pt x="102" y="86"/>
                  </a:lnTo>
                  <a:lnTo>
                    <a:pt x="95" y="86"/>
                  </a:lnTo>
                  <a:lnTo>
                    <a:pt x="91" y="86"/>
                  </a:lnTo>
                  <a:lnTo>
                    <a:pt x="71" y="86"/>
                  </a:lnTo>
                  <a:lnTo>
                    <a:pt x="68" y="86"/>
                  </a:lnTo>
                  <a:lnTo>
                    <a:pt x="57" y="85"/>
                  </a:lnTo>
                  <a:lnTo>
                    <a:pt x="56" y="85"/>
                  </a:lnTo>
                  <a:lnTo>
                    <a:pt x="46" y="85"/>
                  </a:lnTo>
                  <a:lnTo>
                    <a:pt x="38" y="84"/>
                  </a:lnTo>
                  <a:lnTo>
                    <a:pt x="33" y="84"/>
                  </a:lnTo>
                  <a:lnTo>
                    <a:pt x="32" y="84"/>
                  </a:lnTo>
                  <a:lnTo>
                    <a:pt x="25" y="84"/>
                  </a:lnTo>
                  <a:lnTo>
                    <a:pt x="13" y="84"/>
                  </a:lnTo>
                  <a:lnTo>
                    <a:pt x="12" y="83"/>
                  </a:lnTo>
                  <a:lnTo>
                    <a:pt x="12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2" y="80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4" y="78"/>
                  </a:lnTo>
                  <a:lnTo>
                    <a:pt x="15" y="77"/>
                  </a:lnTo>
                  <a:lnTo>
                    <a:pt x="15" y="77"/>
                  </a:lnTo>
                  <a:lnTo>
                    <a:pt x="16" y="76"/>
                  </a:lnTo>
                  <a:lnTo>
                    <a:pt x="16" y="75"/>
                  </a:lnTo>
                  <a:lnTo>
                    <a:pt x="15" y="75"/>
                  </a:lnTo>
                  <a:lnTo>
                    <a:pt x="15" y="75"/>
                  </a:lnTo>
                  <a:lnTo>
                    <a:pt x="15" y="75"/>
                  </a:lnTo>
                  <a:lnTo>
                    <a:pt x="15" y="74"/>
                  </a:lnTo>
                  <a:lnTo>
                    <a:pt x="15" y="73"/>
                  </a:lnTo>
                  <a:lnTo>
                    <a:pt x="14" y="73"/>
                  </a:lnTo>
                  <a:lnTo>
                    <a:pt x="13" y="72"/>
                  </a:lnTo>
                  <a:lnTo>
                    <a:pt x="13" y="72"/>
                  </a:lnTo>
                  <a:lnTo>
                    <a:pt x="11" y="72"/>
                  </a:lnTo>
                  <a:lnTo>
                    <a:pt x="11" y="72"/>
                  </a:lnTo>
                  <a:lnTo>
                    <a:pt x="10" y="71"/>
                  </a:lnTo>
                  <a:lnTo>
                    <a:pt x="10" y="70"/>
                  </a:lnTo>
                  <a:lnTo>
                    <a:pt x="11" y="70"/>
                  </a:lnTo>
                  <a:lnTo>
                    <a:pt x="11" y="70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10" y="68"/>
                  </a:lnTo>
                  <a:lnTo>
                    <a:pt x="10" y="67"/>
                  </a:lnTo>
                  <a:lnTo>
                    <a:pt x="10" y="67"/>
                  </a:lnTo>
                  <a:lnTo>
                    <a:pt x="10" y="65"/>
                  </a:lnTo>
                  <a:lnTo>
                    <a:pt x="9" y="64"/>
                  </a:lnTo>
                  <a:lnTo>
                    <a:pt x="9" y="64"/>
                  </a:lnTo>
                  <a:lnTo>
                    <a:pt x="10" y="62"/>
                  </a:lnTo>
                  <a:lnTo>
                    <a:pt x="10" y="62"/>
                  </a:lnTo>
                  <a:lnTo>
                    <a:pt x="11" y="62"/>
                  </a:lnTo>
                  <a:lnTo>
                    <a:pt x="12" y="62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2" y="61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10" y="60"/>
                  </a:lnTo>
                  <a:lnTo>
                    <a:pt x="10" y="60"/>
                  </a:lnTo>
                  <a:lnTo>
                    <a:pt x="9" y="59"/>
                  </a:lnTo>
                  <a:lnTo>
                    <a:pt x="9" y="58"/>
                  </a:lnTo>
                  <a:lnTo>
                    <a:pt x="10" y="59"/>
                  </a:lnTo>
                  <a:lnTo>
                    <a:pt x="10" y="59"/>
                  </a:lnTo>
                  <a:lnTo>
                    <a:pt x="10" y="58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9" y="55"/>
                  </a:lnTo>
                  <a:lnTo>
                    <a:pt x="9" y="54"/>
                  </a:lnTo>
                  <a:lnTo>
                    <a:pt x="9" y="54"/>
                  </a:lnTo>
                  <a:lnTo>
                    <a:pt x="8" y="53"/>
                  </a:lnTo>
                  <a:lnTo>
                    <a:pt x="8" y="53"/>
                  </a:lnTo>
                  <a:lnTo>
                    <a:pt x="8" y="53"/>
                  </a:lnTo>
                  <a:lnTo>
                    <a:pt x="7" y="54"/>
                  </a:lnTo>
                  <a:lnTo>
                    <a:pt x="7" y="55"/>
                  </a:lnTo>
                  <a:lnTo>
                    <a:pt x="6" y="55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5" y="53"/>
                  </a:lnTo>
                  <a:lnTo>
                    <a:pt x="5" y="52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50"/>
                  </a:lnTo>
                  <a:lnTo>
                    <a:pt x="4" y="51"/>
                  </a:lnTo>
                  <a:lnTo>
                    <a:pt x="4" y="50"/>
                  </a:lnTo>
                  <a:lnTo>
                    <a:pt x="4" y="49"/>
                  </a:lnTo>
                  <a:lnTo>
                    <a:pt x="4" y="47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4" y="45"/>
                  </a:lnTo>
                  <a:lnTo>
                    <a:pt x="3" y="45"/>
                  </a:lnTo>
                  <a:lnTo>
                    <a:pt x="2" y="46"/>
                  </a:lnTo>
                  <a:lnTo>
                    <a:pt x="3" y="47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2" y="45"/>
                  </a:lnTo>
                  <a:lnTo>
                    <a:pt x="1" y="45"/>
                  </a:lnTo>
                  <a:lnTo>
                    <a:pt x="1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2" y="42"/>
                  </a:lnTo>
                  <a:lnTo>
                    <a:pt x="2" y="41"/>
                  </a:lnTo>
                  <a:lnTo>
                    <a:pt x="2" y="41"/>
                  </a:lnTo>
                  <a:lnTo>
                    <a:pt x="3" y="41"/>
                  </a:lnTo>
                  <a:lnTo>
                    <a:pt x="3" y="41"/>
                  </a:lnTo>
                  <a:lnTo>
                    <a:pt x="4" y="41"/>
                  </a:lnTo>
                  <a:lnTo>
                    <a:pt x="5" y="41"/>
                  </a:lnTo>
                  <a:lnTo>
                    <a:pt x="9" y="41"/>
                  </a:lnTo>
                  <a:lnTo>
                    <a:pt x="10" y="41"/>
                  </a:lnTo>
                  <a:lnTo>
                    <a:pt x="13" y="42"/>
                  </a:lnTo>
                  <a:lnTo>
                    <a:pt x="13" y="35"/>
                  </a:lnTo>
                  <a:lnTo>
                    <a:pt x="13" y="34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3" y="30"/>
                  </a:lnTo>
                  <a:lnTo>
                    <a:pt x="13" y="28"/>
                  </a:lnTo>
                  <a:lnTo>
                    <a:pt x="13" y="23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3" y="18"/>
                  </a:lnTo>
                  <a:lnTo>
                    <a:pt x="13" y="15"/>
                  </a:lnTo>
                  <a:lnTo>
                    <a:pt x="13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3" name="Cross"/>
            <p:cNvSpPr>
              <a:spLocks/>
            </p:cNvSpPr>
            <p:nvPr/>
          </p:nvSpPr>
          <p:spPr bwMode="auto">
            <a:xfrm>
              <a:off x="679" y="253"/>
              <a:ext cx="102" cy="74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82" y="2"/>
                </a:cxn>
                <a:cxn ang="0">
                  <a:pos x="95" y="2"/>
                </a:cxn>
                <a:cxn ang="0">
                  <a:pos x="98" y="2"/>
                </a:cxn>
                <a:cxn ang="0">
                  <a:pos x="102" y="9"/>
                </a:cxn>
                <a:cxn ang="0">
                  <a:pos x="102" y="15"/>
                </a:cxn>
                <a:cxn ang="0">
                  <a:pos x="102" y="18"/>
                </a:cxn>
                <a:cxn ang="0">
                  <a:pos x="102" y="27"/>
                </a:cxn>
                <a:cxn ang="0">
                  <a:pos x="102" y="42"/>
                </a:cxn>
                <a:cxn ang="0">
                  <a:pos x="102" y="47"/>
                </a:cxn>
                <a:cxn ang="0">
                  <a:pos x="102" y="65"/>
                </a:cxn>
                <a:cxn ang="0">
                  <a:pos x="102" y="74"/>
                </a:cxn>
                <a:cxn ang="0">
                  <a:pos x="82" y="73"/>
                </a:cxn>
                <a:cxn ang="0">
                  <a:pos x="77" y="74"/>
                </a:cxn>
                <a:cxn ang="0">
                  <a:pos x="71" y="73"/>
                </a:cxn>
                <a:cxn ang="0">
                  <a:pos x="61" y="73"/>
                </a:cxn>
                <a:cxn ang="0">
                  <a:pos x="54" y="73"/>
                </a:cxn>
                <a:cxn ang="0">
                  <a:pos x="41" y="73"/>
                </a:cxn>
                <a:cxn ang="0">
                  <a:pos x="40" y="72"/>
                </a:cxn>
                <a:cxn ang="0">
                  <a:pos x="24" y="73"/>
                </a:cxn>
                <a:cxn ang="0">
                  <a:pos x="20" y="73"/>
                </a:cxn>
                <a:cxn ang="0">
                  <a:pos x="18" y="73"/>
                </a:cxn>
                <a:cxn ang="0">
                  <a:pos x="7" y="73"/>
                </a:cxn>
                <a:cxn ang="0">
                  <a:pos x="0" y="56"/>
                </a:cxn>
                <a:cxn ang="0">
                  <a:pos x="0" y="43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0" y="2"/>
                </a:cxn>
                <a:cxn ang="0">
                  <a:pos x="6" y="2"/>
                </a:cxn>
                <a:cxn ang="0">
                  <a:pos x="24" y="2"/>
                </a:cxn>
                <a:cxn ang="0">
                  <a:pos x="28" y="2"/>
                </a:cxn>
                <a:cxn ang="0">
                  <a:pos x="41" y="1"/>
                </a:cxn>
                <a:cxn ang="0">
                  <a:pos x="49" y="1"/>
                </a:cxn>
                <a:cxn ang="0">
                  <a:pos x="54" y="1"/>
                </a:cxn>
                <a:cxn ang="0">
                  <a:pos x="56" y="1"/>
                </a:cxn>
                <a:cxn ang="0">
                  <a:pos x="62" y="1"/>
                </a:cxn>
                <a:cxn ang="0">
                  <a:pos x="68" y="0"/>
                </a:cxn>
              </a:cxnLst>
              <a:rect l="0" t="0" r="r" b="b"/>
              <a:pathLst>
                <a:path w="102" h="74">
                  <a:moveTo>
                    <a:pt x="68" y="0"/>
                  </a:moveTo>
                  <a:lnTo>
                    <a:pt x="77" y="0"/>
                  </a:lnTo>
                  <a:lnTo>
                    <a:pt x="82" y="0"/>
                  </a:lnTo>
                  <a:lnTo>
                    <a:pt x="82" y="2"/>
                  </a:lnTo>
                  <a:lnTo>
                    <a:pt x="94" y="2"/>
                  </a:lnTo>
                  <a:lnTo>
                    <a:pt x="95" y="2"/>
                  </a:lnTo>
                  <a:lnTo>
                    <a:pt x="97" y="2"/>
                  </a:lnTo>
                  <a:lnTo>
                    <a:pt x="98" y="2"/>
                  </a:lnTo>
                  <a:lnTo>
                    <a:pt x="102" y="2"/>
                  </a:lnTo>
                  <a:lnTo>
                    <a:pt x="102" y="9"/>
                  </a:lnTo>
                  <a:lnTo>
                    <a:pt x="102" y="10"/>
                  </a:lnTo>
                  <a:lnTo>
                    <a:pt x="102" y="15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2" y="23"/>
                  </a:lnTo>
                  <a:lnTo>
                    <a:pt x="102" y="27"/>
                  </a:lnTo>
                  <a:lnTo>
                    <a:pt x="102" y="37"/>
                  </a:lnTo>
                  <a:lnTo>
                    <a:pt x="102" y="42"/>
                  </a:lnTo>
                  <a:lnTo>
                    <a:pt x="102" y="44"/>
                  </a:lnTo>
                  <a:lnTo>
                    <a:pt x="102" y="47"/>
                  </a:lnTo>
                  <a:lnTo>
                    <a:pt x="102" y="65"/>
                  </a:lnTo>
                  <a:lnTo>
                    <a:pt x="102" y="65"/>
                  </a:lnTo>
                  <a:lnTo>
                    <a:pt x="102" y="74"/>
                  </a:lnTo>
                  <a:lnTo>
                    <a:pt x="102" y="74"/>
                  </a:lnTo>
                  <a:lnTo>
                    <a:pt x="82" y="74"/>
                  </a:lnTo>
                  <a:lnTo>
                    <a:pt x="82" y="73"/>
                  </a:lnTo>
                  <a:lnTo>
                    <a:pt x="77" y="73"/>
                  </a:lnTo>
                  <a:lnTo>
                    <a:pt x="77" y="74"/>
                  </a:lnTo>
                  <a:lnTo>
                    <a:pt x="75" y="74"/>
                  </a:lnTo>
                  <a:lnTo>
                    <a:pt x="71" y="73"/>
                  </a:lnTo>
                  <a:lnTo>
                    <a:pt x="61" y="73"/>
                  </a:lnTo>
                  <a:lnTo>
                    <a:pt x="61" y="73"/>
                  </a:lnTo>
                  <a:lnTo>
                    <a:pt x="58" y="73"/>
                  </a:lnTo>
                  <a:lnTo>
                    <a:pt x="54" y="73"/>
                  </a:lnTo>
                  <a:lnTo>
                    <a:pt x="45" y="73"/>
                  </a:lnTo>
                  <a:lnTo>
                    <a:pt x="41" y="73"/>
                  </a:lnTo>
                  <a:lnTo>
                    <a:pt x="41" y="72"/>
                  </a:lnTo>
                  <a:lnTo>
                    <a:pt x="40" y="72"/>
                  </a:lnTo>
                  <a:lnTo>
                    <a:pt x="30" y="73"/>
                  </a:lnTo>
                  <a:lnTo>
                    <a:pt x="24" y="73"/>
                  </a:lnTo>
                  <a:lnTo>
                    <a:pt x="21" y="73"/>
                  </a:lnTo>
                  <a:lnTo>
                    <a:pt x="20" y="73"/>
                  </a:lnTo>
                  <a:lnTo>
                    <a:pt x="20" y="73"/>
                  </a:lnTo>
                  <a:lnTo>
                    <a:pt x="18" y="73"/>
                  </a:lnTo>
                  <a:lnTo>
                    <a:pt x="13" y="73"/>
                  </a:lnTo>
                  <a:lnTo>
                    <a:pt x="7" y="73"/>
                  </a:lnTo>
                  <a:lnTo>
                    <a:pt x="0" y="73"/>
                  </a:lnTo>
                  <a:lnTo>
                    <a:pt x="0" y="56"/>
                  </a:lnTo>
                  <a:lnTo>
                    <a:pt x="0" y="48"/>
                  </a:lnTo>
                  <a:lnTo>
                    <a:pt x="0" y="43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6"/>
                  </a:lnTo>
                  <a:lnTo>
                    <a:pt x="0" y="2"/>
                  </a:lnTo>
                  <a:lnTo>
                    <a:pt x="3" y="2"/>
                  </a:lnTo>
                  <a:lnTo>
                    <a:pt x="6" y="2"/>
                  </a:lnTo>
                  <a:lnTo>
                    <a:pt x="21" y="2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33" y="2"/>
                  </a:lnTo>
                  <a:lnTo>
                    <a:pt x="41" y="1"/>
                  </a:lnTo>
                  <a:lnTo>
                    <a:pt x="48" y="1"/>
                  </a:lnTo>
                  <a:lnTo>
                    <a:pt x="49" y="1"/>
                  </a:lnTo>
                  <a:lnTo>
                    <a:pt x="52" y="1"/>
                  </a:lnTo>
                  <a:lnTo>
                    <a:pt x="54" y="1"/>
                  </a:lnTo>
                  <a:lnTo>
                    <a:pt x="55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62" y="1"/>
                  </a:lnTo>
                  <a:lnTo>
                    <a:pt x="62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4" name="Crittenden"/>
            <p:cNvSpPr>
              <a:spLocks/>
            </p:cNvSpPr>
            <p:nvPr/>
          </p:nvSpPr>
          <p:spPr bwMode="auto">
            <a:xfrm>
              <a:off x="781" y="255"/>
              <a:ext cx="83" cy="147"/>
            </a:xfrm>
            <a:custGeom>
              <a:avLst/>
              <a:gdLst/>
              <a:ahLst/>
              <a:cxnLst>
                <a:cxn ang="0">
                  <a:pos x="31" y="1"/>
                </a:cxn>
                <a:cxn ang="0">
                  <a:pos x="63" y="6"/>
                </a:cxn>
                <a:cxn ang="0">
                  <a:pos x="63" y="15"/>
                </a:cxn>
                <a:cxn ang="0">
                  <a:pos x="68" y="13"/>
                </a:cxn>
                <a:cxn ang="0">
                  <a:pos x="68" y="8"/>
                </a:cxn>
                <a:cxn ang="0">
                  <a:pos x="71" y="7"/>
                </a:cxn>
                <a:cxn ang="0">
                  <a:pos x="76" y="9"/>
                </a:cxn>
                <a:cxn ang="0">
                  <a:pos x="79" y="12"/>
                </a:cxn>
                <a:cxn ang="0">
                  <a:pos x="80" y="18"/>
                </a:cxn>
                <a:cxn ang="0">
                  <a:pos x="78" y="20"/>
                </a:cxn>
                <a:cxn ang="0">
                  <a:pos x="75" y="24"/>
                </a:cxn>
                <a:cxn ang="0">
                  <a:pos x="74" y="33"/>
                </a:cxn>
                <a:cxn ang="0">
                  <a:pos x="69" y="35"/>
                </a:cxn>
                <a:cxn ang="0">
                  <a:pos x="65" y="34"/>
                </a:cxn>
                <a:cxn ang="0">
                  <a:pos x="64" y="39"/>
                </a:cxn>
                <a:cxn ang="0">
                  <a:pos x="69" y="46"/>
                </a:cxn>
                <a:cxn ang="0">
                  <a:pos x="75" y="45"/>
                </a:cxn>
                <a:cxn ang="0">
                  <a:pos x="79" y="48"/>
                </a:cxn>
                <a:cxn ang="0">
                  <a:pos x="81" y="54"/>
                </a:cxn>
                <a:cxn ang="0">
                  <a:pos x="80" y="55"/>
                </a:cxn>
                <a:cxn ang="0">
                  <a:pos x="78" y="59"/>
                </a:cxn>
                <a:cxn ang="0">
                  <a:pos x="74" y="61"/>
                </a:cxn>
                <a:cxn ang="0">
                  <a:pos x="75" y="63"/>
                </a:cxn>
                <a:cxn ang="0">
                  <a:pos x="76" y="67"/>
                </a:cxn>
                <a:cxn ang="0">
                  <a:pos x="83" y="70"/>
                </a:cxn>
                <a:cxn ang="0">
                  <a:pos x="83" y="73"/>
                </a:cxn>
                <a:cxn ang="0">
                  <a:pos x="80" y="78"/>
                </a:cxn>
                <a:cxn ang="0">
                  <a:pos x="69" y="74"/>
                </a:cxn>
                <a:cxn ang="0">
                  <a:pos x="65" y="76"/>
                </a:cxn>
                <a:cxn ang="0">
                  <a:pos x="61" y="85"/>
                </a:cxn>
                <a:cxn ang="0">
                  <a:pos x="59" y="96"/>
                </a:cxn>
                <a:cxn ang="0">
                  <a:pos x="55" y="100"/>
                </a:cxn>
                <a:cxn ang="0">
                  <a:pos x="47" y="98"/>
                </a:cxn>
                <a:cxn ang="0">
                  <a:pos x="45" y="97"/>
                </a:cxn>
                <a:cxn ang="0">
                  <a:pos x="39" y="100"/>
                </a:cxn>
                <a:cxn ang="0">
                  <a:pos x="37" y="107"/>
                </a:cxn>
                <a:cxn ang="0">
                  <a:pos x="40" y="113"/>
                </a:cxn>
                <a:cxn ang="0">
                  <a:pos x="46" y="117"/>
                </a:cxn>
                <a:cxn ang="0">
                  <a:pos x="49" y="120"/>
                </a:cxn>
                <a:cxn ang="0">
                  <a:pos x="49" y="128"/>
                </a:cxn>
                <a:cxn ang="0">
                  <a:pos x="37" y="137"/>
                </a:cxn>
                <a:cxn ang="0">
                  <a:pos x="38" y="142"/>
                </a:cxn>
                <a:cxn ang="0">
                  <a:pos x="35" y="144"/>
                </a:cxn>
                <a:cxn ang="0">
                  <a:pos x="30" y="142"/>
                </a:cxn>
                <a:cxn ang="0">
                  <a:pos x="18" y="147"/>
                </a:cxn>
                <a:cxn ang="0">
                  <a:pos x="18" y="125"/>
                </a:cxn>
                <a:cxn ang="0">
                  <a:pos x="18" y="109"/>
                </a:cxn>
                <a:cxn ang="0">
                  <a:pos x="20" y="92"/>
                </a:cxn>
                <a:cxn ang="0">
                  <a:pos x="17" y="71"/>
                </a:cxn>
                <a:cxn ang="0">
                  <a:pos x="11" y="71"/>
                </a:cxn>
                <a:cxn ang="0">
                  <a:pos x="0" y="63"/>
                </a:cxn>
                <a:cxn ang="0">
                  <a:pos x="0" y="40"/>
                </a:cxn>
                <a:cxn ang="0">
                  <a:pos x="0" y="16"/>
                </a:cxn>
                <a:cxn ang="0">
                  <a:pos x="0" y="7"/>
                </a:cxn>
              </a:cxnLst>
              <a:rect l="0" t="0" r="r" b="b"/>
              <a:pathLst>
                <a:path w="83" h="147">
                  <a:moveTo>
                    <a:pt x="4" y="0"/>
                  </a:moveTo>
                  <a:lnTo>
                    <a:pt x="17" y="0"/>
                  </a:lnTo>
                  <a:lnTo>
                    <a:pt x="21" y="0"/>
                  </a:lnTo>
                  <a:lnTo>
                    <a:pt x="31" y="1"/>
                  </a:lnTo>
                  <a:lnTo>
                    <a:pt x="41" y="1"/>
                  </a:lnTo>
                  <a:lnTo>
                    <a:pt x="69" y="1"/>
                  </a:lnTo>
                  <a:lnTo>
                    <a:pt x="64" y="5"/>
                  </a:lnTo>
                  <a:lnTo>
                    <a:pt x="63" y="6"/>
                  </a:lnTo>
                  <a:lnTo>
                    <a:pt x="63" y="8"/>
                  </a:lnTo>
                  <a:lnTo>
                    <a:pt x="62" y="14"/>
                  </a:lnTo>
                  <a:lnTo>
                    <a:pt x="62" y="15"/>
                  </a:lnTo>
                  <a:lnTo>
                    <a:pt x="63" y="15"/>
                  </a:lnTo>
                  <a:lnTo>
                    <a:pt x="64" y="16"/>
                  </a:lnTo>
                  <a:lnTo>
                    <a:pt x="68" y="16"/>
                  </a:lnTo>
                  <a:lnTo>
                    <a:pt x="70" y="16"/>
                  </a:lnTo>
                  <a:lnTo>
                    <a:pt x="68" y="13"/>
                  </a:lnTo>
                  <a:lnTo>
                    <a:pt x="68" y="11"/>
                  </a:lnTo>
                  <a:lnTo>
                    <a:pt x="68" y="10"/>
                  </a:lnTo>
                  <a:lnTo>
                    <a:pt x="68" y="9"/>
                  </a:lnTo>
                  <a:lnTo>
                    <a:pt x="68" y="8"/>
                  </a:lnTo>
                  <a:lnTo>
                    <a:pt x="69" y="8"/>
                  </a:lnTo>
                  <a:lnTo>
                    <a:pt x="70" y="8"/>
                  </a:lnTo>
                  <a:lnTo>
                    <a:pt x="70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4" y="8"/>
                  </a:lnTo>
                  <a:lnTo>
                    <a:pt x="75" y="8"/>
                  </a:lnTo>
                  <a:lnTo>
                    <a:pt x="76" y="9"/>
                  </a:lnTo>
                  <a:lnTo>
                    <a:pt x="76" y="10"/>
                  </a:lnTo>
                  <a:lnTo>
                    <a:pt x="78" y="11"/>
                  </a:lnTo>
                  <a:lnTo>
                    <a:pt x="78" y="12"/>
                  </a:lnTo>
                  <a:lnTo>
                    <a:pt x="79" y="12"/>
                  </a:lnTo>
                  <a:lnTo>
                    <a:pt x="81" y="14"/>
                  </a:lnTo>
                  <a:lnTo>
                    <a:pt x="81" y="14"/>
                  </a:lnTo>
                  <a:lnTo>
                    <a:pt x="81" y="14"/>
                  </a:lnTo>
                  <a:lnTo>
                    <a:pt x="80" y="18"/>
                  </a:lnTo>
                  <a:lnTo>
                    <a:pt x="79" y="19"/>
                  </a:lnTo>
                  <a:lnTo>
                    <a:pt x="79" y="20"/>
                  </a:lnTo>
                  <a:lnTo>
                    <a:pt x="78" y="20"/>
                  </a:lnTo>
                  <a:lnTo>
                    <a:pt x="78" y="20"/>
                  </a:lnTo>
                  <a:lnTo>
                    <a:pt x="77" y="22"/>
                  </a:lnTo>
                  <a:lnTo>
                    <a:pt x="76" y="24"/>
                  </a:lnTo>
                  <a:lnTo>
                    <a:pt x="75" y="24"/>
                  </a:lnTo>
                  <a:lnTo>
                    <a:pt x="75" y="24"/>
                  </a:lnTo>
                  <a:lnTo>
                    <a:pt x="76" y="26"/>
                  </a:lnTo>
                  <a:lnTo>
                    <a:pt x="76" y="28"/>
                  </a:lnTo>
                  <a:lnTo>
                    <a:pt x="75" y="33"/>
                  </a:lnTo>
                  <a:lnTo>
                    <a:pt x="74" y="33"/>
                  </a:lnTo>
                  <a:lnTo>
                    <a:pt x="73" y="33"/>
                  </a:lnTo>
                  <a:lnTo>
                    <a:pt x="72" y="33"/>
                  </a:lnTo>
                  <a:lnTo>
                    <a:pt x="70" y="34"/>
                  </a:lnTo>
                  <a:lnTo>
                    <a:pt x="69" y="35"/>
                  </a:lnTo>
                  <a:lnTo>
                    <a:pt x="67" y="33"/>
                  </a:lnTo>
                  <a:lnTo>
                    <a:pt x="67" y="33"/>
                  </a:lnTo>
                  <a:lnTo>
                    <a:pt x="66" y="34"/>
                  </a:lnTo>
                  <a:lnTo>
                    <a:pt x="65" y="34"/>
                  </a:lnTo>
                  <a:lnTo>
                    <a:pt x="65" y="35"/>
                  </a:lnTo>
                  <a:lnTo>
                    <a:pt x="65" y="36"/>
                  </a:lnTo>
                  <a:lnTo>
                    <a:pt x="64" y="39"/>
                  </a:lnTo>
                  <a:lnTo>
                    <a:pt x="64" y="39"/>
                  </a:lnTo>
                  <a:lnTo>
                    <a:pt x="64" y="40"/>
                  </a:lnTo>
                  <a:lnTo>
                    <a:pt x="66" y="43"/>
                  </a:lnTo>
                  <a:lnTo>
                    <a:pt x="67" y="45"/>
                  </a:lnTo>
                  <a:lnTo>
                    <a:pt x="69" y="46"/>
                  </a:lnTo>
                  <a:lnTo>
                    <a:pt x="71" y="46"/>
                  </a:lnTo>
                  <a:lnTo>
                    <a:pt x="72" y="45"/>
                  </a:lnTo>
                  <a:lnTo>
                    <a:pt x="74" y="45"/>
                  </a:lnTo>
                  <a:lnTo>
                    <a:pt x="75" y="45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7" y="46"/>
                  </a:lnTo>
                  <a:lnTo>
                    <a:pt x="79" y="48"/>
                  </a:lnTo>
                  <a:lnTo>
                    <a:pt x="80" y="50"/>
                  </a:lnTo>
                  <a:lnTo>
                    <a:pt x="80" y="51"/>
                  </a:lnTo>
                  <a:lnTo>
                    <a:pt x="80" y="52"/>
                  </a:lnTo>
                  <a:lnTo>
                    <a:pt x="81" y="54"/>
                  </a:lnTo>
                  <a:lnTo>
                    <a:pt x="81" y="54"/>
                  </a:lnTo>
                  <a:lnTo>
                    <a:pt x="81" y="55"/>
                  </a:lnTo>
                  <a:lnTo>
                    <a:pt x="80" y="55"/>
                  </a:lnTo>
                  <a:lnTo>
                    <a:pt x="80" y="55"/>
                  </a:lnTo>
                  <a:lnTo>
                    <a:pt x="79" y="55"/>
                  </a:lnTo>
                  <a:lnTo>
                    <a:pt x="79" y="56"/>
                  </a:lnTo>
                  <a:lnTo>
                    <a:pt x="78" y="57"/>
                  </a:lnTo>
                  <a:lnTo>
                    <a:pt x="78" y="59"/>
                  </a:lnTo>
                  <a:lnTo>
                    <a:pt x="77" y="59"/>
                  </a:lnTo>
                  <a:lnTo>
                    <a:pt x="75" y="59"/>
                  </a:lnTo>
                  <a:lnTo>
                    <a:pt x="74" y="59"/>
                  </a:lnTo>
                  <a:lnTo>
                    <a:pt x="74" y="61"/>
                  </a:lnTo>
                  <a:lnTo>
                    <a:pt x="74" y="61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5" y="63"/>
                  </a:lnTo>
                  <a:lnTo>
                    <a:pt x="75" y="65"/>
                  </a:lnTo>
                  <a:lnTo>
                    <a:pt x="75" y="66"/>
                  </a:lnTo>
                  <a:lnTo>
                    <a:pt x="76" y="67"/>
                  </a:lnTo>
                  <a:lnTo>
                    <a:pt x="76" y="67"/>
                  </a:lnTo>
                  <a:lnTo>
                    <a:pt x="77" y="68"/>
                  </a:lnTo>
                  <a:lnTo>
                    <a:pt x="78" y="69"/>
                  </a:lnTo>
                  <a:lnTo>
                    <a:pt x="79" y="69"/>
                  </a:lnTo>
                  <a:lnTo>
                    <a:pt x="83" y="70"/>
                  </a:lnTo>
                  <a:lnTo>
                    <a:pt x="83" y="70"/>
                  </a:lnTo>
                  <a:lnTo>
                    <a:pt x="83" y="70"/>
                  </a:lnTo>
                  <a:lnTo>
                    <a:pt x="83" y="73"/>
                  </a:lnTo>
                  <a:lnTo>
                    <a:pt x="83" y="73"/>
                  </a:lnTo>
                  <a:lnTo>
                    <a:pt x="83" y="74"/>
                  </a:lnTo>
                  <a:lnTo>
                    <a:pt x="82" y="75"/>
                  </a:lnTo>
                  <a:lnTo>
                    <a:pt x="80" y="77"/>
                  </a:lnTo>
                  <a:lnTo>
                    <a:pt x="80" y="78"/>
                  </a:lnTo>
                  <a:lnTo>
                    <a:pt x="79" y="78"/>
                  </a:lnTo>
                  <a:lnTo>
                    <a:pt x="77" y="78"/>
                  </a:lnTo>
                  <a:lnTo>
                    <a:pt x="75" y="78"/>
                  </a:lnTo>
                  <a:lnTo>
                    <a:pt x="69" y="74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66" y="75"/>
                  </a:lnTo>
                  <a:lnTo>
                    <a:pt x="65" y="76"/>
                  </a:lnTo>
                  <a:lnTo>
                    <a:pt x="65" y="76"/>
                  </a:lnTo>
                  <a:lnTo>
                    <a:pt x="63" y="78"/>
                  </a:lnTo>
                  <a:lnTo>
                    <a:pt x="62" y="80"/>
                  </a:lnTo>
                  <a:lnTo>
                    <a:pt x="61" y="85"/>
                  </a:lnTo>
                  <a:lnTo>
                    <a:pt x="59" y="92"/>
                  </a:lnTo>
                  <a:lnTo>
                    <a:pt x="59" y="93"/>
                  </a:lnTo>
                  <a:lnTo>
                    <a:pt x="59" y="94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8" y="99"/>
                  </a:lnTo>
                  <a:lnTo>
                    <a:pt x="56" y="100"/>
                  </a:lnTo>
                  <a:lnTo>
                    <a:pt x="55" y="100"/>
                  </a:lnTo>
                  <a:lnTo>
                    <a:pt x="55" y="100"/>
                  </a:lnTo>
                  <a:lnTo>
                    <a:pt x="53" y="99"/>
                  </a:lnTo>
                  <a:lnTo>
                    <a:pt x="52" y="99"/>
                  </a:lnTo>
                  <a:lnTo>
                    <a:pt x="47" y="98"/>
                  </a:lnTo>
                  <a:lnTo>
                    <a:pt x="46" y="98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5" y="97"/>
                  </a:lnTo>
                  <a:lnTo>
                    <a:pt x="41" y="96"/>
                  </a:lnTo>
                  <a:lnTo>
                    <a:pt x="40" y="97"/>
                  </a:lnTo>
                  <a:lnTo>
                    <a:pt x="39" y="98"/>
                  </a:lnTo>
                  <a:lnTo>
                    <a:pt x="39" y="100"/>
                  </a:lnTo>
                  <a:lnTo>
                    <a:pt x="37" y="102"/>
                  </a:lnTo>
                  <a:lnTo>
                    <a:pt x="37" y="104"/>
                  </a:lnTo>
                  <a:lnTo>
                    <a:pt x="37" y="106"/>
                  </a:lnTo>
                  <a:lnTo>
                    <a:pt x="37" y="107"/>
                  </a:lnTo>
                  <a:lnTo>
                    <a:pt x="38" y="110"/>
                  </a:lnTo>
                  <a:lnTo>
                    <a:pt x="39" y="111"/>
                  </a:lnTo>
                  <a:lnTo>
                    <a:pt x="39" y="112"/>
                  </a:lnTo>
                  <a:lnTo>
                    <a:pt x="40" y="113"/>
                  </a:lnTo>
                  <a:lnTo>
                    <a:pt x="41" y="113"/>
                  </a:lnTo>
                  <a:lnTo>
                    <a:pt x="42" y="115"/>
                  </a:lnTo>
                  <a:lnTo>
                    <a:pt x="43" y="115"/>
                  </a:lnTo>
                  <a:lnTo>
                    <a:pt x="46" y="117"/>
                  </a:lnTo>
                  <a:lnTo>
                    <a:pt x="48" y="117"/>
                  </a:lnTo>
                  <a:lnTo>
                    <a:pt x="48" y="118"/>
                  </a:lnTo>
                  <a:lnTo>
                    <a:pt x="49" y="119"/>
                  </a:lnTo>
                  <a:lnTo>
                    <a:pt x="49" y="120"/>
                  </a:lnTo>
                  <a:lnTo>
                    <a:pt x="49" y="122"/>
                  </a:lnTo>
                  <a:lnTo>
                    <a:pt x="49" y="126"/>
                  </a:lnTo>
                  <a:lnTo>
                    <a:pt x="49" y="127"/>
                  </a:lnTo>
                  <a:lnTo>
                    <a:pt x="49" y="128"/>
                  </a:lnTo>
                  <a:lnTo>
                    <a:pt x="48" y="129"/>
                  </a:lnTo>
                  <a:lnTo>
                    <a:pt x="43" y="133"/>
                  </a:lnTo>
                  <a:lnTo>
                    <a:pt x="39" y="135"/>
                  </a:lnTo>
                  <a:lnTo>
                    <a:pt x="37" y="137"/>
                  </a:lnTo>
                  <a:lnTo>
                    <a:pt x="36" y="137"/>
                  </a:lnTo>
                  <a:lnTo>
                    <a:pt x="38" y="141"/>
                  </a:lnTo>
                  <a:lnTo>
                    <a:pt x="38" y="141"/>
                  </a:lnTo>
                  <a:lnTo>
                    <a:pt x="38" y="142"/>
                  </a:lnTo>
                  <a:lnTo>
                    <a:pt x="38" y="142"/>
                  </a:lnTo>
                  <a:lnTo>
                    <a:pt x="37" y="144"/>
                  </a:lnTo>
                  <a:lnTo>
                    <a:pt x="37" y="144"/>
                  </a:lnTo>
                  <a:lnTo>
                    <a:pt x="35" y="144"/>
                  </a:lnTo>
                  <a:lnTo>
                    <a:pt x="35" y="144"/>
                  </a:lnTo>
                  <a:lnTo>
                    <a:pt x="33" y="142"/>
                  </a:lnTo>
                  <a:lnTo>
                    <a:pt x="31" y="140"/>
                  </a:lnTo>
                  <a:lnTo>
                    <a:pt x="30" y="142"/>
                  </a:lnTo>
                  <a:lnTo>
                    <a:pt x="29" y="142"/>
                  </a:lnTo>
                  <a:lnTo>
                    <a:pt x="24" y="144"/>
                  </a:lnTo>
                  <a:lnTo>
                    <a:pt x="20" y="146"/>
                  </a:lnTo>
                  <a:lnTo>
                    <a:pt x="18" y="147"/>
                  </a:lnTo>
                  <a:lnTo>
                    <a:pt x="18" y="142"/>
                  </a:lnTo>
                  <a:lnTo>
                    <a:pt x="18" y="135"/>
                  </a:lnTo>
                  <a:lnTo>
                    <a:pt x="18" y="130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18" y="116"/>
                  </a:lnTo>
                  <a:lnTo>
                    <a:pt x="18" y="111"/>
                  </a:lnTo>
                  <a:lnTo>
                    <a:pt x="18" y="109"/>
                  </a:lnTo>
                  <a:lnTo>
                    <a:pt x="18" y="106"/>
                  </a:lnTo>
                  <a:lnTo>
                    <a:pt x="19" y="106"/>
                  </a:lnTo>
                  <a:lnTo>
                    <a:pt x="19" y="104"/>
                  </a:lnTo>
                  <a:lnTo>
                    <a:pt x="20" y="92"/>
                  </a:lnTo>
                  <a:lnTo>
                    <a:pt x="20" y="85"/>
                  </a:lnTo>
                  <a:lnTo>
                    <a:pt x="20" y="71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5" y="71"/>
                  </a:lnTo>
                  <a:lnTo>
                    <a:pt x="13" y="71"/>
                  </a:lnTo>
                  <a:lnTo>
                    <a:pt x="13" y="71"/>
                  </a:lnTo>
                  <a:lnTo>
                    <a:pt x="11" y="71"/>
                  </a:lnTo>
                  <a:lnTo>
                    <a:pt x="11" y="71"/>
                  </a:lnTo>
                  <a:lnTo>
                    <a:pt x="7" y="72"/>
                  </a:lnTo>
                  <a:lnTo>
                    <a:pt x="0" y="72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40"/>
                  </a:lnTo>
                  <a:lnTo>
                    <a:pt x="0" y="35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8"/>
                  </a:lnTo>
                  <a:lnTo>
                    <a:pt x="0" y="7"/>
                  </a:ln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5" name="Crawford"/>
            <p:cNvSpPr>
              <a:spLocks/>
            </p:cNvSpPr>
            <p:nvPr/>
          </p:nvSpPr>
          <p:spPr bwMode="auto">
            <a:xfrm>
              <a:off x="24" y="177"/>
              <a:ext cx="114" cy="100"/>
            </a:xfrm>
            <a:custGeom>
              <a:avLst/>
              <a:gdLst/>
              <a:ahLst/>
              <a:cxnLst>
                <a:cxn ang="0">
                  <a:pos x="114" y="1"/>
                </a:cxn>
                <a:cxn ang="0">
                  <a:pos x="110" y="8"/>
                </a:cxn>
                <a:cxn ang="0">
                  <a:pos x="97" y="15"/>
                </a:cxn>
                <a:cxn ang="0">
                  <a:pos x="82" y="25"/>
                </a:cxn>
                <a:cxn ang="0">
                  <a:pos x="80" y="26"/>
                </a:cxn>
                <a:cxn ang="0">
                  <a:pos x="79" y="42"/>
                </a:cxn>
                <a:cxn ang="0">
                  <a:pos x="79" y="45"/>
                </a:cxn>
                <a:cxn ang="0">
                  <a:pos x="82" y="46"/>
                </a:cxn>
                <a:cxn ang="0">
                  <a:pos x="88" y="51"/>
                </a:cxn>
                <a:cxn ang="0">
                  <a:pos x="87" y="53"/>
                </a:cxn>
                <a:cxn ang="0">
                  <a:pos x="86" y="53"/>
                </a:cxn>
                <a:cxn ang="0">
                  <a:pos x="86" y="57"/>
                </a:cxn>
                <a:cxn ang="0">
                  <a:pos x="87" y="60"/>
                </a:cxn>
                <a:cxn ang="0">
                  <a:pos x="87" y="64"/>
                </a:cxn>
                <a:cxn ang="0">
                  <a:pos x="84" y="65"/>
                </a:cxn>
                <a:cxn ang="0">
                  <a:pos x="84" y="67"/>
                </a:cxn>
                <a:cxn ang="0">
                  <a:pos x="86" y="68"/>
                </a:cxn>
                <a:cxn ang="0">
                  <a:pos x="83" y="69"/>
                </a:cxn>
                <a:cxn ang="0">
                  <a:pos x="83" y="71"/>
                </a:cxn>
                <a:cxn ang="0">
                  <a:pos x="84" y="71"/>
                </a:cxn>
                <a:cxn ang="0">
                  <a:pos x="86" y="73"/>
                </a:cxn>
                <a:cxn ang="0">
                  <a:pos x="88" y="73"/>
                </a:cxn>
                <a:cxn ang="0">
                  <a:pos x="84" y="75"/>
                </a:cxn>
                <a:cxn ang="0">
                  <a:pos x="79" y="77"/>
                </a:cxn>
                <a:cxn ang="0">
                  <a:pos x="76" y="78"/>
                </a:cxn>
                <a:cxn ang="0">
                  <a:pos x="70" y="76"/>
                </a:cxn>
                <a:cxn ang="0">
                  <a:pos x="65" y="76"/>
                </a:cxn>
                <a:cxn ang="0">
                  <a:pos x="63" y="80"/>
                </a:cxn>
                <a:cxn ang="0">
                  <a:pos x="64" y="83"/>
                </a:cxn>
                <a:cxn ang="0">
                  <a:pos x="68" y="88"/>
                </a:cxn>
                <a:cxn ang="0">
                  <a:pos x="67" y="92"/>
                </a:cxn>
                <a:cxn ang="0">
                  <a:pos x="63" y="94"/>
                </a:cxn>
                <a:cxn ang="0">
                  <a:pos x="59" y="91"/>
                </a:cxn>
                <a:cxn ang="0">
                  <a:pos x="57" y="92"/>
                </a:cxn>
                <a:cxn ang="0">
                  <a:pos x="56" y="94"/>
                </a:cxn>
                <a:cxn ang="0">
                  <a:pos x="55" y="97"/>
                </a:cxn>
                <a:cxn ang="0">
                  <a:pos x="50" y="99"/>
                </a:cxn>
                <a:cxn ang="0">
                  <a:pos x="46" y="100"/>
                </a:cxn>
                <a:cxn ang="0">
                  <a:pos x="39" y="98"/>
                </a:cxn>
                <a:cxn ang="0">
                  <a:pos x="37" y="100"/>
                </a:cxn>
                <a:cxn ang="0">
                  <a:pos x="35" y="99"/>
                </a:cxn>
                <a:cxn ang="0">
                  <a:pos x="32" y="97"/>
                </a:cxn>
                <a:cxn ang="0">
                  <a:pos x="28" y="93"/>
                </a:cxn>
                <a:cxn ang="0">
                  <a:pos x="28" y="89"/>
                </a:cxn>
                <a:cxn ang="0">
                  <a:pos x="28" y="86"/>
                </a:cxn>
                <a:cxn ang="0">
                  <a:pos x="27" y="83"/>
                </a:cxn>
                <a:cxn ang="0">
                  <a:pos x="23" y="80"/>
                </a:cxn>
                <a:cxn ang="0">
                  <a:pos x="20" y="77"/>
                </a:cxn>
                <a:cxn ang="0">
                  <a:pos x="15" y="76"/>
                </a:cxn>
                <a:cxn ang="0">
                  <a:pos x="15" y="80"/>
                </a:cxn>
                <a:cxn ang="0">
                  <a:pos x="12" y="85"/>
                </a:cxn>
                <a:cxn ang="0">
                  <a:pos x="8" y="65"/>
                </a:cxn>
                <a:cxn ang="0">
                  <a:pos x="5" y="43"/>
                </a:cxn>
                <a:cxn ang="0">
                  <a:pos x="1" y="9"/>
                </a:cxn>
                <a:cxn ang="0">
                  <a:pos x="22" y="2"/>
                </a:cxn>
                <a:cxn ang="0">
                  <a:pos x="29" y="2"/>
                </a:cxn>
                <a:cxn ang="0">
                  <a:pos x="40" y="2"/>
                </a:cxn>
                <a:cxn ang="0">
                  <a:pos x="54" y="3"/>
                </a:cxn>
                <a:cxn ang="0">
                  <a:pos x="81" y="1"/>
                </a:cxn>
                <a:cxn ang="0">
                  <a:pos x="93" y="1"/>
                </a:cxn>
              </a:cxnLst>
              <a:rect l="0" t="0" r="r" b="b"/>
              <a:pathLst>
                <a:path w="114" h="100">
                  <a:moveTo>
                    <a:pt x="100" y="1"/>
                  </a:moveTo>
                  <a:lnTo>
                    <a:pt x="110" y="1"/>
                  </a:lnTo>
                  <a:lnTo>
                    <a:pt x="114" y="1"/>
                  </a:lnTo>
                  <a:lnTo>
                    <a:pt x="114" y="5"/>
                  </a:lnTo>
                  <a:lnTo>
                    <a:pt x="110" y="5"/>
                  </a:lnTo>
                  <a:lnTo>
                    <a:pt x="110" y="8"/>
                  </a:lnTo>
                  <a:lnTo>
                    <a:pt x="100" y="8"/>
                  </a:lnTo>
                  <a:lnTo>
                    <a:pt x="100" y="15"/>
                  </a:lnTo>
                  <a:lnTo>
                    <a:pt x="97" y="15"/>
                  </a:lnTo>
                  <a:lnTo>
                    <a:pt x="97" y="25"/>
                  </a:lnTo>
                  <a:lnTo>
                    <a:pt x="90" y="25"/>
                  </a:lnTo>
                  <a:lnTo>
                    <a:pt x="82" y="25"/>
                  </a:lnTo>
                  <a:lnTo>
                    <a:pt x="81" y="25"/>
                  </a:lnTo>
                  <a:lnTo>
                    <a:pt x="80" y="25"/>
                  </a:lnTo>
                  <a:lnTo>
                    <a:pt x="80" y="26"/>
                  </a:lnTo>
                  <a:lnTo>
                    <a:pt x="79" y="32"/>
                  </a:lnTo>
                  <a:lnTo>
                    <a:pt x="79" y="37"/>
                  </a:lnTo>
                  <a:lnTo>
                    <a:pt x="79" y="42"/>
                  </a:lnTo>
                  <a:lnTo>
                    <a:pt x="79" y="43"/>
                  </a:lnTo>
                  <a:lnTo>
                    <a:pt x="79" y="44"/>
                  </a:lnTo>
                  <a:lnTo>
                    <a:pt x="79" y="45"/>
                  </a:lnTo>
                  <a:lnTo>
                    <a:pt x="79" y="45"/>
                  </a:lnTo>
                  <a:lnTo>
                    <a:pt x="79" y="46"/>
                  </a:lnTo>
                  <a:lnTo>
                    <a:pt x="82" y="46"/>
                  </a:lnTo>
                  <a:lnTo>
                    <a:pt x="89" y="46"/>
                  </a:lnTo>
                  <a:lnTo>
                    <a:pt x="89" y="50"/>
                  </a:lnTo>
                  <a:lnTo>
                    <a:pt x="88" y="51"/>
                  </a:lnTo>
                  <a:lnTo>
                    <a:pt x="87" y="51"/>
                  </a:lnTo>
                  <a:lnTo>
                    <a:pt x="87" y="52"/>
                  </a:lnTo>
                  <a:lnTo>
                    <a:pt x="87" y="53"/>
                  </a:lnTo>
                  <a:lnTo>
                    <a:pt x="87" y="53"/>
                  </a:lnTo>
                  <a:lnTo>
                    <a:pt x="86" y="53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6" y="57"/>
                  </a:lnTo>
                  <a:lnTo>
                    <a:pt x="86" y="57"/>
                  </a:lnTo>
                  <a:lnTo>
                    <a:pt x="86" y="57"/>
                  </a:lnTo>
                  <a:lnTo>
                    <a:pt x="87" y="59"/>
                  </a:lnTo>
                  <a:lnTo>
                    <a:pt x="87" y="60"/>
                  </a:lnTo>
                  <a:lnTo>
                    <a:pt x="88" y="62"/>
                  </a:lnTo>
                  <a:lnTo>
                    <a:pt x="87" y="63"/>
                  </a:lnTo>
                  <a:lnTo>
                    <a:pt x="87" y="64"/>
                  </a:lnTo>
                  <a:lnTo>
                    <a:pt x="86" y="64"/>
                  </a:lnTo>
                  <a:lnTo>
                    <a:pt x="85" y="65"/>
                  </a:lnTo>
                  <a:lnTo>
                    <a:pt x="84" y="65"/>
                  </a:lnTo>
                  <a:lnTo>
                    <a:pt x="84" y="66"/>
                  </a:lnTo>
                  <a:lnTo>
                    <a:pt x="84" y="67"/>
                  </a:lnTo>
                  <a:lnTo>
                    <a:pt x="84" y="67"/>
                  </a:lnTo>
                  <a:lnTo>
                    <a:pt x="86" y="67"/>
                  </a:lnTo>
                  <a:lnTo>
                    <a:pt x="86" y="67"/>
                  </a:lnTo>
                  <a:lnTo>
                    <a:pt x="86" y="68"/>
                  </a:lnTo>
                  <a:lnTo>
                    <a:pt x="86" y="69"/>
                  </a:lnTo>
                  <a:lnTo>
                    <a:pt x="84" y="69"/>
                  </a:lnTo>
                  <a:lnTo>
                    <a:pt x="83" y="69"/>
                  </a:lnTo>
                  <a:lnTo>
                    <a:pt x="83" y="70"/>
                  </a:lnTo>
                  <a:lnTo>
                    <a:pt x="82" y="71"/>
                  </a:lnTo>
                  <a:lnTo>
                    <a:pt x="83" y="71"/>
                  </a:lnTo>
                  <a:lnTo>
                    <a:pt x="83" y="71"/>
                  </a:lnTo>
                  <a:lnTo>
                    <a:pt x="84" y="71"/>
                  </a:lnTo>
                  <a:lnTo>
                    <a:pt x="84" y="71"/>
                  </a:lnTo>
                  <a:lnTo>
                    <a:pt x="86" y="72"/>
                  </a:lnTo>
                  <a:lnTo>
                    <a:pt x="86" y="73"/>
                  </a:lnTo>
                  <a:lnTo>
                    <a:pt x="86" y="73"/>
                  </a:lnTo>
                  <a:lnTo>
                    <a:pt x="87" y="73"/>
                  </a:lnTo>
                  <a:lnTo>
                    <a:pt x="88" y="73"/>
                  </a:lnTo>
                  <a:lnTo>
                    <a:pt x="88" y="73"/>
                  </a:lnTo>
                  <a:lnTo>
                    <a:pt x="88" y="74"/>
                  </a:lnTo>
                  <a:lnTo>
                    <a:pt x="86" y="74"/>
                  </a:lnTo>
                  <a:lnTo>
                    <a:pt x="84" y="75"/>
                  </a:lnTo>
                  <a:lnTo>
                    <a:pt x="82" y="76"/>
                  </a:lnTo>
                  <a:lnTo>
                    <a:pt x="81" y="76"/>
                  </a:lnTo>
                  <a:lnTo>
                    <a:pt x="79" y="77"/>
                  </a:lnTo>
                  <a:lnTo>
                    <a:pt x="78" y="78"/>
                  </a:lnTo>
                  <a:lnTo>
                    <a:pt x="77" y="78"/>
                  </a:lnTo>
                  <a:lnTo>
                    <a:pt x="76" y="78"/>
                  </a:lnTo>
                  <a:lnTo>
                    <a:pt x="75" y="78"/>
                  </a:lnTo>
                  <a:lnTo>
                    <a:pt x="72" y="76"/>
                  </a:lnTo>
                  <a:lnTo>
                    <a:pt x="70" y="76"/>
                  </a:lnTo>
                  <a:lnTo>
                    <a:pt x="68" y="76"/>
                  </a:lnTo>
                  <a:lnTo>
                    <a:pt x="67" y="76"/>
                  </a:lnTo>
                  <a:lnTo>
                    <a:pt x="65" y="76"/>
                  </a:lnTo>
                  <a:lnTo>
                    <a:pt x="64" y="77"/>
                  </a:lnTo>
                  <a:lnTo>
                    <a:pt x="63" y="79"/>
                  </a:lnTo>
                  <a:lnTo>
                    <a:pt x="63" y="80"/>
                  </a:lnTo>
                  <a:lnTo>
                    <a:pt x="63" y="80"/>
                  </a:lnTo>
                  <a:lnTo>
                    <a:pt x="63" y="82"/>
                  </a:lnTo>
                  <a:lnTo>
                    <a:pt x="64" y="83"/>
                  </a:lnTo>
                  <a:lnTo>
                    <a:pt x="67" y="84"/>
                  </a:lnTo>
                  <a:lnTo>
                    <a:pt x="67" y="86"/>
                  </a:lnTo>
                  <a:lnTo>
                    <a:pt x="68" y="88"/>
                  </a:lnTo>
                  <a:lnTo>
                    <a:pt x="68" y="89"/>
                  </a:lnTo>
                  <a:lnTo>
                    <a:pt x="68" y="90"/>
                  </a:lnTo>
                  <a:lnTo>
                    <a:pt x="67" y="92"/>
                  </a:lnTo>
                  <a:lnTo>
                    <a:pt x="67" y="92"/>
                  </a:lnTo>
                  <a:lnTo>
                    <a:pt x="65" y="93"/>
                  </a:lnTo>
                  <a:lnTo>
                    <a:pt x="63" y="94"/>
                  </a:lnTo>
                  <a:lnTo>
                    <a:pt x="62" y="94"/>
                  </a:lnTo>
                  <a:lnTo>
                    <a:pt x="61" y="93"/>
                  </a:lnTo>
                  <a:lnTo>
                    <a:pt x="59" y="91"/>
                  </a:lnTo>
                  <a:lnTo>
                    <a:pt x="58" y="91"/>
                  </a:lnTo>
                  <a:lnTo>
                    <a:pt x="58" y="91"/>
                  </a:lnTo>
                  <a:lnTo>
                    <a:pt x="57" y="92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6" y="94"/>
                  </a:lnTo>
                  <a:lnTo>
                    <a:pt x="56" y="95"/>
                  </a:lnTo>
                  <a:lnTo>
                    <a:pt x="56" y="96"/>
                  </a:lnTo>
                  <a:lnTo>
                    <a:pt x="55" y="97"/>
                  </a:lnTo>
                  <a:lnTo>
                    <a:pt x="54" y="98"/>
                  </a:lnTo>
                  <a:lnTo>
                    <a:pt x="54" y="98"/>
                  </a:lnTo>
                  <a:lnTo>
                    <a:pt x="50" y="99"/>
                  </a:lnTo>
                  <a:lnTo>
                    <a:pt x="49" y="99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0" y="98"/>
                  </a:lnTo>
                  <a:lnTo>
                    <a:pt x="39" y="98"/>
                  </a:lnTo>
                  <a:lnTo>
                    <a:pt x="39" y="98"/>
                  </a:lnTo>
                  <a:lnTo>
                    <a:pt x="39" y="99"/>
                  </a:lnTo>
                  <a:lnTo>
                    <a:pt x="37" y="100"/>
                  </a:lnTo>
                  <a:lnTo>
                    <a:pt x="37" y="100"/>
                  </a:lnTo>
                  <a:lnTo>
                    <a:pt x="37" y="100"/>
                  </a:lnTo>
                  <a:lnTo>
                    <a:pt x="35" y="99"/>
                  </a:lnTo>
                  <a:lnTo>
                    <a:pt x="35" y="99"/>
                  </a:lnTo>
                  <a:lnTo>
                    <a:pt x="33" y="98"/>
                  </a:lnTo>
                  <a:lnTo>
                    <a:pt x="32" y="98"/>
                  </a:lnTo>
                  <a:lnTo>
                    <a:pt x="32" y="97"/>
                  </a:lnTo>
                  <a:lnTo>
                    <a:pt x="32" y="95"/>
                  </a:lnTo>
                  <a:lnTo>
                    <a:pt x="29" y="94"/>
                  </a:lnTo>
                  <a:lnTo>
                    <a:pt x="28" y="93"/>
                  </a:lnTo>
                  <a:lnTo>
                    <a:pt x="28" y="93"/>
                  </a:lnTo>
                  <a:lnTo>
                    <a:pt x="28" y="91"/>
                  </a:lnTo>
                  <a:lnTo>
                    <a:pt x="28" y="89"/>
                  </a:lnTo>
                  <a:lnTo>
                    <a:pt x="28" y="89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8" y="84"/>
                  </a:lnTo>
                  <a:lnTo>
                    <a:pt x="27" y="83"/>
                  </a:lnTo>
                  <a:lnTo>
                    <a:pt x="26" y="81"/>
                  </a:lnTo>
                  <a:lnTo>
                    <a:pt x="24" y="80"/>
                  </a:lnTo>
                  <a:lnTo>
                    <a:pt x="23" y="80"/>
                  </a:lnTo>
                  <a:lnTo>
                    <a:pt x="23" y="79"/>
                  </a:lnTo>
                  <a:lnTo>
                    <a:pt x="21" y="78"/>
                  </a:lnTo>
                  <a:lnTo>
                    <a:pt x="20" y="77"/>
                  </a:lnTo>
                  <a:lnTo>
                    <a:pt x="18" y="76"/>
                  </a:lnTo>
                  <a:lnTo>
                    <a:pt x="16" y="76"/>
                  </a:lnTo>
                  <a:lnTo>
                    <a:pt x="15" y="76"/>
                  </a:lnTo>
                  <a:lnTo>
                    <a:pt x="15" y="77"/>
                  </a:lnTo>
                  <a:lnTo>
                    <a:pt x="15" y="79"/>
                  </a:lnTo>
                  <a:lnTo>
                    <a:pt x="15" y="80"/>
                  </a:lnTo>
                  <a:lnTo>
                    <a:pt x="13" y="83"/>
                  </a:lnTo>
                  <a:lnTo>
                    <a:pt x="13" y="84"/>
                  </a:lnTo>
                  <a:lnTo>
                    <a:pt x="12" y="85"/>
                  </a:lnTo>
                  <a:lnTo>
                    <a:pt x="12" y="86"/>
                  </a:lnTo>
                  <a:lnTo>
                    <a:pt x="11" y="89"/>
                  </a:lnTo>
                  <a:lnTo>
                    <a:pt x="8" y="65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5" y="43"/>
                  </a:lnTo>
                  <a:lnTo>
                    <a:pt x="4" y="30"/>
                  </a:lnTo>
                  <a:lnTo>
                    <a:pt x="1" y="10"/>
                  </a:lnTo>
                  <a:lnTo>
                    <a:pt x="1" y="9"/>
                  </a:lnTo>
                  <a:lnTo>
                    <a:pt x="0" y="1"/>
                  </a:lnTo>
                  <a:lnTo>
                    <a:pt x="9" y="2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6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34" y="2"/>
                  </a:lnTo>
                  <a:lnTo>
                    <a:pt x="40" y="2"/>
                  </a:lnTo>
                  <a:lnTo>
                    <a:pt x="52" y="3"/>
                  </a:lnTo>
                  <a:lnTo>
                    <a:pt x="53" y="3"/>
                  </a:lnTo>
                  <a:lnTo>
                    <a:pt x="54" y="3"/>
                  </a:lnTo>
                  <a:lnTo>
                    <a:pt x="70" y="4"/>
                  </a:lnTo>
                  <a:lnTo>
                    <a:pt x="70" y="0"/>
                  </a:lnTo>
                  <a:lnTo>
                    <a:pt x="81" y="1"/>
                  </a:lnTo>
                  <a:lnTo>
                    <a:pt x="87" y="1"/>
                  </a:lnTo>
                  <a:lnTo>
                    <a:pt x="90" y="1"/>
                  </a:lnTo>
                  <a:lnTo>
                    <a:pt x="93" y="1"/>
                  </a:lnTo>
                  <a:lnTo>
                    <a:pt x="100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6" name="Craighead"/>
            <p:cNvSpPr>
              <a:spLocks/>
            </p:cNvSpPr>
            <p:nvPr/>
          </p:nvSpPr>
          <p:spPr bwMode="auto">
            <a:xfrm>
              <a:off x="680" y="121"/>
              <a:ext cx="142" cy="72"/>
            </a:xfrm>
            <a:custGeom>
              <a:avLst/>
              <a:gdLst/>
              <a:ahLst/>
              <a:cxnLst>
                <a:cxn ang="0">
                  <a:pos x="142" y="26"/>
                </a:cxn>
                <a:cxn ang="0">
                  <a:pos x="142" y="47"/>
                </a:cxn>
                <a:cxn ang="0">
                  <a:pos x="142" y="58"/>
                </a:cxn>
                <a:cxn ang="0">
                  <a:pos x="138" y="71"/>
                </a:cxn>
                <a:cxn ang="0">
                  <a:pos x="112" y="71"/>
                </a:cxn>
                <a:cxn ang="0">
                  <a:pos x="102" y="70"/>
                </a:cxn>
                <a:cxn ang="0">
                  <a:pos x="87" y="70"/>
                </a:cxn>
                <a:cxn ang="0">
                  <a:pos x="75" y="71"/>
                </a:cxn>
                <a:cxn ang="0">
                  <a:pos x="61" y="70"/>
                </a:cxn>
                <a:cxn ang="0">
                  <a:pos x="50" y="70"/>
                </a:cxn>
                <a:cxn ang="0">
                  <a:pos x="38" y="70"/>
                </a:cxn>
                <a:cxn ang="0">
                  <a:pos x="30" y="70"/>
                </a:cxn>
                <a:cxn ang="0">
                  <a:pos x="14" y="70"/>
                </a:cxn>
                <a:cxn ang="0">
                  <a:pos x="4" y="70"/>
                </a:cxn>
                <a:cxn ang="0">
                  <a:pos x="0" y="69"/>
                </a:cxn>
                <a:cxn ang="0">
                  <a:pos x="0" y="54"/>
                </a:cxn>
                <a:cxn ang="0">
                  <a:pos x="0" y="49"/>
                </a:cxn>
                <a:cxn ang="0">
                  <a:pos x="1" y="41"/>
                </a:cxn>
                <a:cxn ang="0">
                  <a:pos x="1" y="27"/>
                </a:cxn>
                <a:cxn ang="0">
                  <a:pos x="6" y="27"/>
                </a:cxn>
                <a:cxn ang="0">
                  <a:pos x="11" y="27"/>
                </a:cxn>
                <a:cxn ang="0">
                  <a:pos x="31" y="18"/>
                </a:cxn>
                <a:cxn ang="0">
                  <a:pos x="34" y="16"/>
                </a:cxn>
                <a:cxn ang="0">
                  <a:pos x="32" y="14"/>
                </a:cxn>
                <a:cxn ang="0">
                  <a:pos x="34" y="13"/>
                </a:cxn>
                <a:cxn ang="0">
                  <a:pos x="32" y="12"/>
                </a:cxn>
                <a:cxn ang="0">
                  <a:pos x="33" y="12"/>
                </a:cxn>
                <a:cxn ang="0">
                  <a:pos x="34" y="10"/>
                </a:cxn>
                <a:cxn ang="0">
                  <a:pos x="34" y="9"/>
                </a:cxn>
                <a:cxn ang="0">
                  <a:pos x="35" y="8"/>
                </a:cxn>
                <a:cxn ang="0">
                  <a:pos x="35" y="7"/>
                </a:cxn>
                <a:cxn ang="0">
                  <a:pos x="41" y="7"/>
                </a:cxn>
                <a:cxn ang="0">
                  <a:pos x="54" y="7"/>
                </a:cxn>
                <a:cxn ang="0">
                  <a:pos x="64" y="7"/>
                </a:cxn>
                <a:cxn ang="0">
                  <a:pos x="82" y="8"/>
                </a:cxn>
                <a:cxn ang="0">
                  <a:pos x="92" y="8"/>
                </a:cxn>
                <a:cxn ang="0">
                  <a:pos x="113" y="8"/>
                </a:cxn>
                <a:cxn ang="0">
                  <a:pos x="123" y="8"/>
                </a:cxn>
                <a:cxn ang="0">
                  <a:pos x="123" y="5"/>
                </a:cxn>
                <a:cxn ang="0">
                  <a:pos x="123" y="2"/>
                </a:cxn>
                <a:cxn ang="0">
                  <a:pos x="125" y="1"/>
                </a:cxn>
                <a:cxn ang="0">
                  <a:pos x="127" y="0"/>
                </a:cxn>
                <a:cxn ang="0">
                  <a:pos x="142" y="0"/>
                </a:cxn>
              </a:cxnLst>
              <a:rect l="0" t="0" r="r" b="b"/>
              <a:pathLst>
                <a:path w="142" h="72">
                  <a:moveTo>
                    <a:pt x="142" y="0"/>
                  </a:moveTo>
                  <a:lnTo>
                    <a:pt x="142" y="23"/>
                  </a:lnTo>
                  <a:lnTo>
                    <a:pt x="142" y="26"/>
                  </a:lnTo>
                  <a:lnTo>
                    <a:pt x="142" y="33"/>
                  </a:lnTo>
                  <a:lnTo>
                    <a:pt x="142" y="45"/>
                  </a:lnTo>
                  <a:lnTo>
                    <a:pt x="142" y="47"/>
                  </a:lnTo>
                  <a:lnTo>
                    <a:pt x="142" y="51"/>
                  </a:lnTo>
                  <a:lnTo>
                    <a:pt x="142" y="53"/>
                  </a:lnTo>
                  <a:lnTo>
                    <a:pt x="142" y="58"/>
                  </a:lnTo>
                  <a:lnTo>
                    <a:pt x="142" y="65"/>
                  </a:lnTo>
                  <a:lnTo>
                    <a:pt x="142" y="72"/>
                  </a:lnTo>
                  <a:lnTo>
                    <a:pt x="138" y="71"/>
                  </a:lnTo>
                  <a:lnTo>
                    <a:pt x="132" y="71"/>
                  </a:lnTo>
                  <a:lnTo>
                    <a:pt x="122" y="71"/>
                  </a:lnTo>
                  <a:lnTo>
                    <a:pt x="112" y="71"/>
                  </a:lnTo>
                  <a:lnTo>
                    <a:pt x="109" y="71"/>
                  </a:lnTo>
                  <a:lnTo>
                    <a:pt x="106" y="70"/>
                  </a:lnTo>
                  <a:lnTo>
                    <a:pt x="102" y="70"/>
                  </a:lnTo>
                  <a:lnTo>
                    <a:pt x="97" y="70"/>
                  </a:lnTo>
                  <a:lnTo>
                    <a:pt x="94" y="70"/>
                  </a:lnTo>
                  <a:lnTo>
                    <a:pt x="87" y="70"/>
                  </a:lnTo>
                  <a:lnTo>
                    <a:pt x="82" y="71"/>
                  </a:lnTo>
                  <a:lnTo>
                    <a:pt x="81" y="71"/>
                  </a:lnTo>
                  <a:lnTo>
                    <a:pt x="75" y="71"/>
                  </a:lnTo>
                  <a:lnTo>
                    <a:pt x="72" y="71"/>
                  </a:lnTo>
                  <a:lnTo>
                    <a:pt x="68" y="71"/>
                  </a:lnTo>
                  <a:lnTo>
                    <a:pt x="61" y="70"/>
                  </a:lnTo>
                  <a:lnTo>
                    <a:pt x="54" y="70"/>
                  </a:lnTo>
                  <a:lnTo>
                    <a:pt x="53" y="70"/>
                  </a:lnTo>
                  <a:lnTo>
                    <a:pt x="50" y="70"/>
                  </a:lnTo>
                  <a:lnTo>
                    <a:pt x="41" y="70"/>
                  </a:lnTo>
                  <a:lnTo>
                    <a:pt x="41" y="70"/>
                  </a:lnTo>
                  <a:lnTo>
                    <a:pt x="38" y="70"/>
                  </a:lnTo>
                  <a:lnTo>
                    <a:pt x="37" y="70"/>
                  </a:lnTo>
                  <a:lnTo>
                    <a:pt x="36" y="70"/>
                  </a:lnTo>
                  <a:lnTo>
                    <a:pt x="30" y="70"/>
                  </a:lnTo>
                  <a:lnTo>
                    <a:pt x="29" y="70"/>
                  </a:lnTo>
                  <a:lnTo>
                    <a:pt x="20" y="70"/>
                  </a:lnTo>
                  <a:lnTo>
                    <a:pt x="14" y="70"/>
                  </a:lnTo>
                  <a:lnTo>
                    <a:pt x="12" y="70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0"/>
                  </a:lnTo>
                  <a:lnTo>
                    <a:pt x="2" y="70"/>
                  </a:lnTo>
                  <a:lnTo>
                    <a:pt x="0" y="69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3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1" y="43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4"/>
                  </a:lnTo>
                  <a:lnTo>
                    <a:pt x="1" y="34"/>
                  </a:lnTo>
                  <a:lnTo>
                    <a:pt x="1" y="27"/>
                  </a:lnTo>
                  <a:lnTo>
                    <a:pt x="3" y="27"/>
                  </a:lnTo>
                  <a:lnTo>
                    <a:pt x="5" y="27"/>
                  </a:lnTo>
                  <a:lnTo>
                    <a:pt x="6" y="27"/>
                  </a:lnTo>
                  <a:lnTo>
                    <a:pt x="7" y="27"/>
                  </a:lnTo>
                  <a:lnTo>
                    <a:pt x="7" y="27"/>
                  </a:lnTo>
                  <a:lnTo>
                    <a:pt x="11" y="27"/>
                  </a:lnTo>
                  <a:lnTo>
                    <a:pt x="17" y="28"/>
                  </a:lnTo>
                  <a:lnTo>
                    <a:pt x="31" y="28"/>
                  </a:lnTo>
                  <a:lnTo>
                    <a:pt x="31" y="18"/>
                  </a:lnTo>
                  <a:lnTo>
                    <a:pt x="33" y="18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33" y="16"/>
                  </a:lnTo>
                  <a:lnTo>
                    <a:pt x="33" y="14"/>
                  </a:lnTo>
                  <a:lnTo>
                    <a:pt x="32" y="14"/>
                  </a:lnTo>
                  <a:lnTo>
                    <a:pt x="33" y="14"/>
                  </a:lnTo>
                  <a:lnTo>
                    <a:pt x="34" y="13"/>
                  </a:lnTo>
                  <a:lnTo>
                    <a:pt x="34" y="13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4" y="12"/>
                  </a:lnTo>
                  <a:lnTo>
                    <a:pt x="34" y="11"/>
                  </a:lnTo>
                  <a:lnTo>
                    <a:pt x="34" y="10"/>
                  </a:lnTo>
                  <a:lnTo>
                    <a:pt x="33" y="10"/>
                  </a:lnTo>
                  <a:lnTo>
                    <a:pt x="33" y="10"/>
                  </a:lnTo>
                  <a:lnTo>
                    <a:pt x="34" y="9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5" y="8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8" y="7"/>
                  </a:lnTo>
                  <a:lnTo>
                    <a:pt x="41" y="7"/>
                  </a:lnTo>
                  <a:lnTo>
                    <a:pt x="42" y="7"/>
                  </a:lnTo>
                  <a:lnTo>
                    <a:pt x="50" y="7"/>
                  </a:lnTo>
                  <a:lnTo>
                    <a:pt x="54" y="7"/>
                  </a:lnTo>
                  <a:lnTo>
                    <a:pt x="57" y="7"/>
                  </a:lnTo>
                  <a:lnTo>
                    <a:pt x="61" y="7"/>
                  </a:lnTo>
                  <a:lnTo>
                    <a:pt x="64" y="7"/>
                  </a:lnTo>
                  <a:lnTo>
                    <a:pt x="69" y="7"/>
                  </a:lnTo>
                  <a:lnTo>
                    <a:pt x="79" y="8"/>
                  </a:lnTo>
                  <a:lnTo>
                    <a:pt x="82" y="8"/>
                  </a:lnTo>
                  <a:lnTo>
                    <a:pt x="87" y="8"/>
                  </a:lnTo>
                  <a:lnTo>
                    <a:pt x="90" y="8"/>
                  </a:lnTo>
                  <a:lnTo>
                    <a:pt x="92" y="8"/>
                  </a:lnTo>
                  <a:lnTo>
                    <a:pt x="103" y="8"/>
                  </a:lnTo>
                  <a:lnTo>
                    <a:pt x="109" y="8"/>
                  </a:lnTo>
                  <a:lnTo>
                    <a:pt x="113" y="8"/>
                  </a:lnTo>
                  <a:lnTo>
                    <a:pt x="115" y="8"/>
                  </a:lnTo>
                  <a:lnTo>
                    <a:pt x="118" y="8"/>
                  </a:lnTo>
                  <a:lnTo>
                    <a:pt x="123" y="8"/>
                  </a:lnTo>
                  <a:lnTo>
                    <a:pt x="123" y="7"/>
                  </a:lnTo>
                  <a:lnTo>
                    <a:pt x="123" y="6"/>
                  </a:lnTo>
                  <a:lnTo>
                    <a:pt x="123" y="5"/>
                  </a:lnTo>
                  <a:lnTo>
                    <a:pt x="124" y="5"/>
                  </a:lnTo>
                  <a:lnTo>
                    <a:pt x="123" y="3"/>
                  </a:lnTo>
                  <a:lnTo>
                    <a:pt x="123" y="2"/>
                  </a:lnTo>
                  <a:lnTo>
                    <a:pt x="124" y="2"/>
                  </a:lnTo>
                  <a:lnTo>
                    <a:pt x="124" y="1"/>
                  </a:lnTo>
                  <a:lnTo>
                    <a:pt x="125" y="1"/>
                  </a:lnTo>
                  <a:lnTo>
                    <a:pt x="125" y="1"/>
                  </a:lnTo>
                  <a:lnTo>
                    <a:pt x="125" y="0"/>
                  </a:lnTo>
                  <a:lnTo>
                    <a:pt x="127" y="0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7" name="Conway"/>
            <p:cNvSpPr>
              <a:spLocks/>
            </p:cNvSpPr>
            <p:nvPr/>
          </p:nvSpPr>
          <p:spPr bwMode="auto">
            <a:xfrm>
              <a:off x="300" y="250"/>
              <a:ext cx="106" cy="94"/>
            </a:xfrm>
            <a:custGeom>
              <a:avLst/>
              <a:gdLst/>
              <a:ahLst/>
              <a:cxnLst>
                <a:cxn ang="0">
                  <a:pos x="65" y="1"/>
                </a:cxn>
                <a:cxn ang="0">
                  <a:pos x="72" y="1"/>
                </a:cxn>
                <a:cxn ang="0">
                  <a:pos x="83" y="1"/>
                </a:cxn>
                <a:cxn ang="0">
                  <a:pos x="106" y="2"/>
                </a:cxn>
                <a:cxn ang="0">
                  <a:pos x="106" y="14"/>
                </a:cxn>
                <a:cxn ang="0">
                  <a:pos x="106" y="22"/>
                </a:cxn>
                <a:cxn ang="0">
                  <a:pos x="105" y="33"/>
                </a:cxn>
                <a:cxn ang="0">
                  <a:pos x="105" y="45"/>
                </a:cxn>
                <a:cxn ang="0">
                  <a:pos x="104" y="45"/>
                </a:cxn>
                <a:cxn ang="0">
                  <a:pos x="103" y="48"/>
                </a:cxn>
                <a:cxn ang="0">
                  <a:pos x="99" y="50"/>
                </a:cxn>
                <a:cxn ang="0">
                  <a:pos x="101" y="51"/>
                </a:cxn>
                <a:cxn ang="0">
                  <a:pos x="101" y="53"/>
                </a:cxn>
                <a:cxn ang="0">
                  <a:pos x="101" y="53"/>
                </a:cxn>
                <a:cxn ang="0">
                  <a:pos x="100" y="53"/>
                </a:cxn>
                <a:cxn ang="0">
                  <a:pos x="99" y="55"/>
                </a:cxn>
                <a:cxn ang="0">
                  <a:pos x="96" y="57"/>
                </a:cxn>
                <a:cxn ang="0">
                  <a:pos x="97" y="58"/>
                </a:cxn>
                <a:cxn ang="0">
                  <a:pos x="98" y="60"/>
                </a:cxn>
                <a:cxn ang="0">
                  <a:pos x="97" y="60"/>
                </a:cxn>
                <a:cxn ang="0">
                  <a:pos x="97" y="64"/>
                </a:cxn>
                <a:cxn ang="0">
                  <a:pos x="99" y="67"/>
                </a:cxn>
                <a:cxn ang="0">
                  <a:pos x="102" y="71"/>
                </a:cxn>
                <a:cxn ang="0">
                  <a:pos x="101" y="71"/>
                </a:cxn>
                <a:cxn ang="0">
                  <a:pos x="101" y="76"/>
                </a:cxn>
                <a:cxn ang="0">
                  <a:pos x="100" y="79"/>
                </a:cxn>
                <a:cxn ang="0">
                  <a:pos x="98" y="83"/>
                </a:cxn>
                <a:cxn ang="0">
                  <a:pos x="97" y="84"/>
                </a:cxn>
                <a:cxn ang="0">
                  <a:pos x="94" y="81"/>
                </a:cxn>
                <a:cxn ang="0">
                  <a:pos x="92" y="84"/>
                </a:cxn>
                <a:cxn ang="0">
                  <a:pos x="90" y="84"/>
                </a:cxn>
                <a:cxn ang="0">
                  <a:pos x="85" y="88"/>
                </a:cxn>
                <a:cxn ang="0">
                  <a:pos x="81" y="92"/>
                </a:cxn>
                <a:cxn ang="0">
                  <a:pos x="75" y="92"/>
                </a:cxn>
                <a:cxn ang="0">
                  <a:pos x="78" y="89"/>
                </a:cxn>
                <a:cxn ang="0">
                  <a:pos x="79" y="86"/>
                </a:cxn>
                <a:cxn ang="0">
                  <a:pos x="76" y="85"/>
                </a:cxn>
                <a:cxn ang="0">
                  <a:pos x="69" y="92"/>
                </a:cxn>
                <a:cxn ang="0">
                  <a:pos x="62" y="94"/>
                </a:cxn>
                <a:cxn ang="0">
                  <a:pos x="56" y="94"/>
                </a:cxn>
                <a:cxn ang="0">
                  <a:pos x="45" y="94"/>
                </a:cxn>
                <a:cxn ang="0">
                  <a:pos x="14" y="93"/>
                </a:cxn>
                <a:cxn ang="0">
                  <a:pos x="0" y="93"/>
                </a:cxn>
                <a:cxn ang="0">
                  <a:pos x="2" y="88"/>
                </a:cxn>
                <a:cxn ang="0">
                  <a:pos x="0" y="86"/>
                </a:cxn>
                <a:cxn ang="0">
                  <a:pos x="2" y="85"/>
                </a:cxn>
                <a:cxn ang="0">
                  <a:pos x="5" y="84"/>
                </a:cxn>
                <a:cxn ang="0">
                  <a:pos x="9" y="84"/>
                </a:cxn>
                <a:cxn ang="0">
                  <a:pos x="12" y="81"/>
                </a:cxn>
                <a:cxn ang="0">
                  <a:pos x="12" y="79"/>
                </a:cxn>
                <a:cxn ang="0">
                  <a:pos x="17" y="75"/>
                </a:cxn>
                <a:cxn ang="0">
                  <a:pos x="21" y="71"/>
                </a:cxn>
                <a:cxn ang="0">
                  <a:pos x="31" y="70"/>
                </a:cxn>
                <a:cxn ang="0">
                  <a:pos x="35" y="70"/>
                </a:cxn>
                <a:cxn ang="0">
                  <a:pos x="35" y="49"/>
                </a:cxn>
              </a:cxnLst>
              <a:rect l="0" t="0" r="r" b="b"/>
              <a:pathLst>
                <a:path w="106" h="94">
                  <a:moveTo>
                    <a:pt x="36" y="0"/>
                  </a:moveTo>
                  <a:lnTo>
                    <a:pt x="49" y="0"/>
                  </a:lnTo>
                  <a:lnTo>
                    <a:pt x="64" y="1"/>
                  </a:lnTo>
                  <a:lnTo>
                    <a:pt x="65" y="1"/>
                  </a:lnTo>
                  <a:lnTo>
                    <a:pt x="65" y="1"/>
                  </a:lnTo>
                  <a:lnTo>
                    <a:pt x="69" y="1"/>
                  </a:lnTo>
                  <a:lnTo>
                    <a:pt x="69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4" y="1"/>
                  </a:lnTo>
                  <a:lnTo>
                    <a:pt x="74" y="1"/>
                  </a:lnTo>
                  <a:lnTo>
                    <a:pt x="83" y="1"/>
                  </a:lnTo>
                  <a:lnTo>
                    <a:pt x="90" y="1"/>
                  </a:lnTo>
                  <a:lnTo>
                    <a:pt x="96" y="1"/>
                  </a:lnTo>
                  <a:lnTo>
                    <a:pt x="99" y="1"/>
                  </a:lnTo>
                  <a:lnTo>
                    <a:pt x="106" y="2"/>
                  </a:lnTo>
                  <a:lnTo>
                    <a:pt x="106" y="5"/>
                  </a:lnTo>
                  <a:lnTo>
                    <a:pt x="106" y="5"/>
                  </a:lnTo>
                  <a:lnTo>
                    <a:pt x="106" y="12"/>
                  </a:lnTo>
                  <a:lnTo>
                    <a:pt x="106" y="14"/>
                  </a:lnTo>
                  <a:lnTo>
                    <a:pt x="106" y="16"/>
                  </a:lnTo>
                  <a:lnTo>
                    <a:pt x="106" y="16"/>
                  </a:lnTo>
                  <a:lnTo>
                    <a:pt x="106" y="19"/>
                  </a:lnTo>
                  <a:lnTo>
                    <a:pt x="106" y="22"/>
                  </a:lnTo>
                  <a:lnTo>
                    <a:pt x="106" y="23"/>
                  </a:lnTo>
                  <a:lnTo>
                    <a:pt x="106" y="29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5" y="44"/>
                  </a:lnTo>
                  <a:lnTo>
                    <a:pt x="105" y="44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6"/>
                  </a:lnTo>
                  <a:lnTo>
                    <a:pt x="104" y="46"/>
                  </a:lnTo>
                  <a:lnTo>
                    <a:pt x="104" y="45"/>
                  </a:lnTo>
                  <a:lnTo>
                    <a:pt x="103" y="46"/>
                  </a:lnTo>
                  <a:lnTo>
                    <a:pt x="103" y="47"/>
                  </a:lnTo>
                  <a:lnTo>
                    <a:pt x="103" y="47"/>
                  </a:lnTo>
                  <a:lnTo>
                    <a:pt x="103" y="48"/>
                  </a:lnTo>
                  <a:lnTo>
                    <a:pt x="101" y="50"/>
                  </a:lnTo>
                  <a:lnTo>
                    <a:pt x="100" y="49"/>
                  </a:lnTo>
                  <a:lnTo>
                    <a:pt x="100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100" y="51"/>
                  </a:lnTo>
                  <a:lnTo>
                    <a:pt x="100" y="51"/>
                  </a:lnTo>
                  <a:lnTo>
                    <a:pt x="101" y="51"/>
                  </a:lnTo>
                  <a:lnTo>
                    <a:pt x="101" y="52"/>
                  </a:lnTo>
                  <a:lnTo>
                    <a:pt x="102" y="52"/>
                  </a:lnTo>
                  <a:lnTo>
                    <a:pt x="102" y="52"/>
                  </a:lnTo>
                  <a:lnTo>
                    <a:pt x="101" y="53"/>
                  </a:lnTo>
                  <a:lnTo>
                    <a:pt x="101" y="54"/>
                  </a:lnTo>
                  <a:lnTo>
                    <a:pt x="101" y="54"/>
                  </a:lnTo>
                  <a:lnTo>
                    <a:pt x="101" y="53"/>
                  </a:lnTo>
                  <a:lnTo>
                    <a:pt x="101" y="53"/>
                  </a:lnTo>
                  <a:lnTo>
                    <a:pt x="101" y="52"/>
                  </a:lnTo>
                  <a:lnTo>
                    <a:pt x="100" y="52"/>
                  </a:lnTo>
                  <a:lnTo>
                    <a:pt x="100" y="53"/>
                  </a:lnTo>
                  <a:lnTo>
                    <a:pt x="100" y="53"/>
                  </a:lnTo>
                  <a:lnTo>
                    <a:pt x="100" y="53"/>
                  </a:lnTo>
                  <a:lnTo>
                    <a:pt x="100" y="54"/>
                  </a:lnTo>
                  <a:lnTo>
                    <a:pt x="100" y="55"/>
                  </a:lnTo>
                  <a:lnTo>
                    <a:pt x="99" y="55"/>
                  </a:lnTo>
                  <a:lnTo>
                    <a:pt x="99" y="55"/>
                  </a:lnTo>
                  <a:lnTo>
                    <a:pt x="97" y="56"/>
                  </a:lnTo>
                  <a:lnTo>
                    <a:pt x="97" y="57"/>
                  </a:lnTo>
                  <a:lnTo>
                    <a:pt x="96" y="57"/>
                  </a:lnTo>
                  <a:lnTo>
                    <a:pt x="96" y="58"/>
                  </a:lnTo>
                  <a:lnTo>
                    <a:pt x="97" y="59"/>
                  </a:lnTo>
                  <a:lnTo>
                    <a:pt x="97" y="59"/>
                  </a:lnTo>
                  <a:lnTo>
                    <a:pt x="97" y="58"/>
                  </a:lnTo>
                  <a:lnTo>
                    <a:pt x="98" y="58"/>
                  </a:lnTo>
                  <a:lnTo>
                    <a:pt x="99" y="59"/>
                  </a:lnTo>
                  <a:lnTo>
                    <a:pt x="99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7" y="60"/>
                  </a:lnTo>
                  <a:lnTo>
                    <a:pt x="97" y="61"/>
                  </a:lnTo>
                  <a:lnTo>
                    <a:pt x="97" y="62"/>
                  </a:lnTo>
                  <a:lnTo>
                    <a:pt x="97" y="64"/>
                  </a:lnTo>
                  <a:lnTo>
                    <a:pt x="97" y="64"/>
                  </a:lnTo>
                  <a:lnTo>
                    <a:pt x="97" y="64"/>
                  </a:lnTo>
                  <a:lnTo>
                    <a:pt x="98" y="66"/>
                  </a:lnTo>
                  <a:lnTo>
                    <a:pt x="98" y="66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100" y="68"/>
                  </a:lnTo>
                  <a:lnTo>
                    <a:pt x="102" y="70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1" y="71"/>
                  </a:lnTo>
                  <a:lnTo>
                    <a:pt x="101" y="71"/>
                  </a:lnTo>
                  <a:lnTo>
                    <a:pt x="101" y="72"/>
                  </a:lnTo>
                  <a:lnTo>
                    <a:pt x="102" y="73"/>
                  </a:lnTo>
                  <a:lnTo>
                    <a:pt x="101" y="76"/>
                  </a:lnTo>
                  <a:lnTo>
                    <a:pt x="101" y="77"/>
                  </a:lnTo>
                  <a:lnTo>
                    <a:pt x="101" y="78"/>
                  </a:lnTo>
                  <a:lnTo>
                    <a:pt x="101" y="79"/>
                  </a:lnTo>
                  <a:lnTo>
                    <a:pt x="100" y="79"/>
                  </a:lnTo>
                  <a:lnTo>
                    <a:pt x="99" y="80"/>
                  </a:lnTo>
                  <a:lnTo>
                    <a:pt x="99" y="81"/>
                  </a:lnTo>
                  <a:lnTo>
                    <a:pt x="99" y="81"/>
                  </a:lnTo>
                  <a:lnTo>
                    <a:pt x="98" y="83"/>
                  </a:lnTo>
                  <a:lnTo>
                    <a:pt x="98" y="84"/>
                  </a:lnTo>
                  <a:lnTo>
                    <a:pt x="97" y="84"/>
                  </a:lnTo>
                  <a:lnTo>
                    <a:pt x="97" y="84"/>
                  </a:lnTo>
                  <a:lnTo>
                    <a:pt x="97" y="84"/>
                  </a:lnTo>
                  <a:lnTo>
                    <a:pt x="96" y="84"/>
                  </a:lnTo>
                  <a:lnTo>
                    <a:pt x="96" y="84"/>
                  </a:lnTo>
                  <a:lnTo>
                    <a:pt x="94" y="81"/>
                  </a:lnTo>
                  <a:lnTo>
                    <a:pt x="94" y="81"/>
                  </a:lnTo>
                  <a:lnTo>
                    <a:pt x="94" y="81"/>
                  </a:lnTo>
                  <a:lnTo>
                    <a:pt x="93" y="82"/>
                  </a:lnTo>
                  <a:lnTo>
                    <a:pt x="92" y="83"/>
                  </a:lnTo>
                  <a:lnTo>
                    <a:pt x="92" y="84"/>
                  </a:lnTo>
                  <a:lnTo>
                    <a:pt x="92" y="84"/>
                  </a:lnTo>
                  <a:lnTo>
                    <a:pt x="91" y="84"/>
                  </a:lnTo>
                  <a:lnTo>
                    <a:pt x="90" y="84"/>
                  </a:lnTo>
                  <a:lnTo>
                    <a:pt x="90" y="84"/>
                  </a:lnTo>
                  <a:lnTo>
                    <a:pt x="89" y="84"/>
                  </a:lnTo>
                  <a:lnTo>
                    <a:pt x="88" y="85"/>
                  </a:lnTo>
                  <a:lnTo>
                    <a:pt x="86" y="88"/>
                  </a:lnTo>
                  <a:lnTo>
                    <a:pt x="85" y="88"/>
                  </a:lnTo>
                  <a:lnTo>
                    <a:pt x="84" y="90"/>
                  </a:lnTo>
                  <a:lnTo>
                    <a:pt x="83" y="91"/>
                  </a:lnTo>
                  <a:lnTo>
                    <a:pt x="82" y="92"/>
                  </a:lnTo>
                  <a:lnTo>
                    <a:pt x="81" y="92"/>
                  </a:lnTo>
                  <a:lnTo>
                    <a:pt x="80" y="93"/>
                  </a:lnTo>
                  <a:lnTo>
                    <a:pt x="77" y="93"/>
                  </a:lnTo>
                  <a:lnTo>
                    <a:pt x="75" y="93"/>
                  </a:lnTo>
                  <a:lnTo>
                    <a:pt x="75" y="92"/>
                  </a:lnTo>
                  <a:lnTo>
                    <a:pt x="75" y="91"/>
                  </a:lnTo>
                  <a:lnTo>
                    <a:pt x="76" y="90"/>
                  </a:lnTo>
                  <a:lnTo>
                    <a:pt x="77" y="90"/>
                  </a:lnTo>
                  <a:lnTo>
                    <a:pt x="78" y="89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9" y="87"/>
                  </a:lnTo>
                  <a:lnTo>
                    <a:pt x="79" y="86"/>
                  </a:lnTo>
                  <a:lnTo>
                    <a:pt x="79" y="85"/>
                  </a:lnTo>
                  <a:lnTo>
                    <a:pt x="78" y="85"/>
                  </a:lnTo>
                  <a:lnTo>
                    <a:pt x="77" y="85"/>
                  </a:lnTo>
                  <a:lnTo>
                    <a:pt x="76" y="85"/>
                  </a:lnTo>
                  <a:lnTo>
                    <a:pt x="75" y="85"/>
                  </a:lnTo>
                  <a:lnTo>
                    <a:pt x="74" y="86"/>
                  </a:lnTo>
                  <a:lnTo>
                    <a:pt x="72" y="89"/>
                  </a:lnTo>
                  <a:lnTo>
                    <a:pt x="69" y="92"/>
                  </a:lnTo>
                  <a:lnTo>
                    <a:pt x="69" y="93"/>
                  </a:lnTo>
                  <a:lnTo>
                    <a:pt x="68" y="93"/>
                  </a:lnTo>
                  <a:lnTo>
                    <a:pt x="65" y="94"/>
                  </a:lnTo>
                  <a:lnTo>
                    <a:pt x="62" y="94"/>
                  </a:lnTo>
                  <a:lnTo>
                    <a:pt x="62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56" y="94"/>
                  </a:lnTo>
                  <a:lnTo>
                    <a:pt x="54" y="94"/>
                  </a:lnTo>
                  <a:lnTo>
                    <a:pt x="51" y="94"/>
                  </a:lnTo>
                  <a:lnTo>
                    <a:pt x="45" y="94"/>
                  </a:lnTo>
                  <a:lnTo>
                    <a:pt x="45" y="94"/>
                  </a:lnTo>
                  <a:lnTo>
                    <a:pt x="41" y="94"/>
                  </a:lnTo>
                  <a:lnTo>
                    <a:pt x="34" y="94"/>
                  </a:lnTo>
                  <a:lnTo>
                    <a:pt x="25" y="94"/>
                  </a:lnTo>
                  <a:lnTo>
                    <a:pt x="14" y="93"/>
                  </a:lnTo>
                  <a:lnTo>
                    <a:pt x="14" y="94"/>
                  </a:lnTo>
                  <a:lnTo>
                    <a:pt x="11" y="93"/>
                  </a:lnTo>
                  <a:lnTo>
                    <a:pt x="6" y="93"/>
                  </a:lnTo>
                  <a:lnTo>
                    <a:pt x="0" y="93"/>
                  </a:lnTo>
                  <a:lnTo>
                    <a:pt x="1" y="91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8"/>
                  </a:lnTo>
                  <a:lnTo>
                    <a:pt x="2" y="87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5"/>
                  </a:lnTo>
                  <a:lnTo>
                    <a:pt x="1" y="85"/>
                  </a:lnTo>
                  <a:lnTo>
                    <a:pt x="2" y="85"/>
                  </a:lnTo>
                  <a:lnTo>
                    <a:pt x="2" y="85"/>
                  </a:lnTo>
                  <a:lnTo>
                    <a:pt x="3" y="84"/>
                  </a:lnTo>
                  <a:lnTo>
                    <a:pt x="4" y="83"/>
                  </a:lnTo>
                  <a:lnTo>
                    <a:pt x="4" y="83"/>
                  </a:lnTo>
                  <a:lnTo>
                    <a:pt x="5" y="84"/>
                  </a:lnTo>
                  <a:lnTo>
                    <a:pt x="7" y="83"/>
                  </a:lnTo>
                  <a:lnTo>
                    <a:pt x="8" y="83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10" y="84"/>
                  </a:lnTo>
                  <a:lnTo>
                    <a:pt x="11" y="83"/>
                  </a:lnTo>
                  <a:lnTo>
                    <a:pt x="12" y="83"/>
                  </a:lnTo>
                  <a:lnTo>
                    <a:pt x="12" y="81"/>
                  </a:lnTo>
                  <a:lnTo>
                    <a:pt x="12" y="81"/>
                  </a:lnTo>
                  <a:lnTo>
                    <a:pt x="12" y="80"/>
                  </a:lnTo>
                  <a:lnTo>
                    <a:pt x="12" y="80"/>
                  </a:lnTo>
                  <a:lnTo>
                    <a:pt x="12" y="79"/>
                  </a:lnTo>
                  <a:lnTo>
                    <a:pt x="15" y="78"/>
                  </a:lnTo>
                  <a:lnTo>
                    <a:pt x="16" y="77"/>
                  </a:lnTo>
                  <a:lnTo>
                    <a:pt x="17" y="75"/>
                  </a:lnTo>
                  <a:lnTo>
                    <a:pt x="17" y="75"/>
                  </a:lnTo>
                  <a:lnTo>
                    <a:pt x="19" y="74"/>
                  </a:lnTo>
                  <a:lnTo>
                    <a:pt x="20" y="73"/>
                  </a:lnTo>
                  <a:lnTo>
                    <a:pt x="21" y="72"/>
                  </a:lnTo>
                  <a:lnTo>
                    <a:pt x="21" y="71"/>
                  </a:lnTo>
                  <a:lnTo>
                    <a:pt x="23" y="71"/>
                  </a:lnTo>
                  <a:lnTo>
                    <a:pt x="26" y="71"/>
                  </a:lnTo>
                  <a:lnTo>
                    <a:pt x="27" y="70"/>
                  </a:lnTo>
                  <a:lnTo>
                    <a:pt x="31" y="70"/>
                  </a:lnTo>
                  <a:lnTo>
                    <a:pt x="32" y="70"/>
                  </a:lnTo>
                  <a:lnTo>
                    <a:pt x="33" y="70"/>
                  </a:lnTo>
                  <a:lnTo>
                    <a:pt x="34" y="70"/>
                  </a:lnTo>
                  <a:lnTo>
                    <a:pt x="35" y="70"/>
                  </a:lnTo>
                  <a:lnTo>
                    <a:pt x="35" y="60"/>
                  </a:lnTo>
                  <a:lnTo>
                    <a:pt x="35" y="51"/>
                  </a:lnTo>
                  <a:lnTo>
                    <a:pt x="35" y="49"/>
                  </a:lnTo>
                  <a:lnTo>
                    <a:pt x="35" y="49"/>
                  </a:lnTo>
                  <a:lnTo>
                    <a:pt x="35" y="45"/>
                  </a:lnTo>
                  <a:lnTo>
                    <a:pt x="36" y="2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8" name="Columbia"/>
            <p:cNvSpPr>
              <a:spLocks/>
            </p:cNvSpPr>
            <p:nvPr/>
          </p:nvSpPr>
          <p:spPr bwMode="auto">
            <a:xfrm>
              <a:off x="214" y="734"/>
              <a:ext cx="98" cy="106"/>
            </a:xfrm>
            <a:custGeom>
              <a:avLst/>
              <a:gdLst/>
              <a:ahLst/>
              <a:cxnLst>
                <a:cxn ang="0">
                  <a:pos x="51" y="4"/>
                </a:cxn>
                <a:cxn ang="0">
                  <a:pos x="62" y="0"/>
                </a:cxn>
                <a:cxn ang="0">
                  <a:pos x="71" y="5"/>
                </a:cxn>
                <a:cxn ang="0">
                  <a:pos x="71" y="18"/>
                </a:cxn>
                <a:cxn ang="0">
                  <a:pos x="92" y="19"/>
                </a:cxn>
                <a:cxn ang="0">
                  <a:pos x="98" y="19"/>
                </a:cxn>
                <a:cxn ang="0">
                  <a:pos x="97" y="26"/>
                </a:cxn>
                <a:cxn ang="0">
                  <a:pos x="97" y="40"/>
                </a:cxn>
                <a:cxn ang="0">
                  <a:pos x="97" y="50"/>
                </a:cxn>
                <a:cxn ang="0">
                  <a:pos x="96" y="58"/>
                </a:cxn>
                <a:cxn ang="0">
                  <a:pos x="96" y="61"/>
                </a:cxn>
                <a:cxn ang="0">
                  <a:pos x="96" y="63"/>
                </a:cxn>
                <a:cxn ang="0">
                  <a:pos x="96" y="76"/>
                </a:cxn>
                <a:cxn ang="0">
                  <a:pos x="96" y="82"/>
                </a:cxn>
                <a:cxn ang="0">
                  <a:pos x="96" y="106"/>
                </a:cxn>
                <a:cxn ang="0">
                  <a:pos x="79" y="106"/>
                </a:cxn>
                <a:cxn ang="0">
                  <a:pos x="74" y="106"/>
                </a:cxn>
                <a:cxn ang="0">
                  <a:pos x="52" y="105"/>
                </a:cxn>
                <a:cxn ang="0">
                  <a:pos x="35" y="105"/>
                </a:cxn>
                <a:cxn ang="0">
                  <a:pos x="22" y="105"/>
                </a:cxn>
                <a:cxn ang="0">
                  <a:pos x="0" y="105"/>
                </a:cxn>
                <a:cxn ang="0">
                  <a:pos x="1" y="63"/>
                </a:cxn>
                <a:cxn ang="0">
                  <a:pos x="2" y="47"/>
                </a:cxn>
                <a:cxn ang="0">
                  <a:pos x="9" y="48"/>
                </a:cxn>
                <a:cxn ang="0">
                  <a:pos x="10" y="46"/>
                </a:cxn>
                <a:cxn ang="0">
                  <a:pos x="11" y="44"/>
                </a:cxn>
                <a:cxn ang="0">
                  <a:pos x="10" y="41"/>
                </a:cxn>
                <a:cxn ang="0">
                  <a:pos x="11" y="40"/>
                </a:cxn>
                <a:cxn ang="0">
                  <a:pos x="12" y="39"/>
                </a:cxn>
                <a:cxn ang="0">
                  <a:pos x="13" y="37"/>
                </a:cxn>
                <a:cxn ang="0">
                  <a:pos x="12" y="34"/>
                </a:cxn>
                <a:cxn ang="0">
                  <a:pos x="13" y="31"/>
                </a:cxn>
                <a:cxn ang="0">
                  <a:pos x="13" y="31"/>
                </a:cxn>
                <a:cxn ang="0">
                  <a:pos x="14" y="29"/>
                </a:cxn>
                <a:cxn ang="0">
                  <a:pos x="14" y="29"/>
                </a:cxn>
                <a:cxn ang="0">
                  <a:pos x="14" y="27"/>
                </a:cxn>
                <a:cxn ang="0">
                  <a:pos x="15" y="25"/>
                </a:cxn>
                <a:cxn ang="0">
                  <a:pos x="15" y="23"/>
                </a:cxn>
                <a:cxn ang="0">
                  <a:pos x="16" y="21"/>
                </a:cxn>
                <a:cxn ang="0">
                  <a:pos x="17" y="20"/>
                </a:cxn>
                <a:cxn ang="0">
                  <a:pos x="18" y="18"/>
                </a:cxn>
                <a:cxn ang="0">
                  <a:pos x="18" y="15"/>
                </a:cxn>
                <a:cxn ang="0">
                  <a:pos x="18" y="14"/>
                </a:cxn>
                <a:cxn ang="0">
                  <a:pos x="18" y="13"/>
                </a:cxn>
                <a:cxn ang="0">
                  <a:pos x="20" y="13"/>
                </a:cxn>
                <a:cxn ang="0">
                  <a:pos x="20" y="11"/>
                </a:cxn>
                <a:cxn ang="0">
                  <a:pos x="20" y="9"/>
                </a:cxn>
                <a:cxn ang="0">
                  <a:pos x="21" y="8"/>
                </a:cxn>
                <a:cxn ang="0">
                  <a:pos x="22" y="5"/>
                </a:cxn>
                <a:cxn ang="0">
                  <a:pos x="23" y="5"/>
                </a:cxn>
                <a:cxn ang="0">
                  <a:pos x="35" y="3"/>
                </a:cxn>
                <a:cxn ang="0">
                  <a:pos x="46" y="3"/>
                </a:cxn>
              </a:cxnLst>
              <a:rect l="0" t="0" r="r" b="b"/>
              <a:pathLst>
                <a:path w="98" h="106">
                  <a:moveTo>
                    <a:pt x="47" y="4"/>
                  </a:moveTo>
                  <a:lnTo>
                    <a:pt x="51" y="4"/>
                  </a:lnTo>
                  <a:lnTo>
                    <a:pt x="51" y="0"/>
                  </a:lnTo>
                  <a:lnTo>
                    <a:pt x="62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1" y="11"/>
                  </a:lnTo>
                  <a:lnTo>
                    <a:pt x="71" y="18"/>
                  </a:lnTo>
                  <a:lnTo>
                    <a:pt x="91" y="19"/>
                  </a:lnTo>
                  <a:lnTo>
                    <a:pt x="92" y="19"/>
                  </a:lnTo>
                  <a:lnTo>
                    <a:pt x="94" y="19"/>
                  </a:lnTo>
                  <a:lnTo>
                    <a:pt x="98" y="19"/>
                  </a:lnTo>
                  <a:lnTo>
                    <a:pt x="97" y="26"/>
                  </a:lnTo>
                  <a:lnTo>
                    <a:pt x="97" y="26"/>
                  </a:lnTo>
                  <a:lnTo>
                    <a:pt x="97" y="40"/>
                  </a:lnTo>
                  <a:lnTo>
                    <a:pt x="97" y="40"/>
                  </a:lnTo>
                  <a:lnTo>
                    <a:pt x="97" y="50"/>
                  </a:lnTo>
                  <a:lnTo>
                    <a:pt x="97" y="50"/>
                  </a:lnTo>
                  <a:lnTo>
                    <a:pt x="97" y="57"/>
                  </a:lnTo>
                  <a:lnTo>
                    <a:pt x="96" y="58"/>
                  </a:lnTo>
                  <a:lnTo>
                    <a:pt x="96" y="58"/>
                  </a:lnTo>
                  <a:lnTo>
                    <a:pt x="96" y="61"/>
                  </a:lnTo>
                  <a:lnTo>
                    <a:pt x="96" y="61"/>
                  </a:lnTo>
                  <a:lnTo>
                    <a:pt x="96" y="63"/>
                  </a:lnTo>
                  <a:lnTo>
                    <a:pt x="96" y="71"/>
                  </a:lnTo>
                  <a:lnTo>
                    <a:pt x="96" y="76"/>
                  </a:lnTo>
                  <a:lnTo>
                    <a:pt x="96" y="79"/>
                  </a:lnTo>
                  <a:lnTo>
                    <a:pt x="96" y="82"/>
                  </a:lnTo>
                  <a:lnTo>
                    <a:pt x="96" y="90"/>
                  </a:lnTo>
                  <a:lnTo>
                    <a:pt x="96" y="106"/>
                  </a:lnTo>
                  <a:lnTo>
                    <a:pt x="80" y="106"/>
                  </a:lnTo>
                  <a:lnTo>
                    <a:pt x="79" y="106"/>
                  </a:lnTo>
                  <a:lnTo>
                    <a:pt x="78" y="105"/>
                  </a:lnTo>
                  <a:lnTo>
                    <a:pt x="74" y="106"/>
                  </a:lnTo>
                  <a:lnTo>
                    <a:pt x="56" y="105"/>
                  </a:lnTo>
                  <a:lnTo>
                    <a:pt x="52" y="105"/>
                  </a:lnTo>
                  <a:lnTo>
                    <a:pt x="48" y="105"/>
                  </a:lnTo>
                  <a:lnTo>
                    <a:pt x="35" y="105"/>
                  </a:lnTo>
                  <a:lnTo>
                    <a:pt x="29" y="105"/>
                  </a:lnTo>
                  <a:lnTo>
                    <a:pt x="22" y="105"/>
                  </a:lnTo>
                  <a:lnTo>
                    <a:pt x="5" y="105"/>
                  </a:lnTo>
                  <a:lnTo>
                    <a:pt x="0" y="105"/>
                  </a:lnTo>
                  <a:lnTo>
                    <a:pt x="1" y="65"/>
                  </a:lnTo>
                  <a:lnTo>
                    <a:pt x="1" y="63"/>
                  </a:lnTo>
                  <a:lnTo>
                    <a:pt x="1" y="58"/>
                  </a:lnTo>
                  <a:lnTo>
                    <a:pt x="2" y="47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10" y="46"/>
                  </a:lnTo>
                  <a:lnTo>
                    <a:pt x="10" y="46"/>
                  </a:lnTo>
                  <a:lnTo>
                    <a:pt x="10" y="45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11" y="40"/>
                  </a:lnTo>
                  <a:lnTo>
                    <a:pt x="11" y="39"/>
                  </a:lnTo>
                  <a:lnTo>
                    <a:pt x="12" y="39"/>
                  </a:lnTo>
                  <a:lnTo>
                    <a:pt x="13" y="37"/>
                  </a:lnTo>
                  <a:lnTo>
                    <a:pt x="13" y="37"/>
                  </a:lnTo>
                  <a:lnTo>
                    <a:pt x="12" y="36"/>
                  </a:lnTo>
                  <a:lnTo>
                    <a:pt x="12" y="34"/>
                  </a:lnTo>
                  <a:lnTo>
                    <a:pt x="13" y="32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4" y="30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4" y="28"/>
                  </a:lnTo>
                  <a:lnTo>
                    <a:pt x="14" y="27"/>
                  </a:lnTo>
                  <a:lnTo>
                    <a:pt x="15" y="26"/>
                  </a:lnTo>
                  <a:lnTo>
                    <a:pt x="15" y="25"/>
                  </a:lnTo>
                  <a:lnTo>
                    <a:pt x="15" y="24"/>
                  </a:lnTo>
                  <a:lnTo>
                    <a:pt x="15" y="23"/>
                  </a:lnTo>
                  <a:lnTo>
                    <a:pt x="15" y="22"/>
                  </a:lnTo>
                  <a:lnTo>
                    <a:pt x="16" y="21"/>
                  </a:lnTo>
                  <a:lnTo>
                    <a:pt x="16" y="20"/>
                  </a:lnTo>
                  <a:lnTo>
                    <a:pt x="17" y="20"/>
                  </a:lnTo>
                  <a:lnTo>
                    <a:pt x="17" y="19"/>
                  </a:lnTo>
                  <a:lnTo>
                    <a:pt x="18" y="18"/>
                  </a:lnTo>
                  <a:lnTo>
                    <a:pt x="18" y="15"/>
                  </a:lnTo>
                  <a:lnTo>
                    <a:pt x="18" y="15"/>
                  </a:lnTo>
                  <a:lnTo>
                    <a:pt x="18" y="15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18" y="13"/>
                  </a:lnTo>
                  <a:lnTo>
                    <a:pt x="19" y="13"/>
                  </a:lnTo>
                  <a:lnTo>
                    <a:pt x="20" y="13"/>
                  </a:lnTo>
                  <a:lnTo>
                    <a:pt x="20" y="12"/>
                  </a:lnTo>
                  <a:lnTo>
                    <a:pt x="20" y="11"/>
                  </a:lnTo>
                  <a:lnTo>
                    <a:pt x="20" y="10"/>
                  </a:lnTo>
                  <a:lnTo>
                    <a:pt x="20" y="9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21" y="7"/>
                  </a:lnTo>
                  <a:lnTo>
                    <a:pt x="22" y="5"/>
                  </a:lnTo>
                  <a:lnTo>
                    <a:pt x="22" y="5"/>
                  </a:lnTo>
                  <a:lnTo>
                    <a:pt x="23" y="5"/>
                  </a:lnTo>
                  <a:lnTo>
                    <a:pt x="24" y="3"/>
                  </a:lnTo>
                  <a:lnTo>
                    <a:pt x="35" y="3"/>
                  </a:lnTo>
                  <a:lnTo>
                    <a:pt x="43" y="3"/>
                  </a:lnTo>
                  <a:lnTo>
                    <a:pt x="46" y="3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9" name="Cleveland"/>
            <p:cNvSpPr>
              <a:spLocks/>
            </p:cNvSpPr>
            <p:nvPr/>
          </p:nvSpPr>
          <p:spPr bwMode="auto">
            <a:xfrm>
              <a:off x="407" y="587"/>
              <a:ext cx="99" cy="87"/>
            </a:xfrm>
            <a:custGeom>
              <a:avLst/>
              <a:gdLst/>
              <a:ahLst/>
              <a:cxnLst>
                <a:cxn ang="0">
                  <a:pos x="82" y="1"/>
                </a:cxn>
                <a:cxn ang="0">
                  <a:pos x="99" y="12"/>
                </a:cxn>
                <a:cxn ang="0">
                  <a:pos x="99" y="21"/>
                </a:cxn>
                <a:cxn ang="0">
                  <a:pos x="95" y="21"/>
                </a:cxn>
                <a:cxn ang="0">
                  <a:pos x="95" y="45"/>
                </a:cxn>
                <a:cxn ang="0">
                  <a:pos x="95" y="66"/>
                </a:cxn>
                <a:cxn ang="0">
                  <a:pos x="95" y="87"/>
                </a:cxn>
                <a:cxn ang="0">
                  <a:pos x="68" y="87"/>
                </a:cxn>
                <a:cxn ang="0">
                  <a:pos x="63" y="87"/>
                </a:cxn>
                <a:cxn ang="0">
                  <a:pos x="27" y="86"/>
                </a:cxn>
                <a:cxn ang="0">
                  <a:pos x="27" y="84"/>
                </a:cxn>
                <a:cxn ang="0">
                  <a:pos x="27" y="82"/>
                </a:cxn>
                <a:cxn ang="0">
                  <a:pos x="27" y="82"/>
                </a:cxn>
                <a:cxn ang="0">
                  <a:pos x="27" y="81"/>
                </a:cxn>
                <a:cxn ang="0">
                  <a:pos x="25" y="77"/>
                </a:cxn>
                <a:cxn ang="0">
                  <a:pos x="27" y="74"/>
                </a:cxn>
                <a:cxn ang="0">
                  <a:pos x="27" y="71"/>
                </a:cxn>
                <a:cxn ang="0">
                  <a:pos x="28" y="71"/>
                </a:cxn>
                <a:cxn ang="0">
                  <a:pos x="28" y="69"/>
                </a:cxn>
                <a:cxn ang="0">
                  <a:pos x="27" y="69"/>
                </a:cxn>
                <a:cxn ang="0">
                  <a:pos x="27" y="65"/>
                </a:cxn>
                <a:cxn ang="0">
                  <a:pos x="25" y="64"/>
                </a:cxn>
                <a:cxn ang="0">
                  <a:pos x="27" y="62"/>
                </a:cxn>
                <a:cxn ang="0">
                  <a:pos x="26" y="60"/>
                </a:cxn>
                <a:cxn ang="0">
                  <a:pos x="26" y="58"/>
                </a:cxn>
                <a:cxn ang="0">
                  <a:pos x="25" y="54"/>
                </a:cxn>
                <a:cxn ang="0">
                  <a:pos x="24" y="54"/>
                </a:cxn>
                <a:cxn ang="0">
                  <a:pos x="24" y="54"/>
                </a:cxn>
                <a:cxn ang="0">
                  <a:pos x="23" y="51"/>
                </a:cxn>
                <a:cxn ang="0">
                  <a:pos x="22" y="51"/>
                </a:cxn>
                <a:cxn ang="0">
                  <a:pos x="22" y="50"/>
                </a:cxn>
                <a:cxn ang="0">
                  <a:pos x="21" y="50"/>
                </a:cxn>
                <a:cxn ang="0">
                  <a:pos x="21" y="49"/>
                </a:cxn>
                <a:cxn ang="0">
                  <a:pos x="19" y="49"/>
                </a:cxn>
                <a:cxn ang="0">
                  <a:pos x="18" y="48"/>
                </a:cxn>
                <a:cxn ang="0">
                  <a:pos x="17" y="46"/>
                </a:cxn>
                <a:cxn ang="0">
                  <a:pos x="16" y="44"/>
                </a:cxn>
                <a:cxn ang="0">
                  <a:pos x="16" y="44"/>
                </a:cxn>
                <a:cxn ang="0">
                  <a:pos x="15" y="42"/>
                </a:cxn>
                <a:cxn ang="0">
                  <a:pos x="14" y="40"/>
                </a:cxn>
                <a:cxn ang="0">
                  <a:pos x="14" y="40"/>
                </a:cxn>
                <a:cxn ang="0">
                  <a:pos x="14" y="37"/>
                </a:cxn>
                <a:cxn ang="0">
                  <a:pos x="12" y="36"/>
                </a:cxn>
                <a:cxn ang="0">
                  <a:pos x="12" y="34"/>
                </a:cxn>
                <a:cxn ang="0">
                  <a:pos x="12" y="32"/>
                </a:cxn>
                <a:cxn ang="0">
                  <a:pos x="10" y="32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0" y="22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36" y="1"/>
                </a:cxn>
                <a:cxn ang="0">
                  <a:pos x="46" y="1"/>
                </a:cxn>
                <a:cxn ang="0">
                  <a:pos x="66" y="1"/>
                </a:cxn>
                <a:cxn ang="0">
                  <a:pos x="75" y="1"/>
                </a:cxn>
              </a:cxnLst>
              <a:rect l="0" t="0" r="r" b="b"/>
              <a:pathLst>
                <a:path w="99" h="87">
                  <a:moveTo>
                    <a:pt x="79" y="1"/>
                  </a:moveTo>
                  <a:lnTo>
                    <a:pt x="82" y="1"/>
                  </a:lnTo>
                  <a:lnTo>
                    <a:pt x="99" y="0"/>
                  </a:lnTo>
                  <a:lnTo>
                    <a:pt x="99" y="12"/>
                  </a:lnTo>
                  <a:lnTo>
                    <a:pt x="99" y="19"/>
                  </a:lnTo>
                  <a:lnTo>
                    <a:pt x="99" y="21"/>
                  </a:lnTo>
                  <a:lnTo>
                    <a:pt x="98" y="21"/>
                  </a:lnTo>
                  <a:lnTo>
                    <a:pt x="95" y="21"/>
                  </a:lnTo>
                  <a:lnTo>
                    <a:pt x="95" y="34"/>
                  </a:lnTo>
                  <a:lnTo>
                    <a:pt x="95" y="45"/>
                  </a:lnTo>
                  <a:lnTo>
                    <a:pt x="95" y="58"/>
                  </a:lnTo>
                  <a:lnTo>
                    <a:pt x="95" y="66"/>
                  </a:lnTo>
                  <a:lnTo>
                    <a:pt x="95" y="77"/>
                  </a:lnTo>
                  <a:lnTo>
                    <a:pt x="95" y="87"/>
                  </a:lnTo>
                  <a:lnTo>
                    <a:pt x="86" y="87"/>
                  </a:lnTo>
                  <a:lnTo>
                    <a:pt x="68" y="87"/>
                  </a:lnTo>
                  <a:lnTo>
                    <a:pt x="67" y="87"/>
                  </a:lnTo>
                  <a:lnTo>
                    <a:pt x="63" y="87"/>
                  </a:lnTo>
                  <a:lnTo>
                    <a:pt x="36" y="87"/>
                  </a:lnTo>
                  <a:lnTo>
                    <a:pt x="27" y="86"/>
                  </a:lnTo>
                  <a:lnTo>
                    <a:pt x="27" y="86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6" y="82"/>
                  </a:lnTo>
                  <a:lnTo>
                    <a:pt x="27" y="81"/>
                  </a:lnTo>
                  <a:lnTo>
                    <a:pt x="25" y="78"/>
                  </a:lnTo>
                  <a:lnTo>
                    <a:pt x="25" y="77"/>
                  </a:lnTo>
                  <a:lnTo>
                    <a:pt x="26" y="75"/>
                  </a:lnTo>
                  <a:lnTo>
                    <a:pt x="27" y="74"/>
                  </a:lnTo>
                  <a:lnTo>
                    <a:pt x="27" y="73"/>
                  </a:lnTo>
                  <a:lnTo>
                    <a:pt x="27" y="71"/>
                  </a:lnTo>
                  <a:lnTo>
                    <a:pt x="27" y="71"/>
                  </a:lnTo>
                  <a:lnTo>
                    <a:pt x="28" y="71"/>
                  </a:lnTo>
                  <a:lnTo>
                    <a:pt x="28" y="70"/>
                  </a:lnTo>
                  <a:lnTo>
                    <a:pt x="28" y="69"/>
                  </a:lnTo>
                  <a:lnTo>
                    <a:pt x="28" y="69"/>
                  </a:lnTo>
                  <a:lnTo>
                    <a:pt x="27" y="69"/>
                  </a:lnTo>
                  <a:lnTo>
                    <a:pt x="27" y="66"/>
                  </a:lnTo>
                  <a:lnTo>
                    <a:pt x="27" y="65"/>
                  </a:lnTo>
                  <a:lnTo>
                    <a:pt x="26" y="65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7" y="62"/>
                  </a:lnTo>
                  <a:lnTo>
                    <a:pt x="26" y="60"/>
                  </a:lnTo>
                  <a:lnTo>
                    <a:pt x="26" y="60"/>
                  </a:lnTo>
                  <a:lnTo>
                    <a:pt x="26" y="60"/>
                  </a:lnTo>
                  <a:lnTo>
                    <a:pt x="26" y="58"/>
                  </a:lnTo>
                  <a:lnTo>
                    <a:pt x="26" y="57"/>
                  </a:lnTo>
                  <a:lnTo>
                    <a:pt x="25" y="54"/>
                  </a:lnTo>
                  <a:lnTo>
                    <a:pt x="25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3"/>
                  </a:lnTo>
                  <a:lnTo>
                    <a:pt x="23" y="51"/>
                  </a:lnTo>
                  <a:lnTo>
                    <a:pt x="23" y="51"/>
                  </a:lnTo>
                  <a:lnTo>
                    <a:pt x="22" y="51"/>
                  </a:lnTo>
                  <a:lnTo>
                    <a:pt x="22" y="51"/>
                  </a:lnTo>
                  <a:lnTo>
                    <a:pt x="22" y="50"/>
                  </a:lnTo>
                  <a:lnTo>
                    <a:pt x="21" y="51"/>
                  </a:lnTo>
                  <a:lnTo>
                    <a:pt x="21" y="50"/>
                  </a:lnTo>
                  <a:lnTo>
                    <a:pt x="21" y="50"/>
                  </a:lnTo>
                  <a:lnTo>
                    <a:pt x="21" y="49"/>
                  </a:lnTo>
                  <a:lnTo>
                    <a:pt x="20" y="49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17" y="46"/>
                  </a:lnTo>
                  <a:lnTo>
                    <a:pt x="17" y="45"/>
                  </a:lnTo>
                  <a:lnTo>
                    <a:pt x="16" y="44"/>
                  </a:lnTo>
                  <a:lnTo>
                    <a:pt x="16" y="44"/>
                  </a:lnTo>
                  <a:lnTo>
                    <a:pt x="16" y="44"/>
                  </a:lnTo>
                  <a:lnTo>
                    <a:pt x="15" y="42"/>
                  </a:lnTo>
                  <a:lnTo>
                    <a:pt x="15" y="42"/>
                  </a:lnTo>
                  <a:lnTo>
                    <a:pt x="15" y="41"/>
                  </a:lnTo>
                  <a:lnTo>
                    <a:pt x="14" y="40"/>
                  </a:lnTo>
                  <a:lnTo>
                    <a:pt x="14" y="40"/>
                  </a:lnTo>
                  <a:lnTo>
                    <a:pt x="14" y="40"/>
                  </a:lnTo>
                  <a:lnTo>
                    <a:pt x="14" y="39"/>
                  </a:lnTo>
                  <a:lnTo>
                    <a:pt x="14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5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10" y="30"/>
                  </a:lnTo>
                  <a:lnTo>
                    <a:pt x="9" y="29"/>
                  </a:lnTo>
                  <a:lnTo>
                    <a:pt x="7" y="29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3" y="22"/>
                  </a:lnTo>
                  <a:lnTo>
                    <a:pt x="0" y="22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3"/>
                  </a:lnTo>
                  <a:lnTo>
                    <a:pt x="1" y="2"/>
                  </a:lnTo>
                  <a:lnTo>
                    <a:pt x="26" y="1"/>
                  </a:lnTo>
                  <a:lnTo>
                    <a:pt x="36" y="1"/>
                  </a:lnTo>
                  <a:lnTo>
                    <a:pt x="38" y="1"/>
                  </a:lnTo>
                  <a:lnTo>
                    <a:pt x="46" y="1"/>
                  </a:lnTo>
                  <a:lnTo>
                    <a:pt x="53" y="1"/>
                  </a:lnTo>
                  <a:lnTo>
                    <a:pt x="66" y="1"/>
                  </a:lnTo>
                  <a:lnTo>
                    <a:pt x="73" y="1"/>
                  </a:lnTo>
                  <a:lnTo>
                    <a:pt x="75" y="1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0" name="Cleburne"/>
            <p:cNvSpPr>
              <a:spLocks/>
            </p:cNvSpPr>
            <p:nvPr/>
          </p:nvSpPr>
          <p:spPr bwMode="auto">
            <a:xfrm>
              <a:off x="449" y="190"/>
              <a:ext cx="88" cy="85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8" y="0"/>
                </a:cxn>
                <a:cxn ang="0">
                  <a:pos x="48" y="1"/>
                </a:cxn>
                <a:cxn ang="0">
                  <a:pos x="63" y="1"/>
                </a:cxn>
                <a:cxn ang="0">
                  <a:pos x="79" y="2"/>
                </a:cxn>
                <a:cxn ang="0">
                  <a:pos x="85" y="2"/>
                </a:cxn>
                <a:cxn ang="0">
                  <a:pos x="88" y="0"/>
                </a:cxn>
                <a:cxn ang="0">
                  <a:pos x="88" y="2"/>
                </a:cxn>
                <a:cxn ang="0">
                  <a:pos x="88" y="6"/>
                </a:cxn>
                <a:cxn ang="0">
                  <a:pos x="88" y="7"/>
                </a:cxn>
                <a:cxn ang="0">
                  <a:pos x="88" y="19"/>
                </a:cxn>
                <a:cxn ang="0">
                  <a:pos x="88" y="23"/>
                </a:cxn>
                <a:cxn ang="0">
                  <a:pos x="87" y="27"/>
                </a:cxn>
                <a:cxn ang="0">
                  <a:pos x="87" y="46"/>
                </a:cxn>
                <a:cxn ang="0">
                  <a:pos x="87" y="61"/>
                </a:cxn>
                <a:cxn ang="0">
                  <a:pos x="86" y="62"/>
                </a:cxn>
                <a:cxn ang="0">
                  <a:pos x="84" y="62"/>
                </a:cxn>
                <a:cxn ang="0">
                  <a:pos x="83" y="63"/>
                </a:cxn>
                <a:cxn ang="0">
                  <a:pos x="82" y="63"/>
                </a:cxn>
                <a:cxn ang="0">
                  <a:pos x="81" y="62"/>
                </a:cxn>
                <a:cxn ang="0">
                  <a:pos x="80" y="64"/>
                </a:cxn>
                <a:cxn ang="0">
                  <a:pos x="78" y="66"/>
                </a:cxn>
                <a:cxn ang="0">
                  <a:pos x="77" y="66"/>
                </a:cxn>
                <a:cxn ang="0">
                  <a:pos x="76" y="73"/>
                </a:cxn>
                <a:cxn ang="0">
                  <a:pos x="76" y="74"/>
                </a:cxn>
                <a:cxn ang="0">
                  <a:pos x="76" y="85"/>
                </a:cxn>
                <a:cxn ang="0">
                  <a:pos x="72" y="85"/>
                </a:cxn>
                <a:cxn ang="0">
                  <a:pos x="50" y="85"/>
                </a:cxn>
                <a:cxn ang="0">
                  <a:pos x="46" y="85"/>
                </a:cxn>
                <a:cxn ang="0">
                  <a:pos x="43" y="85"/>
                </a:cxn>
                <a:cxn ang="0">
                  <a:pos x="41" y="85"/>
                </a:cxn>
                <a:cxn ang="0">
                  <a:pos x="24" y="84"/>
                </a:cxn>
                <a:cxn ang="0">
                  <a:pos x="14" y="84"/>
                </a:cxn>
                <a:cxn ang="0">
                  <a:pos x="9" y="84"/>
                </a:cxn>
                <a:cxn ang="0">
                  <a:pos x="4" y="84"/>
                </a:cxn>
                <a:cxn ang="0">
                  <a:pos x="0" y="73"/>
                </a:cxn>
                <a:cxn ang="0">
                  <a:pos x="1" y="63"/>
                </a:cxn>
                <a:cxn ang="0">
                  <a:pos x="1" y="50"/>
                </a:cxn>
                <a:cxn ang="0">
                  <a:pos x="2" y="42"/>
                </a:cxn>
                <a:cxn ang="0">
                  <a:pos x="2" y="20"/>
                </a:cxn>
                <a:cxn ang="0">
                  <a:pos x="2" y="17"/>
                </a:cxn>
                <a:cxn ang="0">
                  <a:pos x="9" y="0"/>
                </a:cxn>
              </a:cxnLst>
              <a:rect l="0" t="0" r="r" b="b"/>
              <a:pathLst>
                <a:path w="88" h="85">
                  <a:moveTo>
                    <a:pt x="20" y="0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9" y="0"/>
                  </a:lnTo>
                  <a:lnTo>
                    <a:pt x="48" y="1"/>
                  </a:lnTo>
                  <a:lnTo>
                    <a:pt x="60" y="1"/>
                  </a:lnTo>
                  <a:lnTo>
                    <a:pt x="63" y="1"/>
                  </a:lnTo>
                  <a:lnTo>
                    <a:pt x="71" y="1"/>
                  </a:lnTo>
                  <a:lnTo>
                    <a:pt x="79" y="2"/>
                  </a:lnTo>
                  <a:lnTo>
                    <a:pt x="85" y="2"/>
                  </a:lnTo>
                  <a:lnTo>
                    <a:pt x="85" y="2"/>
                  </a:lnTo>
                  <a:lnTo>
                    <a:pt x="87" y="0"/>
                  </a:lnTo>
                  <a:lnTo>
                    <a:pt x="88" y="0"/>
                  </a:lnTo>
                  <a:lnTo>
                    <a:pt x="88" y="2"/>
                  </a:lnTo>
                  <a:lnTo>
                    <a:pt x="88" y="2"/>
                  </a:lnTo>
                  <a:lnTo>
                    <a:pt x="88" y="6"/>
                  </a:lnTo>
                  <a:lnTo>
                    <a:pt x="88" y="6"/>
                  </a:lnTo>
                  <a:lnTo>
                    <a:pt x="88" y="6"/>
                  </a:lnTo>
                  <a:lnTo>
                    <a:pt x="88" y="7"/>
                  </a:lnTo>
                  <a:lnTo>
                    <a:pt x="88" y="12"/>
                  </a:lnTo>
                  <a:lnTo>
                    <a:pt x="88" y="19"/>
                  </a:lnTo>
                  <a:lnTo>
                    <a:pt x="88" y="20"/>
                  </a:lnTo>
                  <a:lnTo>
                    <a:pt x="88" y="23"/>
                  </a:lnTo>
                  <a:lnTo>
                    <a:pt x="87" y="26"/>
                  </a:lnTo>
                  <a:lnTo>
                    <a:pt x="87" y="27"/>
                  </a:lnTo>
                  <a:lnTo>
                    <a:pt x="87" y="43"/>
                  </a:lnTo>
                  <a:lnTo>
                    <a:pt x="87" y="46"/>
                  </a:lnTo>
                  <a:lnTo>
                    <a:pt x="87" y="54"/>
                  </a:lnTo>
                  <a:lnTo>
                    <a:pt x="87" y="61"/>
                  </a:lnTo>
                  <a:lnTo>
                    <a:pt x="86" y="62"/>
                  </a:lnTo>
                  <a:lnTo>
                    <a:pt x="86" y="62"/>
                  </a:lnTo>
                  <a:lnTo>
                    <a:pt x="84" y="62"/>
                  </a:lnTo>
                  <a:lnTo>
                    <a:pt x="84" y="62"/>
                  </a:lnTo>
                  <a:lnTo>
                    <a:pt x="83" y="62"/>
                  </a:lnTo>
                  <a:lnTo>
                    <a:pt x="83" y="63"/>
                  </a:lnTo>
                  <a:lnTo>
                    <a:pt x="82" y="63"/>
                  </a:lnTo>
                  <a:lnTo>
                    <a:pt x="82" y="63"/>
                  </a:lnTo>
                  <a:lnTo>
                    <a:pt x="81" y="62"/>
                  </a:lnTo>
                  <a:lnTo>
                    <a:pt x="81" y="62"/>
                  </a:lnTo>
                  <a:lnTo>
                    <a:pt x="80" y="63"/>
                  </a:lnTo>
                  <a:lnTo>
                    <a:pt x="80" y="64"/>
                  </a:lnTo>
                  <a:lnTo>
                    <a:pt x="80" y="65"/>
                  </a:lnTo>
                  <a:lnTo>
                    <a:pt x="78" y="66"/>
                  </a:lnTo>
                  <a:lnTo>
                    <a:pt x="78" y="66"/>
                  </a:lnTo>
                  <a:lnTo>
                    <a:pt x="77" y="66"/>
                  </a:lnTo>
                  <a:lnTo>
                    <a:pt x="76" y="71"/>
                  </a:lnTo>
                  <a:lnTo>
                    <a:pt x="76" y="73"/>
                  </a:lnTo>
                  <a:lnTo>
                    <a:pt x="76" y="73"/>
                  </a:lnTo>
                  <a:lnTo>
                    <a:pt x="76" y="74"/>
                  </a:lnTo>
                  <a:lnTo>
                    <a:pt x="76" y="80"/>
                  </a:lnTo>
                  <a:lnTo>
                    <a:pt x="76" y="85"/>
                  </a:lnTo>
                  <a:lnTo>
                    <a:pt x="75" y="85"/>
                  </a:lnTo>
                  <a:lnTo>
                    <a:pt x="72" y="85"/>
                  </a:lnTo>
                  <a:lnTo>
                    <a:pt x="59" y="85"/>
                  </a:lnTo>
                  <a:lnTo>
                    <a:pt x="50" y="85"/>
                  </a:lnTo>
                  <a:lnTo>
                    <a:pt x="50" y="85"/>
                  </a:lnTo>
                  <a:lnTo>
                    <a:pt x="46" y="85"/>
                  </a:lnTo>
                  <a:lnTo>
                    <a:pt x="44" y="85"/>
                  </a:lnTo>
                  <a:lnTo>
                    <a:pt x="43" y="85"/>
                  </a:lnTo>
                  <a:lnTo>
                    <a:pt x="43" y="85"/>
                  </a:lnTo>
                  <a:lnTo>
                    <a:pt x="41" y="85"/>
                  </a:lnTo>
                  <a:lnTo>
                    <a:pt x="27" y="84"/>
                  </a:lnTo>
                  <a:lnTo>
                    <a:pt x="24" y="84"/>
                  </a:lnTo>
                  <a:lnTo>
                    <a:pt x="20" y="84"/>
                  </a:lnTo>
                  <a:lnTo>
                    <a:pt x="14" y="84"/>
                  </a:lnTo>
                  <a:lnTo>
                    <a:pt x="10" y="84"/>
                  </a:lnTo>
                  <a:lnTo>
                    <a:pt x="9" y="84"/>
                  </a:lnTo>
                  <a:lnTo>
                    <a:pt x="5" y="84"/>
                  </a:lnTo>
                  <a:lnTo>
                    <a:pt x="4" y="84"/>
                  </a:lnTo>
                  <a:lnTo>
                    <a:pt x="0" y="84"/>
                  </a:lnTo>
                  <a:lnTo>
                    <a:pt x="0" y="73"/>
                  </a:lnTo>
                  <a:lnTo>
                    <a:pt x="0" y="69"/>
                  </a:lnTo>
                  <a:lnTo>
                    <a:pt x="1" y="63"/>
                  </a:lnTo>
                  <a:lnTo>
                    <a:pt x="1" y="52"/>
                  </a:lnTo>
                  <a:lnTo>
                    <a:pt x="1" y="50"/>
                  </a:lnTo>
                  <a:lnTo>
                    <a:pt x="1" y="42"/>
                  </a:lnTo>
                  <a:lnTo>
                    <a:pt x="2" y="42"/>
                  </a:lnTo>
                  <a:lnTo>
                    <a:pt x="2" y="21"/>
                  </a:lnTo>
                  <a:lnTo>
                    <a:pt x="2" y="20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2" y="0"/>
                  </a:lnTo>
                  <a:lnTo>
                    <a:pt x="9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1" name="Clay"/>
            <p:cNvSpPr>
              <a:spLocks/>
            </p:cNvSpPr>
            <p:nvPr/>
          </p:nvSpPr>
          <p:spPr bwMode="auto">
            <a:xfrm>
              <a:off x="727" y="0"/>
              <a:ext cx="141" cy="72"/>
            </a:xfrm>
            <a:custGeom>
              <a:avLst/>
              <a:gdLst/>
              <a:ahLst/>
              <a:cxnLst>
                <a:cxn ang="0">
                  <a:pos x="105" y="72"/>
                </a:cxn>
                <a:cxn ang="0">
                  <a:pos x="92" y="65"/>
                </a:cxn>
                <a:cxn ang="0">
                  <a:pos x="90" y="58"/>
                </a:cxn>
                <a:cxn ang="0">
                  <a:pos x="65" y="57"/>
                </a:cxn>
                <a:cxn ang="0">
                  <a:pos x="56" y="57"/>
                </a:cxn>
                <a:cxn ang="0">
                  <a:pos x="41" y="57"/>
                </a:cxn>
                <a:cxn ang="0">
                  <a:pos x="0" y="56"/>
                </a:cxn>
                <a:cxn ang="0">
                  <a:pos x="1" y="52"/>
                </a:cxn>
                <a:cxn ang="0">
                  <a:pos x="3" y="50"/>
                </a:cxn>
                <a:cxn ang="0">
                  <a:pos x="5" y="52"/>
                </a:cxn>
                <a:cxn ang="0">
                  <a:pos x="7" y="51"/>
                </a:cxn>
                <a:cxn ang="0">
                  <a:pos x="10" y="53"/>
                </a:cxn>
                <a:cxn ang="0">
                  <a:pos x="10" y="52"/>
                </a:cxn>
                <a:cxn ang="0">
                  <a:pos x="10" y="33"/>
                </a:cxn>
                <a:cxn ang="0">
                  <a:pos x="8" y="21"/>
                </a:cxn>
                <a:cxn ang="0">
                  <a:pos x="7" y="19"/>
                </a:cxn>
                <a:cxn ang="0">
                  <a:pos x="9" y="18"/>
                </a:cxn>
                <a:cxn ang="0">
                  <a:pos x="6" y="18"/>
                </a:cxn>
                <a:cxn ang="0">
                  <a:pos x="5" y="17"/>
                </a:cxn>
                <a:cxn ang="0">
                  <a:pos x="7" y="16"/>
                </a:cxn>
                <a:cxn ang="0">
                  <a:pos x="5" y="15"/>
                </a:cxn>
                <a:cxn ang="0">
                  <a:pos x="6" y="8"/>
                </a:cxn>
                <a:cxn ang="0">
                  <a:pos x="6" y="4"/>
                </a:cxn>
                <a:cxn ang="0">
                  <a:pos x="6" y="3"/>
                </a:cxn>
                <a:cxn ang="0">
                  <a:pos x="18" y="0"/>
                </a:cxn>
                <a:cxn ang="0">
                  <a:pos x="42" y="0"/>
                </a:cxn>
                <a:cxn ang="0">
                  <a:pos x="116" y="0"/>
                </a:cxn>
                <a:cxn ang="0">
                  <a:pos x="123" y="1"/>
                </a:cxn>
                <a:cxn ang="0">
                  <a:pos x="123" y="3"/>
                </a:cxn>
                <a:cxn ang="0">
                  <a:pos x="123" y="5"/>
                </a:cxn>
                <a:cxn ang="0">
                  <a:pos x="126" y="7"/>
                </a:cxn>
                <a:cxn ang="0">
                  <a:pos x="123" y="9"/>
                </a:cxn>
                <a:cxn ang="0">
                  <a:pos x="126" y="9"/>
                </a:cxn>
                <a:cxn ang="0">
                  <a:pos x="127" y="13"/>
                </a:cxn>
                <a:cxn ang="0">
                  <a:pos x="126" y="17"/>
                </a:cxn>
                <a:cxn ang="0">
                  <a:pos x="127" y="19"/>
                </a:cxn>
                <a:cxn ang="0">
                  <a:pos x="127" y="20"/>
                </a:cxn>
                <a:cxn ang="0">
                  <a:pos x="128" y="21"/>
                </a:cxn>
                <a:cxn ang="0">
                  <a:pos x="133" y="23"/>
                </a:cxn>
                <a:cxn ang="0">
                  <a:pos x="139" y="26"/>
                </a:cxn>
                <a:cxn ang="0">
                  <a:pos x="140" y="34"/>
                </a:cxn>
                <a:cxn ang="0">
                  <a:pos x="138" y="37"/>
                </a:cxn>
                <a:cxn ang="0">
                  <a:pos x="138" y="39"/>
                </a:cxn>
                <a:cxn ang="0">
                  <a:pos x="137" y="43"/>
                </a:cxn>
                <a:cxn ang="0">
                  <a:pos x="140" y="45"/>
                </a:cxn>
                <a:cxn ang="0">
                  <a:pos x="137" y="55"/>
                </a:cxn>
                <a:cxn ang="0">
                  <a:pos x="132" y="56"/>
                </a:cxn>
                <a:cxn ang="0">
                  <a:pos x="129" y="62"/>
                </a:cxn>
                <a:cxn ang="0">
                  <a:pos x="129" y="63"/>
                </a:cxn>
                <a:cxn ang="0">
                  <a:pos x="127" y="66"/>
                </a:cxn>
                <a:cxn ang="0">
                  <a:pos x="123" y="69"/>
                </a:cxn>
                <a:cxn ang="0">
                  <a:pos x="119" y="70"/>
                </a:cxn>
              </a:cxnLst>
              <a:rect l="0" t="0" r="r" b="b"/>
              <a:pathLst>
                <a:path w="141" h="72">
                  <a:moveTo>
                    <a:pt x="117" y="72"/>
                  </a:moveTo>
                  <a:lnTo>
                    <a:pt x="111" y="72"/>
                  </a:lnTo>
                  <a:lnTo>
                    <a:pt x="105" y="72"/>
                  </a:lnTo>
                  <a:lnTo>
                    <a:pt x="105" y="72"/>
                  </a:lnTo>
                  <a:lnTo>
                    <a:pt x="105" y="72"/>
                  </a:lnTo>
                  <a:lnTo>
                    <a:pt x="102" y="72"/>
                  </a:lnTo>
                  <a:lnTo>
                    <a:pt x="98" y="72"/>
                  </a:lnTo>
                  <a:lnTo>
                    <a:pt x="92" y="72"/>
                  </a:lnTo>
                  <a:lnTo>
                    <a:pt x="92" y="68"/>
                  </a:lnTo>
                  <a:lnTo>
                    <a:pt x="92" y="65"/>
                  </a:lnTo>
                  <a:lnTo>
                    <a:pt x="92" y="65"/>
                  </a:lnTo>
                  <a:lnTo>
                    <a:pt x="92" y="63"/>
                  </a:lnTo>
                  <a:lnTo>
                    <a:pt x="92" y="58"/>
                  </a:lnTo>
                  <a:lnTo>
                    <a:pt x="91" y="58"/>
                  </a:lnTo>
                  <a:lnTo>
                    <a:pt x="90" y="58"/>
                  </a:lnTo>
                  <a:lnTo>
                    <a:pt x="88" y="58"/>
                  </a:lnTo>
                  <a:lnTo>
                    <a:pt x="83" y="58"/>
                  </a:lnTo>
                  <a:lnTo>
                    <a:pt x="77" y="58"/>
                  </a:lnTo>
                  <a:lnTo>
                    <a:pt x="68" y="58"/>
                  </a:lnTo>
                  <a:lnTo>
                    <a:pt x="65" y="57"/>
                  </a:lnTo>
                  <a:lnTo>
                    <a:pt x="65" y="58"/>
                  </a:lnTo>
                  <a:lnTo>
                    <a:pt x="64" y="57"/>
                  </a:lnTo>
                  <a:lnTo>
                    <a:pt x="62" y="57"/>
                  </a:lnTo>
                  <a:lnTo>
                    <a:pt x="58" y="57"/>
                  </a:lnTo>
                  <a:lnTo>
                    <a:pt x="56" y="57"/>
                  </a:lnTo>
                  <a:lnTo>
                    <a:pt x="51" y="57"/>
                  </a:lnTo>
                  <a:lnTo>
                    <a:pt x="48" y="57"/>
                  </a:lnTo>
                  <a:lnTo>
                    <a:pt x="43" y="57"/>
                  </a:lnTo>
                  <a:lnTo>
                    <a:pt x="41" y="57"/>
                  </a:lnTo>
                  <a:lnTo>
                    <a:pt x="41" y="57"/>
                  </a:lnTo>
                  <a:lnTo>
                    <a:pt x="41" y="56"/>
                  </a:lnTo>
                  <a:lnTo>
                    <a:pt x="38" y="56"/>
                  </a:lnTo>
                  <a:lnTo>
                    <a:pt x="34" y="56"/>
                  </a:lnTo>
                  <a:lnTo>
                    <a:pt x="17" y="56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1" y="52"/>
                  </a:lnTo>
                  <a:lnTo>
                    <a:pt x="2" y="51"/>
                  </a:lnTo>
                  <a:lnTo>
                    <a:pt x="3" y="51"/>
                  </a:lnTo>
                  <a:lnTo>
                    <a:pt x="3" y="51"/>
                  </a:lnTo>
                  <a:lnTo>
                    <a:pt x="3" y="51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4" y="50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7" y="52"/>
                  </a:lnTo>
                  <a:lnTo>
                    <a:pt x="7" y="51"/>
                  </a:lnTo>
                  <a:lnTo>
                    <a:pt x="7" y="51"/>
                  </a:lnTo>
                  <a:lnTo>
                    <a:pt x="10" y="52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1"/>
                  </a:lnTo>
                  <a:lnTo>
                    <a:pt x="10" y="40"/>
                  </a:lnTo>
                  <a:lnTo>
                    <a:pt x="10" y="39"/>
                  </a:lnTo>
                  <a:lnTo>
                    <a:pt x="10" y="35"/>
                  </a:lnTo>
                  <a:lnTo>
                    <a:pt x="10" y="33"/>
                  </a:lnTo>
                  <a:lnTo>
                    <a:pt x="10" y="32"/>
                  </a:lnTo>
                  <a:lnTo>
                    <a:pt x="10" y="31"/>
                  </a:lnTo>
                  <a:lnTo>
                    <a:pt x="10" y="27"/>
                  </a:lnTo>
                  <a:lnTo>
                    <a:pt x="11" y="21"/>
                  </a:lnTo>
                  <a:lnTo>
                    <a:pt x="8" y="21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7" y="21"/>
                  </a:lnTo>
                  <a:lnTo>
                    <a:pt x="7" y="20"/>
                  </a:lnTo>
                  <a:lnTo>
                    <a:pt x="7" y="19"/>
                  </a:lnTo>
                  <a:lnTo>
                    <a:pt x="7" y="19"/>
                  </a:lnTo>
                  <a:lnTo>
                    <a:pt x="8" y="19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9" y="18"/>
                  </a:lnTo>
                  <a:lnTo>
                    <a:pt x="8" y="17"/>
                  </a:lnTo>
                  <a:lnTo>
                    <a:pt x="7" y="18"/>
                  </a:lnTo>
                  <a:lnTo>
                    <a:pt x="7" y="18"/>
                  </a:lnTo>
                  <a:lnTo>
                    <a:pt x="7" y="18"/>
                  </a:lnTo>
                  <a:lnTo>
                    <a:pt x="6" y="18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7" y="16"/>
                  </a:lnTo>
                  <a:lnTo>
                    <a:pt x="7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5" y="11"/>
                  </a:lnTo>
                  <a:lnTo>
                    <a:pt x="6" y="9"/>
                  </a:lnTo>
                  <a:lnTo>
                    <a:pt x="6" y="8"/>
                  </a:lnTo>
                  <a:lnTo>
                    <a:pt x="6" y="6"/>
                  </a:lnTo>
                  <a:lnTo>
                    <a:pt x="6" y="6"/>
                  </a:lnTo>
                  <a:lnTo>
                    <a:pt x="7" y="6"/>
                  </a:lnTo>
                  <a:lnTo>
                    <a:pt x="7" y="6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3"/>
                  </a:lnTo>
                  <a:lnTo>
                    <a:pt x="7" y="3"/>
                  </a:lnTo>
                  <a:lnTo>
                    <a:pt x="6" y="2"/>
                  </a:lnTo>
                  <a:lnTo>
                    <a:pt x="6" y="3"/>
                  </a:lnTo>
                  <a:lnTo>
                    <a:pt x="5" y="2"/>
                  </a:lnTo>
                  <a:lnTo>
                    <a:pt x="5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88" y="0"/>
                  </a:lnTo>
                  <a:lnTo>
                    <a:pt x="109" y="0"/>
                  </a:lnTo>
                  <a:lnTo>
                    <a:pt x="111" y="0"/>
                  </a:lnTo>
                  <a:lnTo>
                    <a:pt x="112" y="0"/>
                  </a:lnTo>
                  <a:lnTo>
                    <a:pt x="116" y="0"/>
                  </a:lnTo>
                  <a:lnTo>
                    <a:pt x="124" y="0"/>
                  </a:lnTo>
                  <a:lnTo>
                    <a:pt x="124" y="0"/>
                  </a:lnTo>
                  <a:lnTo>
                    <a:pt x="124" y="1"/>
                  </a:lnTo>
                  <a:lnTo>
                    <a:pt x="124" y="1"/>
                  </a:lnTo>
                  <a:lnTo>
                    <a:pt x="123" y="1"/>
                  </a:lnTo>
                  <a:lnTo>
                    <a:pt x="123" y="1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23" y="3"/>
                  </a:lnTo>
                  <a:lnTo>
                    <a:pt x="122" y="3"/>
                  </a:lnTo>
                  <a:lnTo>
                    <a:pt x="123" y="3"/>
                  </a:lnTo>
                  <a:lnTo>
                    <a:pt x="123" y="4"/>
                  </a:lnTo>
                  <a:lnTo>
                    <a:pt x="122" y="4"/>
                  </a:lnTo>
                  <a:lnTo>
                    <a:pt x="123" y="5"/>
                  </a:lnTo>
                  <a:lnTo>
                    <a:pt x="123" y="5"/>
                  </a:lnTo>
                  <a:lnTo>
                    <a:pt x="125" y="6"/>
                  </a:lnTo>
                  <a:lnTo>
                    <a:pt x="125" y="6"/>
                  </a:lnTo>
                  <a:lnTo>
                    <a:pt x="125" y="6"/>
                  </a:lnTo>
                  <a:lnTo>
                    <a:pt x="126" y="7"/>
                  </a:lnTo>
                  <a:lnTo>
                    <a:pt x="126" y="7"/>
                  </a:lnTo>
                  <a:lnTo>
                    <a:pt x="125" y="7"/>
                  </a:lnTo>
                  <a:lnTo>
                    <a:pt x="124" y="7"/>
                  </a:lnTo>
                  <a:lnTo>
                    <a:pt x="123" y="8"/>
                  </a:lnTo>
                  <a:lnTo>
                    <a:pt x="123" y="9"/>
                  </a:lnTo>
                  <a:lnTo>
                    <a:pt x="125" y="9"/>
                  </a:lnTo>
                  <a:lnTo>
                    <a:pt x="125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10"/>
                  </a:lnTo>
                  <a:lnTo>
                    <a:pt x="127" y="11"/>
                  </a:lnTo>
                  <a:lnTo>
                    <a:pt x="127" y="13"/>
                  </a:lnTo>
                  <a:lnTo>
                    <a:pt x="127" y="15"/>
                  </a:lnTo>
                  <a:lnTo>
                    <a:pt x="127" y="15"/>
                  </a:lnTo>
                  <a:lnTo>
                    <a:pt x="127" y="16"/>
                  </a:lnTo>
                  <a:lnTo>
                    <a:pt x="126" y="17"/>
                  </a:lnTo>
                  <a:lnTo>
                    <a:pt x="126" y="17"/>
                  </a:lnTo>
                  <a:lnTo>
                    <a:pt x="125" y="17"/>
                  </a:lnTo>
                  <a:lnTo>
                    <a:pt x="125" y="18"/>
                  </a:lnTo>
                  <a:lnTo>
                    <a:pt x="125" y="18"/>
                  </a:lnTo>
                  <a:lnTo>
                    <a:pt x="126" y="19"/>
                  </a:lnTo>
                  <a:lnTo>
                    <a:pt x="127" y="19"/>
                  </a:lnTo>
                  <a:lnTo>
                    <a:pt x="127" y="19"/>
                  </a:lnTo>
                  <a:lnTo>
                    <a:pt x="127" y="18"/>
                  </a:lnTo>
                  <a:lnTo>
                    <a:pt x="127" y="19"/>
                  </a:lnTo>
                  <a:lnTo>
                    <a:pt x="127" y="20"/>
                  </a:lnTo>
                  <a:lnTo>
                    <a:pt x="127" y="20"/>
                  </a:lnTo>
                  <a:lnTo>
                    <a:pt x="126" y="20"/>
                  </a:lnTo>
                  <a:lnTo>
                    <a:pt x="127" y="20"/>
                  </a:lnTo>
                  <a:lnTo>
                    <a:pt x="127" y="20"/>
                  </a:lnTo>
                  <a:lnTo>
                    <a:pt x="128" y="20"/>
                  </a:lnTo>
                  <a:lnTo>
                    <a:pt x="128" y="21"/>
                  </a:lnTo>
                  <a:lnTo>
                    <a:pt x="130" y="21"/>
                  </a:lnTo>
                  <a:lnTo>
                    <a:pt x="131" y="22"/>
                  </a:lnTo>
                  <a:lnTo>
                    <a:pt x="131" y="22"/>
                  </a:lnTo>
                  <a:lnTo>
                    <a:pt x="132" y="23"/>
                  </a:lnTo>
                  <a:lnTo>
                    <a:pt x="133" y="23"/>
                  </a:lnTo>
                  <a:lnTo>
                    <a:pt x="135" y="23"/>
                  </a:lnTo>
                  <a:lnTo>
                    <a:pt x="138" y="24"/>
                  </a:lnTo>
                  <a:lnTo>
                    <a:pt x="138" y="24"/>
                  </a:lnTo>
                  <a:lnTo>
                    <a:pt x="138" y="25"/>
                  </a:lnTo>
                  <a:lnTo>
                    <a:pt x="139" y="26"/>
                  </a:lnTo>
                  <a:lnTo>
                    <a:pt x="139" y="26"/>
                  </a:lnTo>
                  <a:lnTo>
                    <a:pt x="140" y="27"/>
                  </a:lnTo>
                  <a:lnTo>
                    <a:pt x="140" y="28"/>
                  </a:lnTo>
                  <a:lnTo>
                    <a:pt x="141" y="30"/>
                  </a:lnTo>
                  <a:lnTo>
                    <a:pt x="140" y="34"/>
                  </a:lnTo>
                  <a:lnTo>
                    <a:pt x="139" y="35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37"/>
                  </a:lnTo>
                  <a:lnTo>
                    <a:pt x="139" y="38"/>
                  </a:lnTo>
                  <a:lnTo>
                    <a:pt x="138" y="38"/>
                  </a:lnTo>
                  <a:lnTo>
                    <a:pt x="138" y="38"/>
                  </a:lnTo>
                  <a:lnTo>
                    <a:pt x="138" y="39"/>
                  </a:lnTo>
                  <a:lnTo>
                    <a:pt x="138" y="39"/>
                  </a:lnTo>
                  <a:lnTo>
                    <a:pt x="138" y="40"/>
                  </a:lnTo>
                  <a:lnTo>
                    <a:pt x="138" y="41"/>
                  </a:lnTo>
                  <a:lnTo>
                    <a:pt x="138" y="41"/>
                  </a:lnTo>
                  <a:lnTo>
                    <a:pt x="137" y="42"/>
                  </a:lnTo>
                  <a:lnTo>
                    <a:pt x="137" y="43"/>
                  </a:lnTo>
                  <a:lnTo>
                    <a:pt x="138" y="44"/>
                  </a:lnTo>
                  <a:lnTo>
                    <a:pt x="138" y="44"/>
                  </a:lnTo>
                  <a:lnTo>
                    <a:pt x="138" y="43"/>
                  </a:lnTo>
                  <a:lnTo>
                    <a:pt x="138" y="43"/>
                  </a:lnTo>
                  <a:lnTo>
                    <a:pt x="140" y="45"/>
                  </a:lnTo>
                  <a:lnTo>
                    <a:pt x="140" y="47"/>
                  </a:lnTo>
                  <a:lnTo>
                    <a:pt x="140" y="49"/>
                  </a:lnTo>
                  <a:lnTo>
                    <a:pt x="138" y="51"/>
                  </a:lnTo>
                  <a:lnTo>
                    <a:pt x="138" y="52"/>
                  </a:lnTo>
                  <a:lnTo>
                    <a:pt x="137" y="55"/>
                  </a:lnTo>
                  <a:lnTo>
                    <a:pt x="137" y="55"/>
                  </a:lnTo>
                  <a:lnTo>
                    <a:pt x="135" y="55"/>
                  </a:lnTo>
                  <a:lnTo>
                    <a:pt x="134" y="56"/>
                  </a:lnTo>
                  <a:lnTo>
                    <a:pt x="133" y="56"/>
                  </a:lnTo>
                  <a:lnTo>
                    <a:pt x="132" y="56"/>
                  </a:lnTo>
                  <a:lnTo>
                    <a:pt x="131" y="56"/>
                  </a:lnTo>
                  <a:lnTo>
                    <a:pt x="131" y="56"/>
                  </a:lnTo>
                  <a:lnTo>
                    <a:pt x="130" y="59"/>
                  </a:lnTo>
                  <a:lnTo>
                    <a:pt x="129" y="61"/>
                  </a:lnTo>
                  <a:lnTo>
                    <a:pt x="129" y="62"/>
                  </a:lnTo>
                  <a:lnTo>
                    <a:pt x="128" y="62"/>
                  </a:lnTo>
                  <a:lnTo>
                    <a:pt x="128" y="62"/>
                  </a:lnTo>
                  <a:lnTo>
                    <a:pt x="128" y="63"/>
                  </a:lnTo>
                  <a:lnTo>
                    <a:pt x="129" y="63"/>
                  </a:lnTo>
                  <a:lnTo>
                    <a:pt x="129" y="63"/>
                  </a:lnTo>
                  <a:lnTo>
                    <a:pt x="129" y="64"/>
                  </a:lnTo>
                  <a:lnTo>
                    <a:pt x="129" y="65"/>
                  </a:lnTo>
                  <a:lnTo>
                    <a:pt x="128" y="66"/>
                  </a:lnTo>
                  <a:lnTo>
                    <a:pt x="127" y="66"/>
                  </a:lnTo>
                  <a:lnTo>
                    <a:pt x="127" y="66"/>
                  </a:lnTo>
                  <a:lnTo>
                    <a:pt x="126" y="65"/>
                  </a:lnTo>
                  <a:lnTo>
                    <a:pt x="124" y="68"/>
                  </a:lnTo>
                  <a:lnTo>
                    <a:pt x="124" y="68"/>
                  </a:lnTo>
                  <a:lnTo>
                    <a:pt x="123" y="69"/>
                  </a:lnTo>
                  <a:lnTo>
                    <a:pt x="123" y="69"/>
                  </a:lnTo>
                  <a:lnTo>
                    <a:pt x="122" y="68"/>
                  </a:lnTo>
                  <a:lnTo>
                    <a:pt x="122" y="68"/>
                  </a:lnTo>
                  <a:lnTo>
                    <a:pt x="121" y="69"/>
                  </a:lnTo>
                  <a:lnTo>
                    <a:pt x="120" y="70"/>
                  </a:lnTo>
                  <a:lnTo>
                    <a:pt x="119" y="70"/>
                  </a:lnTo>
                  <a:lnTo>
                    <a:pt x="118" y="71"/>
                  </a:lnTo>
                  <a:lnTo>
                    <a:pt x="118" y="71"/>
                  </a:lnTo>
                  <a:lnTo>
                    <a:pt x="117" y="71"/>
                  </a:lnTo>
                  <a:lnTo>
                    <a:pt x="117" y="72"/>
                  </a:lnTo>
                  <a:close/>
                </a:path>
              </a:pathLst>
            </a:custGeom>
            <a:solidFill>
              <a:schemeClr val="bg1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r"/>
              <a:endParaRPr lang="en-US" dirty="0"/>
            </a:p>
          </p:txBody>
        </p:sp>
        <p:sp>
          <p:nvSpPr>
            <p:cNvPr id="72" name="Chicot"/>
            <p:cNvSpPr>
              <a:spLocks/>
            </p:cNvSpPr>
            <p:nvPr/>
          </p:nvSpPr>
          <p:spPr bwMode="auto">
            <a:xfrm>
              <a:off x="599" y="708"/>
              <a:ext cx="80" cy="135"/>
            </a:xfrm>
            <a:custGeom>
              <a:avLst/>
              <a:gdLst/>
              <a:ahLst/>
              <a:cxnLst>
                <a:cxn ang="0">
                  <a:pos x="22" y="11"/>
                </a:cxn>
                <a:cxn ang="0">
                  <a:pos x="26" y="9"/>
                </a:cxn>
                <a:cxn ang="0">
                  <a:pos x="41" y="0"/>
                </a:cxn>
                <a:cxn ang="0">
                  <a:pos x="44" y="3"/>
                </a:cxn>
                <a:cxn ang="0">
                  <a:pos x="47" y="8"/>
                </a:cxn>
                <a:cxn ang="0">
                  <a:pos x="53" y="15"/>
                </a:cxn>
                <a:cxn ang="0">
                  <a:pos x="50" y="19"/>
                </a:cxn>
                <a:cxn ang="0">
                  <a:pos x="47" y="24"/>
                </a:cxn>
                <a:cxn ang="0">
                  <a:pos x="44" y="26"/>
                </a:cxn>
                <a:cxn ang="0">
                  <a:pos x="43" y="30"/>
                </a:cxn>
                <a:cxn ang="0">
                  <a:pos x="51" y="31"/>
                </a:cxn>
                <a:cxn ang="0">
                  <a:pos x="56" y="27"/>
                </a:cxn>
                <a:cxn ang="0">
                  <a:pos x="55" y="19"/>
                </a:cxn>
                <a:cxn ang="0">
                  <a:pos x="58" y="17"/>
                </a:cxn>
                <a:cxn ang="0">
                  <a:pos x="65" y="26"/>
                </a:cxn>
                <a:cxn ang="0">
                  <a:pos x="63" y="31"/>
                </a:cxn>
                <a:cxn ang="0">
                  <a:pos x="60" y="33"/>
                </a:cxn>
                <a:cxn ang="0">
                  <a:pos x="54" y="35"/>
                </a:cxn>
                <a:cxn ang="0">
                  <a:pos x="50" y="35"/>
                </a:cxn>
                <a:cxn ang="0">
                  <a:pos x="48" y="39"/>
                </a:cxn>
                <a:cxn ang="0">
                  <a:pos x="54" y="44"/>
                </a:cxn>
                <a:cxn ang="0">
                  <a:pos x="61" y="44"/>
                </a:cxn>
                <a:cxn ang="0">
                  <a:pos x="69" y="37"/>
                </a:cxn>
                <a:cxn ang="0">
                  <a:pos x="69" y="31"/>
                </a:cxn>
                <a:cxn ang="0">
                  <a:pos x="72" y="27"/>
                </a:cxn>
                <a:cxn ang="0">
                  <a:pos x="75" y="26"/>
                </a:cxn>
                <a:cxn ang="0">
                  <a:pos x="77" y="33"/>
                </a:cxn>
                <a:cxn ang="0">
                  <a:pos x="68" y="44"/>
                </a:cxn>
                <a:cxn ang="0">
                  <a:pos x="61" y="52"/>
                </a:cxn>
                <a:cxn ang="0">
                  <a:pos x="61" y="56"/>
                </a:cxn>
                <a:cxn ang="0">
                  <a:pos x="61" y="65"/>
                </a:cxn>
                <a:cxn ang="0">
                  <a:pos x="65" y="73"/>
                </a:cxn>
                <a:cxn ang="0">
                  <a:pos x="68" y="78"/>
                </a:cxn>
                <a:cxn ang="0">
                  <a:pos x="70" y="76"/>
                </a:cxn>
                <a:cxn ang="0">
                  <a:pos x="72" y="69"/>
                </a:cxn>
                <a:cxn ang="0">
                  <a:pos x="75" y="67"/>
                </a:cxn>
                <a:cxn ang="0">
                  <a:pos x="80" y="69"/>
                </a:cxn>
                <a:cxn ang="0">
                  <a:pos x="79" y="73"/>
                </a:cxn>
                <a:cxn ang="0">
                  <a:pos x="76" y="80"/>
                </a:cxn>
                <a:cxn ang="0">
                  <a:pos x="74" y="81"/>
                </a:cxn>
                <a:cxn ang="0">
                  <a:pos x="73" y="82"/>
                </a:cxn>
                <a:cxn ang="0">
                  <a:pos x="71" y="85"/>
                </a:cxn>
                <a:cxn ang="0">
                  <a:pos x="72" y="98"/>
                </a:cxn>
                <a:cxn ang="0">
                  <a:pos x="68" y="104"/>
                </a:cxn>
                <a:cxn ang="0">
                  <a:pos x="59" y="104"/>
                </a:cxn>
                <a:cxn ang="0">
                  <a:pos x="57" y="102"/>
                </a:cxn>
                <a:cxn ang="0">
                  <a:pos x="51" y="103"/>
                </a:cxn>
                <a:cxn ang="0">
                  <a:pos x="50" y="109"/>
                </a:cxn>
                <a:cxn ang="0">
                  <a:pos x="54" y="112"/>
                </a:cxn>
                <a:cxn ang="0">
                  <a:pos x="56" y="115"/>
                </a:cxn>
                <a:cxn ang="0">
                  <a:pos x="65" y="122"/>
                </a:cxn>
                <a:cxn ang="0">
                  <a:pos x="64" y="127"/>
                </a:cxn>
                <a:cxn ang="0">
                  <a:pos x="59" y="129"/>
                </a:cxn>
                <a:cxn ang="0">
                  <a:pos x="56" y="135"/>
                </a:cxn>
                <a:cxn ang="0">
                  <a:pos x="25" y="135"/>
                </a:cxn>
                <a:cxn ang="0">
                  <a:pos x="0" y="135"/>
                </a:cxn>
                <a:cxn ang="0">
                  <a:pos x="1" y="118"/>
                </a:cxn>
                <a:cxn ang="0">
                  <a:pos x="1" y="109"/>
                </a:cxn>
                <a:cxn ang="0">
                  <a:pos x="0" y="78"/>
                </a:cxn>
                <a:cxn ang="0">
                  <a:pos x="1" y="47"/>
                </a:cxn>
                <a:cxn ang="0">
                  <a:pos x="1" y="33"/>
                </a:cxn>
                <a:cxn ang="0">
                  <a:pos x="2" y="7"/>
                </a:cxn>
                <a:cxn ang="0">
                  <a:pos x="12" y="0"/>
                </a:cxn>
              </a:cxnLst>
              <a:rect l="0" t="0" r="r" b="b"/>
              <a:pathLst>
                <a:path w="80" h="135">
                  <a:moveTo>
                    <a:pt x="18" y="0"/>
                  </a:moveTo>
                  <a:lnTo>
                    <a:pt x="22" y="0"/>
                  </a:lnTo>
                  <a:lnTo>
                    <a:pt x="21" y="11"/>
                  </a:lnTo>
                  <a:lnTo>
                    <a:pt x="22" y="11"/>
                  </a:lnTo>
                  <a:lnTo>
                    <a:pt x="22" y="7"/>
                  </a:lnTo>
                  <a:lnTo>
                    <a:pt x="25" y="7"/>
                  </a:lnTo>
                  <a:lnTo>
                    <a:pt x="25" y="9"/>
                  </a:lnTo>
                  <a:lnTo>
                    <a:pt x="26" y="9"/>
                  </a:lnTo>
                  <a:lnTo>
                    <a:pt x="26" y="11"/>
                  </a:lnTo>
                  <a:lnTo>
                    <a:pt x="35" y="11"/>
                  </a:lnTo>
                  <a:lnTo>
                    <a:pt x="41" y="11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44" y="1"/>
                  </a:lnTo>
                  <a:lnTo>
                    <a:pt x="44" y="2"/>
                  </a:lnTo>
                  <a:lnTo>
                    <a:pt x="44" y="3"/>
                  </a:lnTo>
                  <a:lnTo>
                    <a:pt x="45" y="4"/>
                  </a:lnTo>
                  <a:lnTo>
                    <a:pt x="45" y="6"/>
                  </a:lnTo>
                  <a:lnTo>
                    <a:pt x="46" y="7"/>
                  </a:lnTo>
                  <a:lnTo>
                    <a:pt x="47" y="8"/>
                  </a:lnTo>
                  <a:lnTo>
                    <a:pt x="52" y="13"/>
                  </a:lnTo>
                  <a:lnTo>
                    <a:pt x="52" y="14"/>
                  </a:lnTo>
                  <a:lnTo>
                    <a:pt x="53" y="14"/>
                  </a:lnTo>
                  <a:lnTo>
                    <a:pt x="53" y="15"/>
                  </a:lnTo>
                  <a:lnTo>
                    <a:pt x="53" y="16"/>
                  </a:lnTo>
                  <a:lnTo>
                    <a:pt x="52" y="17"/>
                  </a:lnTo>
                  <a:lnTo>
                    <a:pt x="51" y="18"/>
                  </a:lnTo>
                  <a:lnTo>
                    <a:pt x="50" y="19"/>
                  </a:lnTo>
                  <a:lnTo>
                    <a:pt x="49" y="22"/>
                  </a:lnTo>
                  <a:lnTo>
                    <a:pt x="49" y="22"/>
                  </a:lnTo>
                  <a:lnTo>
                    <a:pt x="48" y="23"/>
                  </a:lnTo>
                  <a:lnTo>
                    <a:pt x="47" y="24"/>
                  </a:lnTo>
                  <a:lnTo>
                    <a:pt x="46" y="24"/>
                  </a:lnTo>
                  <a:lnTo>
                    <a:pt x="46" y="24"/>
                  </a:lnTo>
                  <a:lnTo>
                    <a:pt x="44" y="26"/>
                  </a:lnTo>
                  <a:lnTo>
                    <a:pt x="44" y="26"/>
                  </a:lnTo>
                  <a:lnTo>
                    <a:pt x="44" y="29"/>
                  </a:lnTo>
                  <a:lnTo>
                    <a:pt x="43" y="29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7" y="31"/>
                  </a:lnTo>
                  <a:lnTo>
                    <a:pt x="48" y="31"/>
                  </a:lnTo>
                  <a:lnTo>
                    <a:pt x="49" y="31"/>
                  </a:lnTo>
                  <a:lnTo>
                    <a:pt x="51" y="31"/>
                  </a:lnTo>
                  <a:lnTo>
                    <a:pt x="52" y="30"/>
                  </a:lnTo>
                  <a:lnTo>
                    <a:pt x="54" y="30"/>
                  </a:lnTo>
                  <a:lnTo>
                    <a:pt x="54" y="29"/>
                  </a:lnTo>
                  <a:lnTo>
                    <a:pt x="56" y="27"/>
                  </a:lnTo>
                  <a:lnTo>
                    <a:pt x="56" y="24"/>
                  </a:lnTo>
                  <a:lnTo>
                    <a:pt x="55" y="22"/>
                  </a:lnTo>
                  <a:lnTo>
                    <a:pt x="55" y="20"/>
                  </a:lnTo>
                  <a:lnTo>
                    <a:pt x="55" y="19"/>
                  </a:lnTo>
                  <a:lnTo>
                    <a:pt x="55" y="18"/>
                  </a:lnTo>
                  <a:lnTo>
                    <a:pt x="56" y="17"/>
                  </a:lnTo>
                  <a:lnTo>
                    <a:pt x="58" y="17"/>
                  </a:lnTo>
                  <a:lnTo>
                    <a:pt x="58" y="17"/>
                  </a:lnTo>
                  <a:lnTo>
                    <a:pt x="62" y="20"/>
                  </a:lnTo>
                  <a:lnTo>
                    <a:pt x="64" y="22"/>
                  </a:lnTo>
                  <a:lnTo>
                    <a:pt x="65" y="25"/>
                  </a:lnTo>
                  <a:lnTo>
                    <a:pt x="65" y="26"/>
                  </a:lnTo>
                  <a:lnTo>
                    <a:pt x="65" y="28"/>
                  </a:lnTo>
                  <a:lnTo>
                    <a:pt x="65" y="29"/>
                  </a:lnTo>
                  <a:lnTo>
                    <a:pt x="63" y="31"/>
                  </a:lnTo>
                  <a:lnTo>
                    <a:pt x="63" y="31"/>
                  </a:lnTo>
                  <a:lnTo>
                    <a:pt x="63" y="32"/>
                  </a:lnTo>
                  <a:lnTo>
                    <a:pt x="63" y="32"/>
                  </a:lnTo>
                  <a:lnTo>
                    <a:pt x="61" y="33"/>
                  </a:lnTo>
                  <a:lnTo>
                    <a:pt x="60" y="33"/>
                  </a:lnTo>
                  <a:lnTo>
                    <a:pt x="60" y="33"/>
                  </a:lnTo>
                  <a:lnTo>
                    <a:pt x="57" y="34"/>
                  </a:lnTo>
                  <a:lnTo>
                    <a:pt x="54" y="35"/>
                  </a:lnTo>
                  <a:lnTo>
                    <a:pt x="54" y="35"/>
                  </a:lnTo>
                  <a:lnTo>
                    <a:pt x="53" y="35"/>
                  </a:lnTo>
                  <a:lnTo>
                    <a:pt x="52" y="35"/>
                  </a:lnTo>
                  <a:lnTo>
                    <a:pt x="50" y="35"/>
                  </a:lnTo>
                  <a:lnTo>
                    <a:pt x="50" y="35"/>
                  </a:lnTo>
                  <a:lnTo>
                    <a:pt x="49" y="36"/>
                  </a:lnTo>
                  <a:lnTo>
                    <a:pt x="48" y="37"/>
                  </a:lnTo>
                  <a:lnTo>
                    <a:pt x="48" y="38"/>
                  </a:lnTo>
                  <a:lnTo>
                    <a:pt x="48" y="39"/>
                  </a:lnTo>
                  <a:lnTo>
                    <a:pt x="48" y="39"/>
                  </a:lnTo>
                  <a:lnTo>
                    <a:pt x="49" y="40"/>
                  </a:lnTo>
                  <a:lnTo>
                    <a:pt x="52" y="42"/>
                  </a:lnTo>
                  <a:lnTo>
                    <a:pt x="54" y="44"/>
                  </a:lnTo>
                  <a:lnTo>
                    <a:pt x="55" y="44"/>
                  </a:lnTo>
                  <a:lnTo>
                    <a:pt x="56" y="44"/>
                  </a:lnTo>
                  <a:lnTo>
                    <a:pt x="59" y="44"/>
                  </a:lnTo>
                  <a:lnTo>
                    <a:pt x="61" y="44"/>
                  </a:lnTo>
                  <a:lnTo>
                    <a:pt x="64" y="42"/>
                  </a:lnTo>
                  <a:lnTo>
                    <a:pt x="65" y="40"/>
                  </a:lnTo>
                  <a:lnTo>
                    <a:pt x="67" y="39"/>
                  </a:lnTo>
                  <a:lnTo>
                    <a:pt x="69" y="37"/>
                  </a:lnTo>
                  <a:lnTo>
                    <a:pt x="69" y="35"/>
                  </a:lnTo>
                  <a:lnTo>
                    <a:pt x="69" y="33"/>
                  </a:lnTo>
                  <a:lnTo>
                    <a:pt x="69" y="32"/>
                  </a:lnTo>
                  <a:lnTo>
                    <a:pt x="69" y="31"/>
                  </a:lnTo>
                  <a:lnTo>
                    <a:pt x="70" y="30"/>
                  </a:lnTo>
                  <a:lnTo>
                    <a:pt x="70" y="29"/>
                  </a:lnTo>
                  <a:lnTo>
                    <a:pt x="71" y="28"/>
                  </a:lnTo>
                  <a:lnTo>
                    <a:pt x="72" y="27"/>
                  </a:lnTo>
                  <a:lnTo>
                    <a:pt x="72" y="26"/>
                  </a:lnTo>
                  <a:lnTo>
                    <a:pt x="73" y="26"/>
                  </a:lnTo>
                  <a:lnTo>
                    <a:pt x="74" y="26"/>
                  </a:lnTo>
                  <a:lnTo>
                    <a:pt x="75" y="26"/>
                  </a:lnTo>
                  <a:lnTo>
                    <a:pt x="76" y="26"/>
                  </a:lnTo>
                  <a:lnTo>
                    <a:pt x="76" y="28"/>
                  </a:lnTo>
                  <a:lnTo>
                    <a:pt x="77" y="29"/>
                  </a:lnTo>
                  <a:lnTo>
                    <a:pt x="77" y="33"/>
                  </a:lnTo>
                  <a:lnTo>
                    <a:pt x="76" y="34"/>
                  </a:lnTo>
                  <a:lnTo>
                    <a:pt x="74" y="38"/>
                  </a:lnTo>
                  <a:lnTo>
                    <a:pt x="69" y="43"/>
                  </a:lnTo>
                  <a:lnTo>
                    <a:pt x="68" y="44"/>
                  </a:lnTo>
                  <a:lnTo>
                    <a:pt x="65" y="48"/>
                  </a:lnTo>
                  <a:lnTo>
                    <a:pt x="64" y="49"/>
                  </a:lnTo>
                  <a:lnTo>
                    <a:pt x="61" y="51"/>
                  </a:lnTo>
                  <a:lnTo>
                    <a:pt x="61" y="52"/>
                  </a:lnTo>
                  <a:lnTo>
                    <a:pt x="61" y="52"/>
                  </a:lnTo>
                  <a:lnTo>
                    <a:pt x="61" y="55"/>
                  </a:lnTo>
                  <a:lnTo>
                    <a:pt x="61" y="55"/>
                  </a:lnTo>
                  <a:lnTo>
                    <a:pt x="61" y="56"/>
                  </a:lnTo>
                  <a:lnTo>
                    <a:pt x="61" y="57"/>
                  </a:lnTo>
                  <a:lnTo>
                    <a:pt x="61" y="60"/>
                  </a:lnTo>
                  <a:lnTo>
                    <a:pt x="61" y="64"/>
                  </a:lnTo>
                  <a:lnTo>
                    <a:pt x="61" y="65"/>
                  </a:lnTo>
                  <a:lnTo>
                    <a:pt x="64" y="68"/>
                  </a:lnTo>
                  <a:lnTo>
                    <a:pt x="64" y="70"/>
                  </a:lnTo>
                  <a:lnTo>
                    <a:pt x="64" y="71"/>
                  </a:lnTo>
                  <a:lnTo>
                    <a:pt x="65" y="73"/>
                  </a:lnTo>
                  <a:lnTo>
                    <a:pt x="66" y="73"/>
                  </a:lnTo>
                  <a:lnTo>
                    <a:pt x="66" y="75"/>
                  </a:lnTo>
                  <a:lnTo>
                    <a:pt x="67" y="77"/>
                  </a:lnTo>
                  <a:lnTo>
                    <a:pt x="68" y="78"/>
                  </a:lnTo>
                  <a:lnTo>
                    <a:pt x="69" y="79"/>
                  </a:lnTo>
                  <a:lnTo>
                    <a:pt x="69" y="79"/>
                  </a:lnTo>
                  <a:lnTo>
                    <a:pt x="70" y="78"/>
                  </a:lnTo>
                  <a:lnTo>
                    <a:pt x="70" y="76"/>
                  </a:lnTo>
                  <a:lnTo>
                    <a:pt x="71" y="74"/>
                  </a:lnTo>
                  <a:lnTo>
                    <a:pt x="71" y="74"/>
                  </a:lnTo>
                  <a:lnTo>
                    <a:pt x="72" y="70"/>
                  </a:lnTo>
                  <a:lnTo>
                    <a:pt x="72" y="69"/>
                  </a:lnTo>
                  <a:lnTo>
                    <a:pt x="72" y="68"/>
                  </a:lnTo>
                  <a:lnTo>
                    <a:pt x="73" y="68"/>
                  </a:lnTo>
                  <a:lnTo>
                    <a:pt x="74" y="67"/>
                  </a:lnTo>
                  <a:lnTo>
                    <a:pt x="75" y="67"/>
                  </a:lnTo>
                  <a:lnTo>
                    <a:pt x="77" y="67"/>
                  </a:lnTo>
                  <a:lnTo>
                    <a:pt x="78" y="67"/>
                  </a:lnTo>
                  <a:lnTo>
                    <a:pt x="79" y="68"/>
                  </a:lnTo>
                  <a:lnTo>
                    <a:pt x="80" y="69"/>
                  </a:lnTo>
                  <a:lnTo>
                    <a:pt x="80" y="70"/>
                  </a:lnTo>
                  <a:lnTo>
                    <a:pt x="80" y="71"/>
                  </a:lnTo>
                  <a:lnTo>
                    <a:pt x="80" y="72"/>
                  </a:lnTo>
                  <a:lnTo>
                    <a:pt x="79" y="73"/>
                  </a:lnTo>
                  <a:lnTo>
                    <a:pt x="78" y="76"/>
                  </a:lnTo>
                  <a:lnTo>
                    <a:pt x="78" y="77"/>
                  </a:lnTo>
                  <a:lnTo>
                    <a:pt x="76" y="79"/>
                  </a:lnTo>
                  <a:lnTo>
                    <a:pt x="76" y="80"/>
                  </a:lnTo>
                  <a:lnTo>
                    <a:pt x="75" y="80"/>
                  </a:lnTo>
                  <a:lnTo>
                    <a:pt x="74" y="80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73" y="81"/>
                  </a:lnTo>
                  <a:lnTo>
                    <a:pt x="73" y="81"/>
                  </a:lnTo>
                  <a:lnTo>
                    <a:pt x="73" y="82"/>
                  </a:lnTo>
                  <a:lnTo>
                    <a:pt x="73" y="82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1" y="83"/>
                  </a:lnTo>
                  <a:lnTo>
                    <a:pt x="71" y="85"/>
                  </a:lnTo>
                  <a:lnTo>
                    <a:pt x="71" y="88"/>
                  </a:lnTo>
                  <a:lnTo>
                    <a:pt x="72" y="92"/>
                  </a:lnTo>
                  <a:lnTo>
                    <a:pt x="72" y="97"/>
                  </a:lnTo>
                  <a:lnTo>
                    <a:pt x="72" y="98"/>
                  </a:lnTo>
                  <a:lnTo>
                    <a:pt x="71" y="101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8" y="104"/>
                  </a:lnTo>
                  <a:lnTo>
                    <a:pt x="66" y="105"/>
                  </a:lnTo>
                  <a:lnTo>
                    <a:pt x="63" y="105"/>
                  </a:lnTo>
                  <a:lnTo>
                    <a:pt x="61" y="105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8" y="102"/>
                  </a:lnTo>
                  <a:lnTo>
                    <a:pt x="57" y="102"/>
                  </a:lnTo>
                  <a:lnTo>
                    <a:pt x="56" y="102"/>
                  </a:lnTo>
                  <a:lnTo>
                    <a:pt x="53" y="102"/>
                  </a:lnTo>
                  <a:lnTo>
                    <a:pt x="52" y="102"/>
                  </a:lnTo>
                  <a:lnTo>
                    <a:pt x="51" y="103"/>
                  </a:lnTo>
                  <a:lnTo>
                    <a:pt x="51" y="104"/>
                  </a:lnTo>
                  <a:lnTo>
                    <a:pt x="50" y="106"/>
                  </a:lnTo>
                  <a:lnTo>
                    <a:pt x="50" y="107"/>
                  </a:lnTo>
                  <a:lnTo>
                    <a:pt x="50" y="109"/>
                  </a:lnTo>
                  <a:lnTo>
                    <a:pt x="50" y="110"/>
                  </a:lnTo>
                  <a:lnTo>
                    <a:pt x="50" y="110"/>
                  </a:lnTo>
                  <a:lnTo>
                    <a:pt x="51" y="111"/>
                  </a:lnTo>
                  <a:lnTo>
                    <a:pt x="54" y="112"/>
                  </a:lnTo>
                  <a:lnTo>
                    <a:pt x="55" y="114"/>
                  </a:lnTo>
                  <a:lnTo>
                    <a:pt x="55" y="115"/>
                  </a:lnTo>
                  <a:lnTo>
                    <a:pt x="56" y="115"/>
                  </a:lnTo>
                  <a:lnTo>
                    <a:pt x="56" y="115"/>
                  </a:lnTo>
                  <a:lnTo>
                    <a:pt x="58" y="115"/>
                  </a:lnTo>
                  <a:lnTo>
                    <a:pt x="59" y="116"/>
                  </a:lnTo>
                  <a:lnTo>
                    <a:pt x="64" y="120"/>
                  </a:lnTo>
                  <a:lnTo>
                    <a:pt x="65" y="122"/>
                  </a:lnTo>
                  <a:lnTo>
                    <a:pt x="65" y="122"/>
                  </a:lnTo>
                  <a:lnTo>
                    <a:pt x="65" y="123"/>
                  </a:lnTo>
                  <a:lnTo>
                    <a:pt x="65" y="125"/>
                  </a:lnTo>
                  <a:lnTo>
                    <a:pt x="64" y="127"/>
                  </a:lnTo>
                  <a:lnTo>
                    <a:pt x="63" y="128"/>
                  </a:lnTo>
                  <a:lnTo>
                    <a:pt x="62" y="129"/>
                  </a:lnTo>
                  <a:lnTo>
                    <a:pt x="61" y="129"/>
                  </a:lnTo>
                  <a:lnTo>
                    <a:pt x="59" y="129"/>
                  </a:lnTo>
                  <a:lnTo>
                    <a:pt x="58" y="130"/>
                  </a:lnTo>
                  <a:lnTo>
                    <a:pt x="57" y="131"/>
                  </a:lnTo>
                  <a:lnTo>
                    <a:pt x="56" y="133"/>
                  </a:lnTo>
                  <a:lnTo>
                    <a:pt x="56" y="135"/>
                  </a:lnTo>
                  <a:lnTo>
                    <a:pt x="38" y="135"/>
                  </a:lnTo>
                  <a:lnTo>
                    <a:pt x="34" y="135"/>
                  </a:lnTo>
                  <a:lnTo>
                    <a:pt x="26" y="135"/>
                  </a:lnTo>
                  <a:lnTo>
                    <a:pt x="25" y="135"/>
                  </a:lnTo>
                  <a:lnTo>
                    <a:pt x="17" y="135"/>
                  </a:lnTo>
                  <a:lnTo>
                    <a:pt x="5" y="135"/>
                  </a:lnTo>
                  <a:lnTo>
                    <a:pt x="2" y="135"/>
                  </a:lnTo>
                  <a:lnTo>
                    <a:pt x="0" y="135"/>
                  </a:lnTo>
                  <a:lnTo>
                    <a:pt x="0" y="126"/>
                  </a:lnTo>
                  <a:lnTo>
                    <a:pt x="0" y="123"/>
                  </a:lnTo>
                  <a:lnTo>
                    <a:pt x="1" y="120"/>
                  </a:lnTo>
                  <a:lnTo>
                    <a:pt x="1" y="118"/>
                  </a:lnTo>
                  <a:lnTo>
                    <a:pt x="0" y="118"/>
                  </a:lnTo>
                  <a:lnTo>
                    <a:pt x="1" y="116"/>
                  </a:lnTo>
                  <a:lnTo>
                    <a:pt x="0" y="113"/>
                  </a:lnTo>
                  <a:lnTo>
                    <a:pt x="1" y="109"/>
                  </a:lnTo>
                  <a:lnTo>
                    <a:pt x="0" y="109"/>
                  </a:lnTo>
                  <a:lnTo>
                    <a:pt x="0" y="102"/>
                  </a:lnTo>
                  <a:lnTo>
                    <a:pt x="0" y="88"/>
                  </a:lnTo>
                  <a:lnTo>
                    <a:pt x="0" y="78"/>
                  </a:lnTo>
                  <a:lnTo>
                    <a:pt x="1" y="70"/>
                  </a:lnTo>
                  <a:lnTo>
                    <a:pt x="1" y="64"/>
                  </a:lnTo>
                  <a:lnTo>
                    <a:pt x="1" y="56"/>
                  </a:lnTo>
                  <a:lnTo>
                    <a:pt x="1" y="47"/>
                  </a:lnTo>
                  <a:lnTo>
                    <a:pt x="1" y="45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33"/>
                  </a:lnTo>
                  <a:lnTo>
                    <a:pt x="2" y="20"/>
                  </a:lnTo>
                  <a:lnTo>
                    <a:pt x="2" y="15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4"/>
                  </a:lnTo>
                  <a:lnTo>
                    <a:pt x="2" y="0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3" name="Carroll"/>
            <p:cNvSpPr>
              <a:spLocks/>
            </p:cNvSpPr>
            <p:nvPr/>
          </p:nvSpPr>
          <p:spPr bwMode="auto">
            <a:xfrm>
              <a:off x="138" y="0"/>
              <a:ext cx="113" cy="91"/>
            </a:xfrm>
            <a:custGeom>
              <a:avLst/>
              <a:gdLst/>
              <a:ahLst/>
              <a:cxnLst>
                <a:cxn ang="0">
                  <a:pos x="113" y="17"/>
                </a:cxn>
                <a:cxn ang="0">
                  <a:pos x="113" y="28"/>
                </a:cxn>
                <a:cxn ang="0">
                  <a:pos x="113" y="34"/>
                </a:cxn>
                <a:cxn ang="0">
                  <a:pos x="113" y="48"/>
                </a:cxn>
                <a:cxn ang="0">
                  <a:pos x="112" y="90"/>
                </a:cxn>
                <a:cxn ang="0">
                  <a:pos x="107" y="91"/>
                </a:cxn>
                <a:cxn ang="0">
                  <a:pos x="65" y="90"/>
                </a:cxn>
                <a:cxn ang="0">
                  <a:pos x="58" y="83"/>
                </a:cxn>
                <a:cxn ang="0">
                  <a:pos x="53" y="72"/>
                </a:cxn>
                <a:cxn ang="0">
                  <a:pos x="52" y="58"/>
                </a:cxn>
                <a:cxn ang="0">
                  <a:pos x="49" y="56"/>
                </a:cxn>
                <a:cxn ang="0">
                  <a:pos x="48" y="56"/>
                </a:cxn>
                <a:cxn ang="0">
                  <a:pos x="49" y="53"/>
                </a:cxn>
                <a:cxn ang="0">
                  <a:pos x="46" y="52"/>
                </a:cxn>
                <a:cxn ang="0">
                  <a:pos x="46" y="54"/>
                </a:cxn>
                <a:cxn ang="0">
                  <a:pos x="43" y="54"/>
                </a:cxn>
                <a:cxn ang="0">
                  <a:pos x="43" y="52"/>
                </a:cxn>
                <a:cxn ang="0">
                  <a:pos x="45" y="51"/>
                </a:cxn>
                <a:cxn ang="0">
                  <a:pos x="44" y="50"/>
                </a:cxn>
                <a:cxn ang="0">
                  <a:pos x="44" y="49"/>
                </a:cxn>
                <a:cxn ang="0">
                  <a:pos x="44" y="47"/>
                </a:cxn>
                <a:cxn ang="0">
                  <a:pos x="31" y="47"/>
                </a:cxn>
                <a:cxn ang="0">
                  <a:pos x="14" y="46"/>
                </a:cxn>
                <a:cxn ang="0">
                  <a:pos x="14" y="45"/>
                </a:cxn>
                <a:cxn ang="0">
                  <a:pos x="12" y="45"/>
                </a:cxn>
                <a:cxn ang="0">
                  <a:pos x="11" y="43"/>
                </a:cxn>
                <a:cxn ang="0">
                  <a:pos x="10" y="43"/>
                </a:cxn>
                <a:cxn ang="0">
                  <a:pos x="8" y="41"/>
                </a:cxn>
                <a:cxn ang="0">
                  <a:pos x="5" y="39"/>
                </a:cxn>
                <a:cxn ang="0">
                  <a:pos x="5" y="32"/>
                </a:cxn>
                <a:cxn ang="0">
                  <a:pos x="3" y="31"/>
                </a:cxn>
                <a:cxn ang="0">
                  <a:pos x="3" y="29"/>
                </a:cxn>
                <a:cxn ang="0">
                  <a:pos x="2" y="30"/>
                </a:cxn>
                <a:cxn ang="0">
                  <a:pos x="1" y="31"/>
                </a:cxn>
                <a:cxn ang="0">
                  <a:pos x="0" y="29"/>
                </a:cxn>
                <a:cxn ang="0">
                  <a:pos x="1" y="28"/>
                </a:cxn>
                <a:cxn ang="0">
                  <a:pos x="1" y="26"/>
                </a:cxn>
                <a:cxn ang="0">
                  <a:pos x="3" y="25"/>
                </a:cxn>
                <a:cxn ang="0">
                  <a:pos x="4" y="26"/>
                </a:cxn>
                <a:cxn ang="0">
                  <a:pos x="4" y="27"/>
                </a:cxn>
                <a:cxn ang="0">
                  <a:pos x="5" y="15"/>
                </a:cxn>
                <a:cxn ang="0">
                  <a:pos x="33" y="0"/>
                </a:cxn>
                <a:cxn ang="0">
                  <a:pos x="73" y="0"/>
                </a:cxn>
                <a:cxn ang="0">
                  <a:pos x="94" y="0"/>
                </a:cxn>
              </a:cxnLst>
              <a:rect l="0" t="0" r="r" b="b"/>
              <a:pathLst>
                <a:path w="113" h="91">
                  <a:moveTo>
                    <a:pt x="113" y="0"/>
                  </a:moveTo>
                  <a:lnTo>
                    <a:pt x="113" y="17"/>
                  </a:lnTo>
                  <a:lnTo>
                    <a:pt x="113" y="17"/>
                  </a:lnTo>
                  <a:lnTo>
                    <a:pt x="113" y="20"/>
                  </a:lnTo>
                  <a:lnTo>
                    <a:pt x="113" y="23"/>
                  </a:lnTo>
                  <a:lnTo>
                    <a:pt x="113" y="28"/>
                  </a:lnTo>
                  <a:lnTo>
                    <a:pt x="113" y="29"/>
                  </a:lnTo>
                  <a:lnTo>
                    <a:pt x="113" y="33"/>
                  </a:lnTo>
                  <a:lnTo>
                    <a:pt x="113" y="34"/>
                  </a:lnTo>
                  <a:lnTo>
                    <a:pt x="113" y="35"/>
                  </a:lnTo>
                  <a:lnTo>
                    <a:pt x="113" y="37"/>
                  </a:lnTo>
                  <a:lnTo>
                    <a:pt x="113" y="48"/>
                  </a:lnTo>
                  <a:lnTo>
                    <a:pt x="113" y="50"/>
                  </a:lnTo>
                  <a:lnTo>
                    <a:pt x="112" y="64"/>
                  </a:lnTo>
                  <a:lnTo>
                    <a:pt x="112" y="90"/>
                  </a:lnTo>
                  <a:lnTo>
                    <a:pt x="112" y="91"/>
                  </a:lnTo>
                  <a:lnTo>
                    <a:pt x="111" y="91"/>
                  </a:lnTo>
                  <a:lnTo>
                    <a:pt x="107" y="91"/>
                  </a:lnTo>
                  <a:lnTo>
                    <a:pt x="102" y="91"/>
                  </a:lnTo>
                  <a:lnTo>
                    <a:pt x="78" y="90"/>
                  </a:lnTo>
                  <a:lnTo>
                    <a:pt x="65" y="90"/>
                  </a:lnTo>
                  <a:lnTo>
                    <a:pt x="65" y="88"/>
                  </a:lnTo>
                  <a:lnTo>
                    <a:pt x="65" y="83"/>
                  </a:lnTo>
                  <a:lnTo>
                    <a:pt x="58" y="83"/>
                  </a:lnTo>
                  <a:lnTo>
                    <a:pt x="58" y="76"/>
                  </a:lnTo>
                  <a:lnTo>
                    <a:pt x="53" y="76"/>
                  </a:lnTo>
                  <a:lnTo>
                    <a:pt x="53" y="72"/>
                  </a:lnTo>
                  <a:lnTo>
                    <a:pt x="51" y="72"/>
                  </a:lnTo>
                  <a:lnTo>
                    <a:pt x="52" y="63"/>
                  </a:lnTo>
                  <a:lnTo>
                    <a:pt x="52" y="58"/>
                  </a:lnTo>
                  <a:lnTo>
                    <a:pt x="51" y="58"/>
                  </a:lnTo>
                  <a:lnTo>
                    <a:pt x="50" y="57"/>
                  </a:lnTo>
                  <a:lnTo>
                    <a:pt x="49" y="56"/>
                  </a:lnTo>
                  <a:lnTo>
                    <a:pt x="48" y="56"/>
                  </a:lnTo>
                  <a:lnTo>
                    <a:pt x="48" y="56"/>
                  </a:lnTo>
                  <a:lnTo>
                    <a:pt x="48" y="56"/>
                  </a:lnTo>
                  <a:lnTo>
                    <a:pt x="48" y="55"/>
                  </a:lnTo>
                  <a:lnTo>
                    <a:pt x="49" y="54"/>
                  </a:lnTo>
                  <a:lnTo>
                    <a:pt x="49" y="53"/>
                  </a:lnTo>
                  <a:lnTo>
                    <a:pt x="49" y="53"/>
                  </a:lnTo>
                  <a:lnTo>
                    <a:pt x="48" y="52"/>
                  </a:lnTo>
                  <a:lnTo>
                    <a:pt x="46" y="52"/>
                  </a:lnTo>
                  <a:lnTo>
                    <a:pt x="46" y="52"/>
                  </a:lnTo>
                  <a:lnTo>
                    <a:pt x="46" y="53"/>
                  </a:lnTo>
                  <a:lnTo>
                    <a:pt x="46" y="54"/>
                  </a:lnTo>
                  <a:lnTo>
                    <a:pt x="46" y="54"/>
                  </a:lnTo>
                  <a:lnTo>
                    <a:pt x="44" y="54"/>
                  </a:lnTo>
                  <a:lnTo>
                    <a:pt x="43" y="54"/>
                  </a:lnTo>
                  <a:lnTo>
                    <a:pt x="43" y="52"/>
                  </a:lnTo>
                  <a:lnTo>
                    <a:pt x="43" y="52"/>
                  </a:lnTo>
                  <a:lnTo>
                    <a:pt x="43" y="52"/>
                  </a:lnTo>
                  <a:lnTo>
                    <a:pt x="44" y="52"/>
                  </a:lnTo>
                  <a:lnTo>
                    <a:pt x="44" y="52"/>
                  </a:lnTo>
                  <a:lnTo>
                    <a:pt x="45" y="51"/>
                  </a:lnTo>
                  <a:lnTo>
                    <a:pt x="45" y="51"/>
                  </a:lnTo>
                  <a:lnTo>
                    <a:pt x="44" y="50"/>
                  </a:lnTo>
                  <a:lnTo>
                    <a:pt x="44" y="50"/>
                  </a:lnTo>
                  <a:lnTo>
                    <a:pt x="44" y="49"/>
                  </a:lnTo>
                  <a:lnTo>
                    <a:pt x="44" y="49"/>
                  </a:lnTo>
                  <a:lnTo>
                    <a:pt x="44" y="49"/>
                  </a:lnTo>
                  <a:lnTo>
                    <a:pt x="45" y="48"/>
                  </a:lnTo>
                  <a:lnTo>
                    <a:pt x="45" y="48"/>
                  </a:lnTo>
                  <a:lnTo>
                    <a:pt x="44" y="47"/>
                  </a:lnTo>
                  <a:lnTo>
                    <a:pt x="38" y="47"/>
                  </a:lnTo>
                  <a:lnTo>
                    <a:pt x="38" y="47"/>
                  </a:lnTo>
                  <a:lnTo>
                    <a:pt x="31" y="47"/>
                  </a:lnTo>
                  <a:lnTo>
                    <a:pt x="27" y="47"/>
                  </a:lnTo>
                  <a:lnTo>
                    <a:pt x="17" y="46"/>
                  </a:lnTo>
                  <a:lnTo>
                    <a:pt x="14" y="46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3" y="46"/>
                  </a:lnTo>
                  <a:lnTo>
                    <a:pt x="12" y="45"/>
                  </a:lnTo>
                  <a:lnTo>
                    <a:pt x="12" y="45"/>
                  </a:lnTo>
                  <a:lnTo>
                    <a:pt x="11" y="45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0" y="43"/>
                  </a:lnTo>
                  <a:lnTo>
                    <a:pt x="9" y="42"/>
                  </a:lnTo>
                  <a:lnTo>
                    <a:pt x="9" y="42"/>
                  </a:lnTo>
                  <a:lnTo>
                    <a:pt x="8" y="41"/>
                  </a:lnTo>
                  <a:lnTo>
                    <a:pt x="7" y="39"/>
                  </a:lnTo>
                  <a:lnTo>
                    <a:pt x="6" y="39"/>
                  </a:lnTo>
                  <a:lnTo>
                    <a:pt x="5" y="39"/>
                  </a:lnTo>
                  <a:lnTo>
                    <a:pt x="5" y="39"/>
                  </a:lnTo>
                  <a:lnTo>
                    <a:pt x="5" y="34"/>
                  </a:lnTo>
                  <a:lnTo>
                    <a:pt x="5" y="32"/>
                  </a:lnTo>
                  <a:lnTo>
                    <a:pt x="5" y="30"/>
                  </a:lnTo>
                  <a:lnTo>
                    <a:pt x="5" y="31"/>
                  </a:lnTo>
                  <a:lnTo>
                    <a:pt x="3" y="31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3" y="29"/>
                  </a:lnTo>
                  <a:lnTo>
                    <a:pt x="3" y="29"/>
                  </a:lnTo>
                  <a:lnTo>
                    <a:pt x="2" y="29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1" y="30"/>
                  </a:lnTo>
                  <a:lnTo>
                    <a:pt x="1" y="31"/>
                  </a:lnTo>
                  <a:lnTo>
                    <a:pt x="1" y="31"/>
                  </a:lnTo>
                  <a:lnTo>
                    <a:pt x="1" y="30"/>
                  </a:lnTo>
                  <a:lnTo>
                    <a:pt x="0" y="29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2" y="27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2" y="25"/>
                  </a:lnTo>
                  <a:lnTo>
                    <a:pt x="3" y="25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4" y="27"/>
                  </a:lnTo>
                  <a:lnTo>
                    <a:pt x="4" y="27"/>
                  </a:lnTo>
                  <a:lnTo>
                    <a:pt x="4" y="27"/>
                  </a:lnTo>
                  <a:lnTo>
                    <a:pt x="4" y="26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35" y="0"/>
                  </a:lnTo>
                  <a:lnTo>
                    <a:pt x="59" y="0"/>
                  </a:lnTo>
                  <a:lnTo>
                    <a:pt x="73" y="0"/>
                  </a:lnTo>
                  <a:lnTo>
                    <a:pt x="88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4" name="Bradley"/>
            <p:cNvSpPr>
              <a:spLocks/>
            </p:cNvSpPr>
            <p:nvPr/>
          </p:nvSpPr>
          <p:spPr bwMode="auto">
            <a:xfrm>
              <a:off x="425" y="673"/>
              <a:ext cx="80" cy="132"/>
            </a:xfrm>
            <a:custGeom>
              <a:avLst/>
              <a:gdLst/>
              <a:ahLst/>
              <a:cxnLst>
                <a:cxn ang="0">
                  <a:pos x="77" y="13"/>
                </a:cxn>
                <a:cxn ang="0">
                  <a:pos x="70" y="44"/>
                </a:cxn>
                <a:cxn ang="0">
                  <a:pos x="71" y="48"/>
                </a:cxn>
                <a:cxn ang="0">
                  <a:pos x="72" y="48"/>
                </a:cxn>
                <a:cxn ang="0">
                  <a:pos x="70" y="52"/>
                </a:cxn>
                <a:cxn ang="0">
                  <a:pos x="72" y="55"/>
                </a:cxn>
                <a:cxn ang="0">
                  <a:pos x="70" y="59"/>
                </a:cxn>
                <a:cxn ang="0">
                  <a:pos x="73" y="66"/>
                </a:cxn>
                <a:cxn ang="0">
                  <a:pos x="72" y="71"/>
                </a:cxn>
                <a:cxn ang="0">
                  <a:pos x="76" y="78"/>
                </a:cxn>
                <a:cxn ang="0">
                  <a:pos x="78" y="84"/>
                </a:cxn>
                <a:cxn ang="0">
                  <a:pos x="74" y="87"/>
                </a:cxn>
                <a:cxn ang="0">
                  <a:pos x="76" y="96"/>
                </a:cxn>
                <a:cxn ang="0">
                  <a:pos x="76" y="99"/>
                </a:cxn>
                <a:cxn ang="0">
                  <a:pos x="71" y="98"/>
                </a:cxn>
                <a:cxn ang="0">
                  <a:pos x="70" y="102"/>
                </a:cxn>
                <a:cxn ang="0">
                  <a:pos x="67" y="103"/>
                </a:cxn>
                <a:cxn ang="0">
                  <a:pos x="65" y="106"/>
                </a:cxn>
                <a:cxn ang="0">
                  <a:pos x="64" y="109"/>
                </a:cxn>
                <a:cxn ang="0">
                  <a:pos x="61" y="109"/>
                </a:cxn>
                <a:cxn ang="0">
                  <a:pos x="59" y="111"/>
                </a:cxn>
                <a:cxn ang="0">
                  <a:pos x="59" y="113"/>
                </a:cxn>
                <a:cxn ang="0">
                  <a:pos x="57" y="113"/>
                </a:cxn>
                <a:cxn ang="0">
                  <a:pos x="51" y="120"/>
                </a:cxn>
                <a:cxn ang="0">
                  <a:pos x="46" y="126"/>
                </a:cxn>
                <a:cxn ang="0">
                  <a:pos x="46" y="127"/>
                </a:cxn>
                <a:cxn ang="0">
                  <a:pos x="44" y="131"/>
                </a:cxn>
                <a:cxn ang="0">
                  <a:pos x="41" y="131"/>
                </a:cxn>
                <a:cxn ang="0">
                  <a:pos x="40" y="131"/>
                </a:cxn>
                <a:cxn ang="0">
                  <a:pos x="39" y="127"/>
                </a:cxn>
                <a:cxn ang="0">
                  <a:pos x="38" y="126"/>
                </a:cxn>
                <a:cxn ang="0">
                  <a:pos x="37" y="121"/>
                </a:cxn>
                <a:cxn ang="0">
                  <a:pos x="33" y="122"/>
                </a:cxn>
                <a:cxn ang="0">
                  <a:pos x="29" y="120"/>
                </a:cxn>
                <a:cxn ang="0">
                  <a:pos x="30" y="116"/>
                </a:cxn>
                <a:cxn ang="0">
                  <a:pos x="29" y="110"/>
                </a:cxn>
                <a:cxn ang="0">
                  <a:pos x="25" y="110"/>
                </a:cxn>
                <a:cxn ang="0">
                  <a:pos x="21" y="107"/>
                </a:cxn>
                <a:cxn ang="0">
                  <a:pos x="16" y="107"/>
                </a:cxn>
                <a:cxn ang="0">
                  <a:pos x="15" y="104"/>
                </a:cxn>
                <a:cxn ang="0">
                  <a:pos x="14" y="107"/>
                </a:cxn>
                <a:cxn ang="0">
                  <a:pos x="11" y="107"/>
                </a:cxn>
                <a:cxn ang="0">
                  <a:pos x="8" y="105"/>
                </a:cxn>
                <a:cxn ang="0">
                  <a:pos x="4" y="102"/>
                </a:cxn>
                <a:cxn ang="0">
                  <a:pos x="5" y="97"/>
                </a:cxn>
                <a:cxn ang="0">
                  <a:pos x="1" y="96"/>
                </a:cxn>
                <a:cxn ang="0">
                  <a:pos x="0" y="89"/>
                </a:cxn>
                <a:cxn ang="0">
                  <a:pos x="1" y="81"/>
                </a:cxn>
                <a:cxn ang="0">
                  <a:pos x="4" y="79"/>
                </a:cxn>
                <a:cxn ang="0">
                  <a:pos x="8" y="69"/>
                </a:cxn>
                <a:cxn ang="0">
                  <a:pos x="10" y="63"/>
                </a:cxn>
                <a:cxn ang="0">
                  <a:pos x="11" y="55"/>
                </a:cxn>
                <a:cxn ang="0">
                  <a:pos x="13" y="49"/>
                </a:cxn>
                <a:cxn ang="0">
                  <a:pos x="11" y="44"/>
                </a:cxn>
                <a:cxn ang="0">
                  <a:pos x="12" y="39"/>
                </a:cxn>
                <a:cxn ang="0">
                  <a:pos x="10" y="28"/>
                </a:cxn>
                <a:cxn ang="0">
                  <a:pos x="11" y="18"/>
                </a:cxn>
                <a:cxn ang="0">
                  <a:pos x="11" y="7"/>
                </a:cxn>
              </a:cxnLst>
              <a:rect l="0" t="0" r="r" b="b"/>
              <a:pathLst>
                <a:path w="80" h="132">
                  <a:moveTo>
                    <a:pt x="9" y="0"/>
                  </a:moveTo>
                  <a:lnTo>
                    <a:pt x="18" y="1"/>
                  </a:lnTo>
                  <a:lnTo>
                    <a:pt x="45" y="1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68" y="1"/>
                  </a:lnTo>
                  <a:lnTo>
                    <a:pt x="77" y="1"/>
                  </a:lnTo>
                  <a:lnTo>
                    <a:pt x="77" y="13"/>
                  </a:lnTo>
                  <a:lnTo>
                    <a:pt x="77" y="19"/>
                  </a:lnTo>
                  <a:lnTo>
                    <a:pt x="77" y="20"/>
                  </a:lnTo>
                  <a:lnTo>
                    <a:pt x="77" y="22"/>
                  </a:lnTo>
                  <a:lnTo>
                    <a:pt x="77" y="24"/>
                  </a:lnTo>
                  <a:lnTo>
                    <a:pt x="77" y="24"/>
                  </a:lnTo>
                  <a:lnTo>
                    <a:pt x="77" y="43"/>
                  </a:lnTo>
                  <a:lnTo>
                    <a:pt x="70" y="43"/>
                  </a:lnTo>
                  <a:lnTo>
                    <a:pt x="70" y="44"/>
                  </a:lnTo>
                  <a:lnTo>
                    <a:pt x="70" y="44"/>
                  </a:lnTo>
                  <a:lnTo>
                    <a:pt x="70" y="45"/>
                  </a:lnTo>
                  <a:lnTo>
                    <a:pt x="71" y="46"/>
                  </a:lnTo>
                  <a:lnTo>
                    <a:pt x="72" y="46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72" y="49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2" y="51"/>
                  </a:lnTo>
                  <a:lnTo>
                    <a:pt x="71" y="51"/>
                  </a:lnTo>
                  <a:lnTo>
                    <a:pt x="70" y="52"/>
                  </a:lnTo>
                  <a:lnTo>
                    <a:pt x="70" y="52"/>
                  </a:lnTo>
                  <a:lnTo>
                    <a:pt x="70" y="52"/>
                  </a:lnTo>
                  <a:lnTo>
                    <a:pt x="71" y="53"/>
                  </a:lnTo>
                  <a:lnTo>
                    <a:pt x="70" y="54"/>
                  </a:lnTo>
                  <a:lnTo>
                    <a:pt x="70" y="54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2" y="55"/>
                  </a:lnTo>
                  <a:lnTo>
                    <a:pt x="72" y="56"/>
                  </a:lnTo>
                  <a:lnTo>
                    <a:pt x="72" y="56"/>
                  </a:lnTo>
                  <a:lnTo>
                    <a:pt x="72" y="57"/>
                  </a:lnTo>
                  <a:lnTo>
                    <a:pt x="72" y="57"/>
                  </a:lnTo>
                  <a:lnTo>
                    <a:pt x="71" y="58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70" y="59"/>
                  </a:lnTo>
                  <a:lnTo>
                    <a:pt x="70" y="60"/>
                  </a:lnTo>
                  <a:lnTo>
                    <a:pt x="69" y="61"/>
                  </a:lnTo>
                  <a:lnTo>
                    <a:pt x="69" y="62"/>
                  </a:lnTo>
                  <a:lnTo>
                    <a:pt x="70" y="63"/>
                  </a:lnTo>
                  <a:lnTo>
                    <a:pt x="70" y="63"/>
                  </a:lnTo>
                  <a:lnTo>
                    <a:pt x="71" y="64"/>
                  </a:lnTo>
                  <a:lnTo>
                    <a:pt x="72" y="65"/>
                  </a:lnTo>
                  <a:lnTo>
                    <a:pt x="73" y="66"/>
                  </a:lnTo>
                  <a:lnTo>
                    <a:pt x="73" y="66"/>
                  </a:lnTo>
                  <a:lnTo>
                    <a:pt x="73" y="66"/>
                  </a:lnTo>
                  <a:lnTo>
                    <a:pt x="72" y="68"/>
                  </a:lnTo>
                  <a:lnTo>
                    <a:pt x="72" y="68"/>
                  </a:lnTo>
                  <a:lnTo>
                    <a:pt x="72" y="69"/>
                  </a:lnTo>
                  <a:lnTo>
                    <a:pt x="72" y="70"/>
                  </a:lnTo>
                  <a:lnTo>
                    <a:pt x="72" y="70"/>
                  </a:lnTo>
                  <a:lnTo>
                    <a:pt x="72" y="71"/>
                  </a:lnTo>
                  <a:lnTo>
                    <a:pt x="72" y="72"/>
                  </a:lnTo>
                  <a:lnTo>
                    <a:pt x="72" y="72"/>
                  </a:lnTo>
                  <a:lnTo>
                    <a:pt x="74" y="75"/>
                  </a:lnTo>
                  <a:lnTo>
                    <a:pt x="74" y="76"/>
                  </a:lnTo>
                  <a:lnTo>
                    <a:pt x="74" y="77"/>
                  </a:lnTo>
                  <a:lnTo>
                    <a:pt x="75" y="78"/>
                  </a:lnTo>
                  <a:lnTo>
                    <a:pt x="75" y="78"/>
                  </a:lnTo>
                  <a:lnTo>
                    <a:pt x="76" y="78"/>
                  </a:lnTo>
                  <a:lnTo>
                    <a:pt x="78" y="78"/>
                  </a:lnTo>
                  <a:lnTo>
                    <a:pt x="80" y="79"/>
                  </a:lnTo>
                  <a:lnTo>
                    <a:pt x="80" y="80"/>
                  </a:lnTo>
                  <a:lnTo>
                    <a:pt x="80" y="80"/>
                  </a:lnTo>
                  <a:lnTo>
                    <a:pt x="78" y="81"/>
                  </a:lnTo>
                  <a:lnTo>
                    <a:pt x="78" y="82"/>
                  </a:lnTo>
                  <a:lnTo>
                    <a:pt x="78" y="83"/>
                  </a:lnTo>
                  <a:lnTo>
                    <a:pt x="78" y="84"/>
                  </a:lnTo>
                  <a:lnTo>
                    <a:pt x="78" y="85"/>
                  </a:lnTo>
                  <a:lnTo>
                    <a:pt x="78" y="87"/>
                  </a:lnTo>
                  <a:lnTo>
                    <a:pt x="77" y="87"/>
                  </a:lnTo>
                  <a:lnTo>
                    <a:pt x="77" y="87"/>
                  </a:lnTo>
                  <a:lnTo>
                    <a:pt x="76" y="87"/>
                  </a:lnTo>
                  <a:lnTo>
                    <a:pt x="75" y="88"/>
                  </a:lnTo>
                  <a:lnTo>
                    <a:pt x="75" y="87"/>
                  </a:lnTo>
                  <a:lnTo>
                    <a:pt x="74" y="87"/>
                  </a:lnTo>
                  <a:lnTo>
                    <a:pt x="74" y="87"/>
                  </a:lnTo>
                  <a:lnTo>
                    <a:pt x="75" y="89"/>
                  </a:lnTo>
                  <a:lnTo>
                    <a:pt x="75" y="90"/>
                  </a:lnTo>
                  <a:lnTo>
                    <a:pt x="76" y="91"/>
                  </a:lnTo>
                  <a:lnTo>
                    <a:pt x="77" y="92"/>
                  </a:lnTo>
                  <a:lnTo>
                    <a:pt x="77" y="94"/>
                  </a:lnTo>
                  <a:lnTo>
                    <a:pt x="77" y="94"/>
                  </a:lnTo>
                  <a:lnTo>
                    <a:pt x="76" y="96"/>
                  </a:lnTo>
                  <a:lnTo>
                    <a:pt x="77" y="96"/>
                  </a:lnTo>
                  <a:lnTo>
                    <a:pt x="77" y="97"/>
                  </a:lnTo>
                  <a:lnTo>
                    <a:pt x="77" y="97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9"/>
                  </a:lnTo>
                  <a:lnTo>
                    <a:pt x="75" y="99"/>
                  </a:lnTo>
                  <a:lnTo>
                    <a:pt x="74" y="99"/>
                  </a:lnTo>
                  <a:lnTo>
                    <a:pt x="74" y="98"/>
                  </a:lnTo>
                  <a:lnTo>
                    <a:pt x="74" y="98"/>
                  </a:lnTo>
                  <a:lnTo>
                    <a:pt x="73" y="98"/>
                  </a:lnTo>
                  <a:lnTo>
                    <a:pt x="72" y="98"/>
                  </a:lnTo>
                  <a:lnTo>
                    <a:pt x="72" y="98"/>
                  </a:lnTo>
                  <a:lnTo>
                    <a:pt x="71" y="98"/>
                  </a:lnTo>
                  <a:lnTo>
                    <a:pt x="70" y="99"/>
                  </a:lnTo>
                  <a:lnTo>
                    <a:pt x="71" y="100"/>
                  </a:lnTo>
                  <a:lnTo>
                    <a:pt x="72" y="102"/>
                  </a:lnTo>
                  <a:lnTo>
                    <a:pt x="72" y="102"/>
                  </a:lnTo>
                  <a:lnTo>
                    <a:pt x="71" y="103"/>
                  </a:lnTo>
                  <a:lnTo>
                    <a:pt x="71" y="103"/>
                  </a:lnTo>
                  <a:lnTo>
                    <a:pt x="71" y="102"/>
                  </a:lnTo>
                  <a:lnTo>
                    <a:pt x="70" y="102"/>
                  </a:lnTo>
                  <a:lnTo>
                    <a:pt x="70" y="103"/>
                  </a:lnTo>
                  <a:lnTo>
                    <a:pt x="68" y="103"/>
                  </a:lnTo>
                  <a:lnTo>
                    <a:pt x="68" y="104"/>
                  </a:lnTo>
                  <a:lnTo>
                    <a:pt x="68" y="104"/>
                  </a:lnTo>
                  <a:lnTo>
                    <a:pt x="67" y="105"/>
                  </a:lnTo>
                  <a:lnTo>
                    <a:pt x="67" y="105"/>
                  </a:lnTo>
                  <a:lnTo>
                    <a:pt x="67" y="105"/>
                  </a:lnTo>
                  <a:lnTo>
                    <a:pt x="67" y="103"/>
                  </a:lnTo>
                  <a:lnTo>
                    <a:pt x="67" y="103"/>
                  </a:lnTo>
                  <a:lnTo>
                    <a:pt x="66" y="103"/>
                  </a:lnTo>
                  <a:lnTo>
                    <a:pt x="65" y="104"/>
                  </a:lnTo>
                  <a:lnTo>
                    <a:pt x="64" y="104"/>
                  </a:lnTo>
                  <a:lnTo>
                    <a:pt x="64" y="104"/>
                  </a:lnTo>
                  <a:lnTo>
                    <a:pt x="65" y="105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5" y="107"/>
                  </a:lnTo>
                  <a:lnTo>
                    <a:pt x="65" y="107"/>
                  </a:lnTo>
                  <a:lnTo>
                    <a:pt x="65" y="107"/>
                  </a:lnTo>
                  <a:lnTo>
                    <a:pt x="64" y="107"/>
                  </a:lnTo>
                  <a:lnTo>
                    <a:pt x="63" y="107"/>
                  </a:lnTo>
                  <a:lnTo>
                    <a:pt x="63" y="107"/>
                  </a:lnTo>
                  <a:lnTo>
                    <a:pt x="63" y="108"/>
                  </a:lnTo>
                  <a:lnTo>
                    <a:pt x="64" y="109"/>
                  </a:lnTo>
                  <a:lnTo>
                    <a:pt x="64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10"/>
                  </a:lnTo>
                  <a:lnTo>
                    <a:pt x="62" y="110"/>
                  </a:lnTo>
                  <a:lnTo>
                    <a:pt x="62" y="110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0" y="109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59" y="111"/>
                  </a:lnTo>
                  <a:lnTo>
                    <a:pt x="59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9" y="111"/>
                  </a:lnTo>
                  <a:lnTo>
                    <a:pt x="59" y="111"/>
                  </a:lnTo>
                  <a:lnTo>
                    <a:pt x="59" y="113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58" y="113"/>
                  </a:lnTo>
                  <a:lnTo>
                    <a:pt x="58" y="113"/>
                  </a:lnTo>
                  <a:lnTo>
                    <a:pt x="58" y="113"/>
                  </a:lnTo>
                  <a:lnTo>
                    <a:pt x="57" y="113"/>
                  </a:lnTo>
                  <a:lnTo>
                    <a:pt x="57" y="114"/>
                  </a:lnTo>
                  <a:lnTo>
                    <a:pt x="57" y="114"/>
                  </a:lnTo>
                  <a:lnTo>
                    <a:pt x="57" y="113"/>
                  </a:lnTo>
                  <a:lnTo>
                    <a:pt x="56" y="113"/>
                  </a:lnTo>
                  <a:lnTo>
                    <a:pt x="55" y="113"/>
                  </a:lnTo>
                  <a:lnTo>
                    <a:pt x="55" y="114"/>
                  </a:lnTo>
                  <a:lnTo>
                    <a:pt x="55" y="115"/>
                  </a:lnTo>
                  <a:lnTo>
                    <a:pt x="55" y="116"/>
                  </a:lnTo>
                  <a:lnTo>
                    <a:pt x="57" y="116"/>
                  </a:lnTo>
                  <a:lnTo>
                    <a:pt x="57" y="120"/>
                  </a:lnTo>
                  <a:lnTo>
                    <a:pt x="51" y="120"/>
                  </a:lnTo>
                  <a:lnTo>
                    <a:pt x="50" y="121"/>
                  </a:lnTo>
                  <a:lnTo>
                    <a:pt x="50" y="122"/>
                  </a:lnTo>
                  <a:lnTo>
                    <a:pt x="49" y="121"/>
                  </a:lnTo>
                  <a:lnTo>
                    <a:pt x="49" y="121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46" y="124"/>
                  </a:lnTo>
                  <a:lnTo>
                    <a:pt x="46" y="126"/>
                  </a:lnTo>
                  <a:lnTo>
                    <a:pt x="46" y="126"/>
                  </a:lnTo>
                  <a:lnTo>
                    <a:pt x="47" y="126"/>
                  </a:lnTo>
                  <a:lnTo>
                    <a:pt x="47" y="126"/>
                  </a:lnTo>
                  <a:lnTo>
                    <a:pt x="48" y="126"/>
                  </a:lnTo>
                  <a:lnTo>
                    <a:pt x="48" y="127"/>
                  </a:lnTo>
                  <a:lnTo>
                    <a:pt x="47" y="126"/>
                  </a:lnTo>
                  <a:lnTo>
                    <a:pt x="47" y="126"/>
                  </a:lnTo>
                  <a:lnTo>
                    <a:pt x="46" y="127"/>
                  </a:lnTo>
                  <a:lnTo>
                    <a:pt x="47" y="128"/>
                  </a:lnTo>
                  <a:lnTo>
                    <a:pt x="47" y="129"/>
                  </a:lnTo>
                  <a:lnTo>
                    <a:pt x="47" y="130"/>
                  </a:lnTo>
                  <a:lnTo>
                    <a:pt x="46" y="132"/>
                  </a:lnTo>
                  <a:lnTo>
                    <a:pt x="46" y="131"/>
                  </a:lnTo>
                  <a:lnTo>
                    <a:pt x="45" y="132"/>
                  </a:lnTo>
                  <a:lnTo>
                    <a:pt x="44" y="132"/>
                  </a:lnTo>
                  <a:lnTo>
                    <a:pt x="44" y="131"/>
                  </a:lnTo>
                  <a:lnTo>
                    <a:pt x="44" y="131"/>
                  </a:lnTo>
                  <a:lnTo>
                    <a:pt x="44" y="130"/>
                  </a:lnTo>
                  <a:lnTo>
                    <a:pt x="44" y="130"/>
                  </a:lnTo>
                  <a:lnTo>
                    <a:pt x="44" y="130"/>
                  </a:lnTo>
                  <a:lnTo>
                    <a:pt x="43" y="131"/>
                  </a:lnTo>
                  <a:lnTo>
                    <a:pt x="42" y="130"/>
                  </a:lnTo>
                  <a:lnTo>
                    <a:pt x="41" y="130"/>
                  </a:lnTo>
                  <a:lnTo>
                    <a:pt x="41" y="131"/>
                  </a:lnTo>
                  <a:lnTo>
                    <a:pt x="42" y="131"/>
                  </a:lnTo>
                  <a:lnTo>
                    <a:pt x="42" y="132"/>
                  </a:lnTo>
                  <a:lnTo>
                    <a:pt x="42" y="132"/>
                  </a:lnTo>
                  <a:lnTo>
                    <a:pt x="41" y="132"/>
                  </a:lnTo>
                  <a:lnTo>
                    <a:pt x="40" y="132"/>
                  </a:lnTo>
                  <a:lnTo>
                    <a:pt x="39" y="131"/>
                  </a:lnTo>
                  <a:lnTo>
                    <a:pt x="39" y="131"/>
                  </a:lnTo>
                  <a:lnTo>
                    <a:pt x="40" y="131"/>
                  </a:lnTo>
                  <a:lnTo>
                    <a:pt x="40" y="131"/>
                  </a:lnTo>
                  <a:lnTo>
                    <a:pt x="41" y="130"/>
                  </a:lnTo>
                  <a:lnTo>
                    <a:pt x="41" y="130"/>
                  </a:lnTo>
                  <a:lnTo>
                    <a:pt x="41" y="129"/>
                  </a:lnTo>
                  <a:lnTo>
                    <a:pt x="41" y="128"/>
                  </a:lnTo>
                  <a:lnTo>
                    <a:pt x="40" y="127"/>
                  </a:lnTo>
                  <a:lnTo>
                    <a:pt x="40" y="127"/>
                  </a:lnTo>
                  <a:lnTo>
                    <a:pt x="39" y="127"/>
                  </a:lnTo>
                  <a:lnTo>
                    <a:pt x="39" y="127"/>
                  </a:lnTo>
                  <a:lnTo>
                    <a:pt x="39" y="126"/>
                  </a:lnTo>
                  <a:lnTo>
                    <a:pt x="39" y="126"/>
                  </a:lnTo>
                  <a:lnTo>
                    <a:pt x="39" y="125"/>
                  </a:lnTo>
                  <a:lnTo>
                    <a:pt x="39" y="125"/>
                  </a:lnTo>
                  <a:lnTo>
                    <a:pt x="39" y="126"/>
                  </a:lnTo>
                  <a:lnTo>
                    <a:pt x="38" y="126"/>
                  </a:lnTo>
                  <a:lnTo>
                    <a:pt x="38" y="126"/>
                  </a:lnTo>
                  <a:lnTo>
                    <a:pt x="38" y="125"/>
                  </a:lnTo>
                  <a:lnTo>
                    <a:pt x="38" y="124"/>
                  </a:lnTo>
                  <a:lnTo>
                    <a:pt x="39" y="122"/>
                  </a:lnTo>
                  <a:lnTo>
                    <a:pt x="39" y="121"/>
                  </a:lnTo>
                  <a:lnTo>
                    <a:pt x="38" y="120"/>
                  </a:lnTo>
                  <a:lnTo>
                    <a:pt x="38" y="119"/>
                  </a:lnTo>
                  <a:lnTo>
                    <a:pt x="38" y="120"/>
                  </a:lnTo>
                  <a:lnTo>
                    <a:pt x="37" y="121"/>
                  </a:lnTo>
                  <a:lnTo>
                    <a:pt x="37" y="122"/>
                  </a:lnTo>
                  <a:lnTo>
                    <a:pt x="36" y="122"/>
                  </a:lnTo>
                  <a:lnTo>
                    <a:pt x="35" y="122"/>
                  </a:lnTo>
                  <a:lnTo>
                    <a:pt x="35" y="122"/>
                  </a:lnTo>
                  <a:lnTo>
                    <a:pt x="35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33" y="122"/>
                  </a:lnTo>
                  <a:lnTo>
                    <a:pt x="33" y="122"/>
                  </a:lnTo>
                  <a:lnTo>
                    <a:pt x="32" y="122"/>
                  </a:lnTo>
                  <a:lnTo>
                    <a:pt x="32" y="121"/>
                  </a:lnTo>
                  <a:lnTo>
                    <a:pt x="31" y="120"/>
                  </a:lnTo>
                  <a:lnTo>
                    <a:pt x="31" y="120"/>
                  </a:lnTo>
                  <a:lnTo>
                    <a:pt x="30" y="120"/>
                  </a:lnTo>
                  <a:lnTo>
                    <a:pt x="29" y="120"/>
                  </a:lnTo>
                  <a:lnTo>
                    <a:pt x="29" y="120"/>
                  </a:lnTo>
                  <a:lnTo>
                    <a:pt x="29" y="119"/>
                  </a:lnTo>
                  <a:lnTo>
                    <a:pt x="30" y="117"/>
                  </a:lnTo>
                  <a:lnTo>
                    <a:pt x="31" y="117"/>
                  </a:lnTo>
                  <a:lnTo>
                    <a:pt x="32" y="117"/>
                  </a:lnTo>
                  <a:lnTo>
                    <a:pt x="32" y="117"/>
                  </a:lnTo>
                  <a:lnTo>
                    <a:pt x="32" y="116"/>
                  </a:lnTo>
                  <a:lnTo>
                    <a:pt x="32" y="116"/>
                  </a:lnTo>
                  <a:lnTo>
                    <a:pt x="30" y="116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4"/>
                  </a:lnTo>
                  <a:lnTo>
                    <a:pt x="29" y="114"/>
                  </a:lnTo>
                  <a:lnTo>
                    <a:pt x="29" y="113"/>
                  </a:lnTo>
                  <a:lnTo>
                    <a:pt x="29" y="113"/>
                  </a:lnTo>
                  <a:lnTo>
                    <a:pt x="29" y="110"/>
                  </a:lnTo>
                  <a:lnTo>
                    <a:pt x="29" y="110"/>
                  </a:lnTo>
                  <a:lnTo>
                    <a:pt x="27" y="109"/>
                  </a:lnTo>
                  <a:lnTo>
                    <a:pt x="27" y="109"/>
                  </a:lnTo>
                  <a:lnTo>
                    <a:pt x="27" y="110"/>
                  </a:lnTo>
                  <a:lnTo>
                    <a:pt x="27" y="110"/>
                  </a:lnTo>
                  <a:lnTo>
                    <a:pt x="26" y="111"/>
                  </a:lnTo>
                  <a:lnTo>
                    <a:pt x="25" y="111"/>
                  </a:lnTo>
                  <a:lnTo>
                    <a:pt x="25" y="110"/>
                  </a:lnTo>
                  <a:lnTo>
                    <a:pt x="24" y="109"/>
                  </a:lnTo>
                  <a:lnTo>
                    <a:pt x="22" y="110"/>
                  </a:lnTo>
                  <a:lnTo>
                    <a:pt x="21" y="109"/>
                  </a:lnTo>
                  <a:lnTo>
                    <a:pt x="21" y="109"/>
                  </a:lnTo>
                  <a:lnTo>
                    <a:pt x="21" y="108"/>
                  </a:lnTo>
                  <a:lnTo>
                    <a:pt x="21" y="107"/>
                  </a:lnTo>
                  <a:lnTo>
                    <a:pt x="21" y="107"/>
                  </a:lnTo>
                  <a:lnTo>
                    <a:pt x="21" y="107"/>
                  </a:lnTo>
                  <a:lnTo>
                    <a:pt x="20" y="106"/>
                  </a:lnTo>
                  <a:lnTo>
                    <a:pt x="19" y="106"/>
                  </a:lnTo>
                  <a:lnTo>
                    <a:pt x="19" y="106"/>
                  </a:lnTo>
                  <a:lnTo>
                    <a:pt x="18" y="107"/>
                  </a:lnTo>
                  <a:lnTo>
                    <a:pt x="18" y="107"/>
                  </a:lnTo>
                  <a:lnTo>
                    <a:pt x="17" y="107"/>
                  </a:lnTo>
                  <a:lnTo>
                    <a:pt x="16" y="107"/>
                  </a:lnTo>
                  <a:lnTo>
                    <a:pt x="16" y="107"/>
                  </a:lnTo>
                  <a:lnTo>
                    <a:pt x="16" y="107"/>
                  </a:lnTo>
                  <a:lnTo>
                    <a:pt x="17" y="105"/>
                  </a:lnTo>
                  <a:lnTo>
                    <a:pt x="16" y="104"/>
                  </a:lnTo>
                  <a:lnTo>
                    <a:pt x="16" y="103"/>
                  </a:lnTo>
                  <a:lnTo>
                    <a:pt x="16" y="103"/>
                  </a:lnTo>
                  <a:lnTo>
                    <a:pt x="16" y="103"/>
                  </a:lnTo>
                  <a:lnTo>
                    <a:pt x="15" y="103"/>
                  </a:lnTo>
                  <a:lnTo>
                    <a:pt x="15" y="104"/>
                  </a:lnTo>
                  <a:lnTo>
                    <a:pt x="15" y="105"/>
                  </a:lnTo>
                  <a:lnTo>
                    <a:pt x="15" y="105"/>
                  </a:lnTo>
                  <a:lnTo>
                    <a:pt x="14" y="105"/>
                  </a:lnTo>
                  <a:lnTo>
                    <a:pt x="13" y="105"/>
                  </a:lnTo>
                  <a:lnTo>
                    <a:pt x="13" y="105"/>
                  </a:lnTo>
                  <a:lnTo>
                    <a:pt x="13" y="105"/>
                  </a:lnTo>
                  <a:lnTo>
                    <a:pt x="13" y="106"/>
                  </a:lnTo>
                  <a:lnTo>
                    <a:pt x="14" y="107"/>
                  </a:lnTo>
                  <a:lnTo>
                    <a:pt x="13" y="107"/>
                  </a:lnTo>
                  <a:lnTo>
                    <a:pt x="13" y="108"/>
                  </a:lnTo>
                  <a:lnTo>
                    <a:pt x="12" y="108"/>
                  </a:lnTo>
                  <a:lnTo>
                    <a:pt x="11" y="108"/>
                  </a:lnTo>
                  <a:lnTo>
                    <a:pt x="11" y="108"/>
                  </a:lnTo>
                  <a:lnTo>
                    <a:pt x="10" y="107"/>
                  </a:lnTo>
                  <a:lnTo>
                    <a:pt x="10" y="107"/>
                  </a:lnTo>
                  <a:lnTo>
                    <a:pt x="11" y="107"/>
                  </a:lnTo>
                  <a:lnTo>
                    <a:pt x="11" y="107"/>
                  </a:lnTo>
                  <a:lnTo>
                    <a:pt x="10" y="106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0" y="103"/>
                  </a:lnTo>
                  <a:lnTo>
                    <a:pt x="9" y="104"/>
                  </a:lnTo>
                  <a:lnTo>
                    <a:pt x="9" y="104"/>
                  </a:lnTo>
                  <a:lnTo>
                    <a:pt x="8" y="105"/>
                  </a:lnTo>
                  <a:lnTo>
                    <a:pt x="8" y="104"/>
                  </a:lnTo>
                  <a:lnTo>
                    <a:pt x="7" y="103"/>
                  </a:lnTo>
                  <a:lnTo>
                    <a:pt x="7" y="103"/>
                  </a:lnTo>
                  <a:lnTo>
                    <a:pt x="6" y="103"/>
                  </a:lnTo>
                  <a:lnTo>
                    <a:pt x="4" y="103"/>
                  </a:lnTo>
                  <a:lnTo>
                    <a:pt x="4" y="103"/>
                  </a:lnTo>
                  <a:lnTo>
                    <a:pt x="4" y="103"/>
                  </a:lnTo>
                  <a:lnTo>
                    <a:pt x="4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5" y="99"/>
                  </a:lnTo>
                  <a:lnTo>
                    <a:pt x="5" y="98"/>
                  </a:lnTo>
                  <a:lnTo>
                    <a:pt x="5" y="98"/>
                  </a:lnTo>
                  <a:lnTo>
                    <a:pt x="5" y="97"/>
                  </a:lnTo>
                  <a:lnTo>
                    <a:pt x="4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2" y="96"/>
                  </a:lnTo>
                  <a:lnTo>
                    <a:pt x="2" y="96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2"/>
                  </a:lnTo>
                  <a:lnTo>
                    <a:pt x="0" y="91"/>
                  </a:lnTo>
                  <a:lnTo>
                    <a:pt x="0" y="90"/>
                  </a:lnTo>
                  <a:lnTo>
                    <a:pt x="1" y="90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84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2" y="83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2" y="79"/>
                  </a:lnTo>
                  <a:lnTo>
                    <a:pt x="3" y="79"/>
                  </a:lnTo>
                  <a:lnTo>
                    <a:pt x="3" y="80"/>
                  </a:lnTo>
                  <a:lnTo>
                    <a:pt x="3" y="79"/>
                  </a:lnTo>
                  <a:lnTo>
                    <a:pt x="4" y="79"/>
                  </a:lnTo>
                  <a:lnTo>
                    <a:pt x="4" y="79"/>
                  </a:lnTo>
                  <a:lnTo>
                    <a:pt x="5" y="76"/>
                  </a:lnTo>
                  <a:lnTo>
                    <a:pt x="4" y="75"/>
                  </a:lnTo>
                  <a:lnTo>
                    <a:pt x="5" y="74"/>
                  </a:lnTo>
                  <a:lnTo>
                    <a:pt x="6" y="72"/>
                  </a:lnTo>
                  <a:lnTo>
                    <a:pt x="7" y="71"/>
                  </a:lnTo>
                  <a:lnTo>
                    <a:pt x="7" y="71"/>
                  </a:lnTo>
                  <a:lnTo>
                    <a:pt x="8" y="69"/>
                  </a:lnTo>
                  <a:lnTo>
                    <a:pt x="8" y="69"/>
                  </a:lnTo>
                  <a:lnTo>
                    <a:pt x="7" y="68"/>
                  </a:lnTo>
                  <a:lnTo>
                    <a:pt x="7" y="67"/>
                  </a:lnTo>
                  <a:lnTo>
                    <a:pt x="8" y="67"/>
                  </a:lnTo>
                  <a:lnTo>
                    <a:pt x="8" y="66"/>
                  </a:lnTo>
                  <a:lnTo>
                    <a:pt x="9" y="65"/>
                  </a:lnTo>
                  <a:lnTo>
                    <a:pt x="10" y="64"/>
                  </a:lnTo>
                  <a:lnTo>
                    <a:pt x="10" y="63"/>
                  </a:lnTo>
                  <a:lnTo>
                    <a:pt x="10" y="62"/>
                  </a:lnTo>
                  <a:lnTo>
                    <a:pt x="10" y="61"/>
                  </a:lnTo>
                  <a:lnTo>
                    <a:pt x="10" y="60"/>
                  </a:lnTo>
                  <a:lnTo>
                    <a:pt x="11" y="58"/>
                  </a:lnTo>
                  <a:lnTo>
                    <a:pt x="11" y="58"/>
                  </a:lnTo>
                  <a:lnTo>
                    <a:pt x="11" y="58"/>
                  </a:lnTo>
                  <a:lnTo>
                    <a:pt x="11" y="57"/>
                  </a:lnTo>
                  <a:lnTo>
                    <a:pt x="11" y="55"/>
                  </a:lnTo>
                  <a:lnTo>
                    <a:pt x="11" y="54"/>
                  </a:lnTo>
                  <a:lnTo>
                    <a:pt x="11" y="54"/>
                  </a:lnTo>
                  <a:lnTo>
                    <a:pt x="11" y="54"/>
                  </a:lnTo>
                  <a:lnTo>
                    <a:pt x="12" y="53"/>
                  </a:lnTo>
                  <a:lnTo>
                    <a:pt x="13" y="52"/>
                  </a:lnTo>
                  <a:lnTo>
                    <a:pt x="13" y="50"/>
                  </a:lnTo>
                  <a:lnTo>
                    <a:pt x="13" y="50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2" y="46"/>
                  </a:lnTo>
                  <a:lnTo>
                    <a:pt x="12" y="45"/>
                  </a:lnTo>
                  <a:lnTo>
                    <a:pt x="11" y="45"/>
                  </a:lnTo>
                  <a:lnTo>
                    <a:pt x="11" y="44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12" y="39"/>
                  </a:lnTo>
                  <a:lnTo>
                    <a:pt x="12" y="37"/>
                  </a:lnTo>
                  <a:lnTo>
                    <a:pt x="11" y="35"/>
                  </a:lnTo>
                  <a:lnTo>
                    <a:pt x="11" y="33"/>
                  </a:lnTo>
                  <a:lnTo>
                    <a:pt x="11" y="32"/>
                  </a:lnTo>
                  <a:lnTo>
                    <a:pt x="11" y="31"/>
                  </a:lnTo>
                  <a:lnTo>
                    <a:pt x="11" y="30"/>
                  </a:lnTo>
                  <a:lnTo>
                    <a:pt x="11" y="29"/>
                  </a:lnTo>
                  <a:lnTo>
                    <a:pt x="10" y="28"/>
                  </a:lnTo>
                  <a:lnTo>
                    <a:pt x="9" y="25"/>
                  </a:lnTo>
                  <a:lnTo>
                    <a:pt x="10" y="24"/>
                  </a:lnTo>
                  <a:lnTo>
                    <a:pt x="10" y="22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14"/>
                  </a:lnTo>
                  <a:lnTo>
                    <a:pt x="10" y="12"/>
                  </a:lnTo>
                  <a:lnTo>
                    <a:pt x="10" y="11"/>
                  </a:lnTo>
                  <a:lnTo>
                    <a:pt x="10" y="10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1" y="5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9" y="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5" name="Boone"/>
            <p:cNvSpPr>
              <a:spLocks/>
            </p:cNvSpPr>
            <p:nvPr/>
          </p:nvSpPr>
          <p:spPr bwMode="auto">
            <a:xfrm>
              <a:off x="250" y="0"/>
              <a:ext cx="85" cy="93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7"/>
                </a:cxn>
                <a:cxn ang="0">
                  <a:pos x="85" y="8"/>
                </a:cxn>
                <a:cxn ang="0">
                  <a:pos x="84" y="7"/>
                </a:cxn>
                <a:cxn ang="0">
                  <a:pos x="84" y="6"/>
                </a:cxn>
                <a:cxn ang="0">
                  <a:pos x="81" y="6"/>
                </a:cxn>
                <a:cxn ang="0">
                  <a:pos x="80" y="4"/>
                </a:cxn>
                <a:cxn ang="0">
                  <a:pos x="80" y="3"/>
                </a:cxn>
                <a:cxn ang="0">
                  <a:pos x="80" y="2"/>
                </a:cxn>
                <a:cxn ang="0">
                  <a:pos x="79" y="2"/>
                </a:cxn>
                <a:cxn ang="0">
                  <a:pos x="79" y="15"/>
                </a:cxn>
                <a:cxn ang="0">
                  <a:pos x="79" y="19"/>
                </a:cxn>
                <a:cxn ang="0">
                  <a:pos x="79" y="19"/>
                </a:cxn>
                <a:cxn ang="0">
                  <a:pos x="79" y="20"/>
                </a:cxn>
                <a:cxn ang="0">
                  <a:pos x="79" y="22"/>
                </a:cxn>
                <a:cxn ang="0">
                  <a:pos x="79" y="28"/>
                </a:cxn>
                <a:cxn ang="0">
                  <a:pos x="78" y="40"/>
                </a:cxn>
                <a:cxn ang="0">
                  <a:pos x="78" y="44"/>
                </a:cxn>
                <a:cxn ang="0">
                  <a:pos x="78" y="57"/>
                </a:cxn>
                <a:cxn ang="0">
                  <a:pos x="78" y="60"/>
                </a:cxn>
                <a:cxn ang="0">
                  <a:pos x="78" y="78"/>
                </a:cxn>
                <a:cxn ang="0">
                  <a:pos x="78" y="82"/>
                </a:cxn>
                <a:cxn ang="0">
                  <a:pos x="78" y="82"/>
                </a:cxn>
                <a:cxn ang="0">
                  <a:pos x="78" y="86"/>
                </a:cxn>
                <a:cxn ang="0">
                  <a:pos x="78" y="93"/>
                </a:cxn>
                <a:cxn ang="0">
                  <a:pos x="68" y="92"/>
                </a:cxn>
                <a:cxn ang="0">
                  <a:pos x="68" y="92"/>
                </a:cxn>
                <a:cxn ang="0">
                  <a:pos x="64" y="92"/>
                </a:cxn>
                <a:cxn ang="0">
                  <a:pos x="61" y="92"/>
                </a:cxn>
                <a:cxn ang="0">
                  <a:pos x="58" y="92"/>
                </a:cxn>
                <a:cxn ang="0">
                  <a:pos x="58" y="92"/>
                </a:cxn>
                <a:cxn ang="0">
                  <a:pos x="51" y="92"/>
                </a:cxn>
                <a:cxn ang="0">
                  <a:pos x="44" y="92"/>
                </a:cxn>
                <a:cxn ang="0">
                  <a:pos x="43" y="92"/>
                </a:cxn>
                <a:cxn ang="0">
                  <a:pos x="43" y="92"/>
                </a:cxn>
                <a:cxn ang="0">
                  <a:pos x="41" y="92"/>
                </a:cxn>
                <a:cxn ang="0">
                  <a:pos x="34" y="92"/>
                </a:cxn>
                <a:cxn ang="0">
                  <a:pos x="32" y="92"/>
                </a:cxn>
                <a:cxn ang="0">
                  <a:pos x="31" y="92"/>
                </a:cxn>
                <a:cxn ang="0">
                  <a:pos x="17" y="92"/>
                </a:cxn>
                <a:cxn ang="0">
                  <a:pos x="4" y="91"/>
                </a:cxn>
                <a:cxn ang="0">
                  <a:pos x="0" y="91"/>
                </a:cxn>
                <a:cxn ang="0">
                  <a:pos x="0" y="90"/>
                </a:cxn>
                <a:cxn ang="0">
                  <a:pos x="0" y="64"/>
                </a:cxn>
                <a:cxn ang="0">
                  <a:pos x="1" y="50"/>
                </a:cxn>
                <a:cxn ang="0">
                  <a:pos x="1" y="48"/>
                </a:cxn>
                <a:cxn ang="0">
                  <a:pos x="1" y="37"/>
                </a:cxn>
                <a:cxn ang="0">
                  <a:pos x="1" y="35"/>
                </a:cxn>
                <a:cxn ang="0">
                  <a:pos x="1" y="34"/>
                </a:cxn>
                <a:cxn ang="0">
                  <a:pos x="1" y="33"/>
                </a:cxn>
                <a:cxn ang="0">
                  <a:pos x="1" y="29"/>
                </a:cxn>
                <a:cxn ang="0">
                  <a:pos x="1" y="28"/>
                </a:cxn>
                <a:cxn ang="0">
                  <a:pos x="1" y="23"/>
                </a:cxn>
                <a:cxn ang="0">
                  <a:pos x="1" y="20"/>
                </a:cxn>
                <a:cxn ang="0">
                  <a:pos x="1" y="17"/>
                </a:cxn>
                <a:cxn ang="0">
                  <a:pos x="1" y="17"/>
                </a:cxn>
                <a:cxn ang="0">
                  <a:pos x="1" y="0"/>
                </a:cxn>
                <a:cxn ang="0">
                  <a:pos x="34" y="0"/>
                </a:cxn>
                <a:cxn ang="0">
                  <a:pos x="41" y="0"/>
                </a:cxn>
                <a:cxn ang="0">
                  <a:pos x="44" y="0"/>
                </a:cxn>
                <a:cxn ang="0">
                  <a:pos x="77" y="0"/>
                </a:cxn>
                <a:cxn ang="0">
                  <a:pos x="85" y="0"/>
                </a:cxn>
              </a:cxnLst>
              <a:rect l="0" t="0" r="r" b="b"/>
              <a:pathLst>
                <a:path w="85" h="93">
                  <a:moveTo>
                    <a:pt x="85" y="0"/>
                  </a:moveTo>
                  <a:lnTo>
                    <a:pt x="85" y="7"/>
                  </a:lnTo>
                  <a:lnTo>
                    <a:pt x="85" y="8"/>
                  </a:lnTo>
                  <a:lnTo>
                    <a:pt x="84" y="7"/>
                  </a:lnTo>
                  <a:lnTo>
                    <a:pt x="84" y="6"/>
                  </a:lnTo>
                  <a:lnTo>
                    <a:pt x="81" y="6"/>
                  </a:lnTo>
                  <a:lnTo>
                    <a:pt x="80" y="4"/>
                  </a:lnTo>
                  <a:lnTo>
                    <a:pt x="80" y="3"/>
                  </a:lnTo>
                  <a:lnTo>
                    <a:pt x="80" y="2"/>
                  </a:lnTo>
                  <a:lnTo>
                    <a:pt x="79" y="2"/>
                  </a:lnTo>
                  <a:lnTo>
                    <a:pt x="79" y="15"/>
                  </a:lnTo>
                  <a:lnTo>
                    <a:pt x="79" y="19"/>
                  </a:lnTo>
                  <a:lnTo>
                    <a:pt x="79" y="19"/>
                  </a:lnTo>
                  <a:lnTo>
                    <a:pt x="79" y="20"/>
                  </a:lnTo>
                  <a:lnTo>
                    <a:pt x="79" y="22"/>
                  </a:lnTo>
                  <a:lnTo>
                    <a:pt x="79" y="28"/>
                  </a:lnTo>
                  <a:lnTo>
                    <a:pt x="78" y="40"/>
                  </a:lnTo>
                  <a:lnTo>
                    <a:pt x="78" y="44"/>
                  </a:lnTo>
                  <a:lnTo>
                    <a:pt x="78" y="57"/>
                  </a:lnTo>
                  <a:lnTo>
                    <a:pt x="78" y="60"/>
                  </a:lnTo>
                  <a:lnTo>
                    <a:pt x="78" y="78"/>
                  </a:lnTo>
                  <a:lnTo>
                    <a:pt x="78" y="82"/>
                  </a:lnTo>
                  <a:lnTo>
                    <a:pt x="78" y="82"/>
                  </a:lnTo>
                  <a:lnTo>
                    <a:pt x="78" y="86"/>
                  </a:lnTo>
                  <a:lnTo>
                    <a:pt x="78" y="93"/>
                  </a:lnTo>
                  <a:lnTo>
                    <a:pt x="68" y="92"/>
                  </a:lnTo>
                  <a:lnTo>
                    <a:pt x="68" y="92"/>
                  </a:lnTo>
                  <a:lnTo>
                    <a:pt x="64" y="92"/>
                  </a:lnTo>
                  <a:lnTo>
                    <a:pt x="61" y="92"/>
                  </a:lnTo>
                  <a:lnTo>
                    <a:pt x="58" y="92"/>
                  </a:lnTo>
                  <a:lnTo>
                    <a:pt x="58" y="92"/>
                  </a:lnTo>
                  <a:lnTo>
                    <a:pt x="51" y="92"/>
                  </a:lnTo>
                  <a:lnTo>
                    <a:pt x="44" y="92"/>
                  </a:lnTo>
                  <a:lnTo>
                    <a:pt x="43" y="92"/>
                  </a:lnTo>
                  <a:lnTo>
                    <a:pt x="43" y="92"/>
                  </a:lnTo>
                  <a:lnTo>
                    <a:pt x="41" y="92"/>
                  </a:lnTo>
                  <a:lnTo>
                    <a:pt x="34" y="92"/>
                  </a:lnTo>
                  <a:lnTo>
                    <a:pt x="32" y="92"/>
                  </a:lnTo>
                  <a:lnTo>
                    <a:pt x="31" y="92"/>
                  </a:lnTo>
                  <a:lnTo>
                    <a:pt x="17" y="92"/>
                  </a:lnTo>
                  <a:lnTo>
                    <a:pt x="4" y="91"/>
                  </a:lnTo>
                  <a:lnTo>
                    <a:pt x="0" y="91"/>
                  </a:lnTo>
                  <a:lnTo>
                    <a:pt x="0" y="90"/>
                  </a:lnTo>
                  <a:lnTo>
                    <a:pt x="0" y="64"/>
                  </a:lnTo>
                  <a:lnTo>
                    <a:pt x="1" y="50"/>
                  </a:lnTo>
                  <a:lnTo>
                    <a:pt x="1" y="48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1" y="33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3"/>
                  </a:lnTo>
                  <a:lnTo>
                    <a:pt x="1" y="20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1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77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6" name="Benton"/>
            <p:cNvSpPr>
              <a:spLocks/>
            </p:cNvSpPr>
            <p:nvPr/>
          </p:nvSpPr>
          <p:spPr bwMode="auto">
            <a:xfrm>
              <a:off x="0" y="0"/>
              <a:ext cx="152" cy="96"/>
            </a:xfrm>
            <a:custGeom>
              <a:avLst/>
              <a:gdLst/>
              <a:ahLst/>
              <a:cxnLst>
                <a:cxn ang="0">
                  <a:pos x="143" y="25"/>
                </a:cxn>
                <a:cxn ang="0">
                  <a:pos x="142" y="27"/>
                </a:cxn>
                <a:cxn ang="0">
                  <a:pos x="142" y="26"/>
                </a:cxn>
                <a:cxn ang="0">
                  <a:pos x="140" y="25"/>
                </a:cxn>
                <a:cxn ang="0">
                  <a:pos x="140" y="27"/>
                </a:cxn>
                <a:cxn ang="0">
                  <a:pos x="139" y="28"/>
                </a:cxn>
                <a:cxn ang="0">
                  <a:pos x="139" y="30"/>
                </a:cxn>
                <a:cxn ang="0">
                  <a:pos x="139" y="30"/>
                </a:cxn>
                <a:cxn ang="0">
                  <a:pos x="140" y="29"/>
                </a:cxn>
                <a:cxn ang="0">
                  <a:pos x="140" y="31"/>
                </a:cxn>
                <a:cxn ang="0">
                  <a:pos x="143" y="31"/>
                </a:cxn>
                <a:cxn ang="0">
                  <a:pos x="143" y="34"/>
                </a:cxn>
                <a:cxn ang="0">
                  <a:pos x="144" y="39"/>
                </a:cxn>
                <a:cxn ang="0">
                  <a:pos x="147" y="42"/>
                </a:cxn>
                <a:cxn ang="0">
                  <a:pos x="149" y="43"/>
                </a:cxn>
                <a:cxn ang="0">
                  <a:pos x="149" y="44"/>
                </a:cxn>
                <a:cxn ang="0">
                  <a:pos x="150" y="45"/>
                </a:cxn>
                <a:cxn ang="0">
                  <a:pos x="152" y="45"/>
                </a:cxn>
                <a:cxn ang="0">
                  <a:pos x="142" y="46"/>
                </a:cxn>
                <a:cxn ang="0">
                  <a:pos x="142" y="64"/>
                </a:cxn>
                <a:cxn ang="0">
                  <a:pos x="128" y="63"/>
                </a:cxn>
                <a:cxn ang="0">
                  <a:pos x="115" y="67"/>
                </a:cxn>
                <a:cxn ang="0">
                  <a:pos x="115" y="70"/>
                </a:cxn>
                <a:cxn ang="0">
                  <a:pos x="101" y="70"/>
                </a:cxn>
                <a:cxn ang="0">
                  <a:pos x="97" y="70"/>
                </a:cxn>
                <a:cxn ang="0">
                  <a:pos x="93" y="70"/>
                </a:cxn>
                <a:cxn ang="0">
                  <a:pos x="88" y="70"/>
                </a:cxn>
                <a:cxn ang="0">
                  <a:pos x="87" y="69"/>
                </a:cxn>
                <a:cxn ang="0">
                  <a:pos x="84" y="69"/>
                </a:cxn>
                <a:cxn ang="0">
                  <a:pos x="82" y="69"/>
                </a:cxn>
                <a:cxn ang="0">
                  <a:pos x="70" y="69"/>
                </a:cxn>
                <a:cxn ang="0">
                  <a:pos x="54" y="75"/>
                </a:cxn>
                <a:cxn ang="0">
                  <a:pos x="54" y="83"/>
                </a:cxn>
                <a:cxn ang="0">
                  <a:pos x="43" y="86"/>
                </a:cxn>
                <a:cxn ang="0">
                  <a:pos x="37" y="96"/>
                </a:cxn>
                <a:cxn ang="0">
                  <a:pos x="26" y="96"/>
                </a:cxn>
                <a:cxn ang="0">
                  <a:pos x="13" y="96"/>
                </a:cxn>
                <a:cxn ang="0">
                  <a:pos x="9" y="69"/>
                </a:cxn>
                <a:cxn ang="0">
                  <a:pos x="8" y="63"/>
                </a:cxn>
                <a:cxn ang="0">
                  <a:pos x="6" y="48"/>
                </a:cxn>
                <a:cxn ang="0">
                  <a:pos x="3" y="23"/>
                </a:cxn>
                <a:cxn ang="0">
                  <a:pos x="2" y="9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135" y="0"/>
                </a:cxn>
              </a:cxnLst>
              <a:rect l="0" t="0" r="r" b="b"/>
              <a:pathLst>
                <a:path w="152" h="96">
                  <a:moveTo>
                    <a:pt x="143" y="0"/>
                  </a:moveTo>
                  <a:lnTo>
                    <a:pt x="143" y="15"/>
                  </a:lnTo>
                  <a:lnTo>
                    <a:pt x="143" y="25"/>
                  </a:lnTo>
                  <a:lnTo>
                    <a:pt x="142" y="26"/>
                  </a:lnTo>
                  <a:lnTo>
                    <a:pt x="142" y="27"/>
                  </a:lnTo>
                  <a:lnTo>
                    <a:pt x="142" y="27"/>
                  </a:lnTo>
                  <a:lnTo>
                    <a:pt x="142" y="27"/>
                  </a:lnTo>
                  <a:lnTo>
                    <a:pt x="142" y="26"/>
                  </a:lnTo>
                  <a:lnTo>
                    <a:pt x="142" y="26"/>
                  </a:lnTo>
                  <a:lnTo>
                    <a:pt x="142" y="26"/>
                  </a:lnTo>
                  <a:lnTo>
                    <a:pt x="141" y="25"/>
                  </a:lnTo>
                  <a:lnTo>
                    <a:pt x="140" y="25"/>
                  </a:lnTo>
                  <a:lnTo>
                    <a:pt x="139" y="26"/>
                  </a:lnTo>
                  <a:lnTo>
                    <a:pt x="139" y="26"/>
                  </a:lnTo>
                  <a:lnTo>
                    <a:pt x="140" y="27"/>
                  </a:lnTo>
                  <a:lnTo>
                    <a:pt x="139" y="28"/>
                  </a:lnTo>
                  <a:lnTo>
                    <a:pt x="139" y="28"/>
                  </a:lnTo>
                  <a:lnTo>
                    <a:pt x="139" y="28"/>
                  </a:lnTo>
                  <a:lnTo>
                    <a:pt x="139" y="29"/>
                  </a:lnTo>
                  <a:lnTo>
                    <a:pt x="138" y="29"/>
                  </a:lnTo>
                  <a:lnTo>
                    <a:pt x="139" y="30"/>
                  </a:lnTo>
                  <a:lnTo>
                    <a:pt x="139" y="31"/>
                  </a:lnTo>
                  <a:lnTo>
                    <a:pt x="139" y="31"/>
                  </a:lnTo>
                  <a:lnTo>
                    <a:pt x="139" y="30"/>
                  </a:lnTo>
                  <a:lnTo>
                    <a:pt x="140" y="30"/>
                  </a:lnTo>
                  <a:lnTo>
                    <a:pt x="140" y="30"/>
                  </a:lnTo>
                  <a:lnTo>
                    <a:pt x="140" y="29"/>
                  </a:lnTo>
                  <a:lnTo>
                    <a:pt x="141" y="29"/>
                  </a:lnTo>
                  <a:lnTo>
                    <a:pt x="141" y="29"/>
                  </a:lnTo>
                  <a:lnTo>
                    <a:pt x="140" y="31"/>
                  </a:lnTo>
                  <a:lnTo>
                    <a:pt x="140" y="31"/>
                  </a:lnTo>
                  <a:lnTo>
                    <a:pt x="141" y="31"/>
                  </a:lnTo>
                  <a:lnTo>
                    <a:pt x="143" y="31"/>
                  </a:lnTo>
                  <a:lnTo>
                    <a:pt x="143" y="30"/>
                  </a:lnTo>
                  <a:lnTo>
                    <a:pt x="143" y="32"/>
                  </a:lnTo>
                  <a:lnTo>
                    <a:pt x="143" y="34"/>
                  </a:lnTo>
                  <a:lnTo>
                    <a:pt x="143" y="39"/>
                  </a:lnTo>
                  <a:lnTo>
                    <a:pt x="143" y="39"/>
                  </a:lnTo>
                  <a:lnTo>
                    <a:pt x="144" y="39"/>
                  </a:lnTo>
                  <a:lnTo>
                    <a:pt x="145" y="39"/>
                  </a:lnTo>
                  <a:lnTo>
                    <a:pt x="146" y="41"/>
                  </a:lnTo>
                  <a:lnTo>
                    <a:pt x="147" y="42"/>
                  </a:lnTo>
                  <a:lnTo>
                    <a:pt x="147" y="42"/>
                  </a:lnTo>
                  <a:lnTo>
                    <a:pt x="148" y="43"/>
                  </a:lnTo>
                  <a:lnTo>
                    <a:pt x="149" y="43"/>
                  </a:lnTo>
                  <a:lnTo>
                    <a:pt x="149" y="43"/>
                  </a:lnTo>
                  <a:lnTo>
                    <a:pt x="149" y="43"/>
                  </a:lnTo>
                  <a:lnTo>
                    <a:pt x="149" y="44"/>
                  </a:lnTo>
                  <a:lnTo>
                    <a:pt x="149" y="45"/>
                  </a:lnTo>
                  <a:lnTo>
                    <a:pt x="150" y="45"/>
                  </a:lnTo>
                  <a:lnTo>
                    <a:pt x="150" y="45"/>
                  </a:lnTo>
                  <a:lnTo>
                    <a:pt x="151" y="46"/>
                  </a:lnTo>
                  <a:lnTo>
                    <a:pt x="152" y="45"/>
                  </a:lnTo>
                  <a:lnTo>
                    <a:pt x="152" y="45"/>
                  </a:lnTo>
                  <a:lnTo>
                    <a:pt x="152" y="45"/>
                  </a:lnTo>
                  <a:lnTo>
                    <a:pt x="152" y="46"/>
                  </a:lnTo>
                  <a:lnTo>
                    <a:pt x="142" y="46"/>
                  </a:lnTo>
                  <a:lnTo>
                    <a:pt x="142" y="55"/>
                  </a:lnTo>
                  <a:lnTo>
                    <a:pt x="142" y="56"/>
                  </a:lnTo>
                  <a:lnTo>
                    <a:pt x="142" y="64"/>
                  </a:lnTo>
                  <a:lnTo>
                    <a:pt x="139" y="64"/>
                  </a:lnTo>
                  <a:lnTo>
                    <a:pt x="139" y="64"/>
                  </a:lnTo>
                  <a:lnTo>
                    <a:pt x="128" y="63"/>
                  </a:lnTo>
                  <a:lnTo>
                    <a:pt x="117" y="63"/>
                  </a:lnTo>
                  <a:lnTo>
                    <a:pt x="115" y="63"/>
                  </a:lnTo>
                  <a:lnTo>
                    <a:pt x="115" y="67"/>
                  </a:lnTo>
                  <a:lnTo>
                    <a:pt x="115" y="70"/>
                  </a:lnTo>
                  <a:lnTo>
                    <a:pt x="115" y="70"/>
                  </a:lnTo>
                  <a:lnTo>
                    <a:pt x="115" y="70"/>
                  </a:lnTo>
                  <a:lnTo>
                    <a:pt x="111" y="70"/>
                  </a:lnTo>
                  <a:lnTo>
                    <a:pt x="105" y="70"/>
                  </a:lnTo>
                  <a:lnTo>
                    <a:pt x="101" y="70"/>
                  </a:lnTo>
                  <a:lnTo>
                    <a:pt x="100" y="70"/>
                  </a:lnTo>
                  <a:lnTo>
                    <a:pt x="98" y="70"/>
                  </a:lnTo>
                  <a:lnTo>
                    <a:pt x="97" y="70"/>
                  </a:lnTo>
                  <a:lnTo>
                    <a:pt x="95" y="70"/>
                  </a:lnTo>
                  <a:lnTo>
                    <a:pt x="94" y="70"/>
                  </a:lnTo>
                  <a:lnTo>
                    <a:pt x="93" y="70"/>
                  </a:lnTo>
                  <a:lnTo>
                    <a:pt x="93" y="70"/>
                  </a:lnTo>
                  <a:lnTo>
                    <a:pt x="91" y="70"/>
                  </a:lnTo>
                  <a:lnTo>
                    <a:pt x="88" y="70"/>
                  </a:lnTo>
                  <a:lnTo>
                    <a:pt x="88" y="69"/>
                  </a:lnTo>
                  <a:lnTo>
                    <a:pt x="88" y="69"/>
                  </a:lnTo>
                  <a:lnTo>
                    <a:pt x="87" y="69"/>
                  </a:lnTo>
                  <a:lnTo>
                    <a:pt x="87" y="70"/>
                  </a:lnTo>
                  <a:lnTo>
                    <a:pt x="85" y="69"/>
                  </a:lnTo>
                  <a:lnTo>
                    <a:pt x="84" y="69"/>
                  </a:lnTo>
                  <a:lnTo>
                    <a:pt x="83" y="69"/>
                  </a:lnTo>
                  <a:lnTo>
                    <a:pt x="83" y="69"/>
                  </a:lnTo>
                  <a:lnTo>
                    <a:pt x="82" y="69"/>
                  </a:lnTo>
                  <a:lnTo>
                    <a:pt x="81" y="69"/>
                  </a:lnTo>
                  <a:lnTo>
                    <a:pt x="77" y="69"/>
                  </a:lnTo>
                  <a:lnTo>
                    <a:pt x="70" y="69"/>
                  </a:lnTo>
                  <a:lnTo>
                    <a:pt x="59" y="69"/>
                  </a:lnTo>
                  <a:lnTo>
                    <a:pt x="54" y="68"/>
                  </a:lnTo>
                  <a:lnTo>
                    <a:pt x="54" y="75"/>
                  </a:lnTo>
                  <a:lnTo>
                    <a:pt x="54" y="80"/>
                  </a:lnTo>
                  <a:lnTo>
                    <a:pt x="54" y="81"/>
                  </a:lnTo>
                  <a:lnTo>
                    <a:pt x="54" y="83"/>
                  </a:lnTo>
                  <a:lnTo>
                    <a:pt x="54" y="86"/>
                  </a:lnTo>
                  <a:lnTo>
                    <a:pt x="49" y="86"/>
                  </a:lnTo>
                  <a:lnTo>
                    <a:pt x="43" y="86"/>
                  </a:lnTo>
                  <a:lnTo>
                    <a:pt x="43" y="89"/>
                  </a:lnTo>
                  <a:lnTo>
                    <a:pt x="43" y="96"/>
                  </a:lnTo>
                  <a:lnTo>
                    <a:pt x="37" y="96"/>
                  </a:lnTo>
                  <a:lnTo>
                    <a:pt x="31" y="96"/>
                  </a:lnTo>
                  <a:lnTo>
                    <a:pt x="27" y="96"/>
                  </a:lnTo>
                  <a:lnTo>
                    <a:pt x="26" y="96"/>
                  </a:lnTo>
                  <a:lnTo>
                    <a:pt x="15" y="96"/>
                  </a:lnTo>
                  <a:lnTo>
                    <a:pt x="14" y="96"/>
                  </a:lnTo>
                  <a:lnTo>
                    <a:pt x="13" y="96"/>
                  </a:lnTo>
                  <a:lnTo>
                    <a:pt x="11" y="84"/>
                  </a:lnTo>
                  <a:lnTo>
                    <a:pt x="9" y="70"/>
                  </a:lnTo>
                  <a:lnTo>
                    <a:pt x="9" y="69"/>
                  </a:lnTo>
                  <a:lnTo>
                    <a:pt x="8" y="65"/>
                  </a:lnTo>
                  <a:lnTo>
                    <a:pt x="8" y="64"/>
                  </a:lnTo>
                  <a:lnTo>
                    <a:pt x="8" y="63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6" y="48"/>
                  </a:lnTo>
                  <a:lnTo>
                    <a:pt x="5" y="37"/>
                  </a:lnTo>
                  <a:lnTo>
                    <a:pt x="4" y="27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3" y="19"/>
                  </a:lnTo>
                  <a:lnTo>
                    <a:pt x="2" y="9"/>
                  </a:lnTo>
                  <a:lnTo>
                    <a:pt x="1" y="6"/>
                  </a:lnTo>
                  <a:lnTo>
                    <a:pt x="1" y="4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103" y="0"/>
                  </a:lnTo>
                  <a:lnTo>
                    <a:pt x="135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7" name="Baxter"/>
            <p:cNvSpPr>
              <a:spLocks/>
            </p:cNvSpPr>
            <p:nvPr/>
          </p:nvSpPr>
          <p:spPr bwMode="auto">
            <a:xfrm>
              <a:off x="384" y="0"/>
              <a:ext cx="85" cy="127"/>
            </a:xfrm>
            <a:custGeom>
              <a:avLst/>
              <a:gdLst/>
              <a:ahLst/>
              <a:cxnLst>
                <a:cxn ang="0">
                  <a:pos x="85" y="8"/>
                </a:cxn>
                <a:cxn ang="0">
                  <a:pos x="84" y="26"/>
                </a:cxn>
                <a:cxn ang="0">
                  <a:pos x="84" y="29"/>
                </a:cxn>
                <a:cxn ang="0">
                  <a:pos x="84" y="36"/>
                </a:cxn>
                <a:cxn ang="0">
                  <a:pos x="83" y="50"/>
                </a:cxn>
                <a:cxn ang="0">
                  <a:pos x="83" y="73"/>
                </a:cxn>
                <a:cxn ang="0">
                  <a:pos x="72" y="78"/>
                </a:cxn>
                <a:cxn ang="0">
                  <a:pos x="76" y="88"/>
                </a:cxn>
                <a:cxn ang="0">
                  <a:pos x="55" y="105"/>
                </a:cxn>
                <a:cxn ang="0">
                  <a:pos x="35" y="126"/>
                </a:cxn>
                <a:cxn ang="0">
                  <a:pos x="35" y="105"/>
                </a:cxn>
                <a:cxn ang="0">
                  <a:pos x="32" y="88"/>
                </a:cxn>
                <a:cxn ang="0">
                  <a:pos x="36" y="83"/>
                </a:cxn>
                <a:cxn ang="0">
                  <a:pos x="35" y="81"/>
                </a:cxn>
                <a:cxn ang="0">
                  <a:pos x="32" y="81"/>
                </a:cxn>
                <a:cxn ang="0">
                  <a:pos x="32" y="78"/>
                </a:cxn>
                <a:cxn ang="0">
                  <a:pos x="30" y="81"/>
                </a:cxn>
                <a:cxn ang="0">
                  <a:pos x="27" y="78"/>
                </a:cxn>
                <a:cxn ang="0">
                  <a:pos x="23" y="75"/>
                </a:cxn>
                <a:cxn ang="0">
                  <a:pos x="23" y="70"/>
                </a:cxn>
                <a:cxn ang="0">
                  <a:pos x="26" y="68"/>
                </a:cxn>
                <a:cxn ang="0">
                  <a:pos x="24" y="67"/>
                </a:cxn>
                <a:cxn ang="0">
                  <a:pos x="23" y="62"/>
                </a:cxn>
                <a:cxn ang="0">
                  <a:pos x="24" y="60"/>
                </a:cxn>
                <a:cxn ang="0">
                  <a:pos x="23" y="58"/>
                </a:cxn>
                <a:cxn ang="0">
                  <a:pos x="19" y="58"/>
                </a:cxn>
                <a:cxn ang="0">
                  <a:pos x="16" y="56"/>
                </a:cxn>
                <a:cxn ang="0">
                  <a:pos x="13" y="56"/>
                </a:cxn>
                <a:cxn ang="0">
                  <a:pos x="10" y="57"/>
                </a:cxn>
                <a:cxn ang="0">
                  <a:pos x="12" y="54"/>
                </a:cxn>
                <a:cxn ang="0">
                  <a:pos x="14" y="49"/>
                </a:cxn>
                <a:cxn ang="0">
                  <a:pos x="11" y="46"/>
                </a:cxn>
                <a:cxn ang="0">
                  <a:pos x="8" y="45"/>
                </a:cxn>
                <a:cxn ang="0">
                  <a:pos x="4" y="46"/>
                </a:cxn>
                <a:cxn ang="0">
                  <a:pos x="5" y="43"/>
                </a:cxn>
                <a:cxn ang="0">
                  <a:pos x="7" y="40"/>
                </a:cxn>
                <a:cxn ang="0">
                  <a:pos x="10" y="41"/>
                </a:cxn>
                <a:cxn ang="0">
                  <a:pos x="12" y="40"/>
                </a:cxn>
                <a:cxn ang="0">
                  <a:pos x="12" y="36"/>
                </a:cxn>
                <a:cxn ang="0">
                  <a:pos x="9" y="36"/>
                </a:cxn>
                <a:cxn ang="0">
                  <a:pos x="2" y="37"/>
                </a:cxn>
                <a:cxn ang="0">
                  <a:pos x="0" y="35"/>
                </a:cxn>
                <a:cxn ang="0">
                  <a:pos x="5" y="31"/>
                </a:cxn>
                <a:cxn ang="0">
                  <a:pos x="9" y="27"/>
                </a:cxn>
                <a:cxn ang="0">
                  <a:pos x="12" y="17"/>
                </a:cxn>
                <a:cxn ang="0">
                  <a:pos x="29" y="0"/>
                </a:cxn>
                <a:cxn ang="0">
                  <a:pos x="46" y="0"/>
                </a:cxn>
                <a:cxn ang="0">
                  <a:pos x="75" y="0"/>
                </a:cxn>
              </a:cxnLst>
              <a:rect l="0" t="0" r="r" b="b"/>
              <a:pathLst>
                <a:path w="85" h="127">
                  <a:moveTo>
                    <a:pt x="85" y="0"/>
                  </a:moveTo>
                  <a:lnTo>
                    <a:pt x="85" y="3"/>
                  </a:lnTo>
                  <a:lnTo>
                    <a:pt x="84" y="5"/>
                  </a:lnTo>
                  <a:lnTo>
                    <a:pt x="85" y="8"/>
                  </a:lnTo>
                  <a:lnTo>
                    <a:pt x="84" y="11"/>
                  </a:lnTo>
                  <a:lnTo>
                    <a:pt x="85" y="15"/>
                  </a:lnTo>
                  <a:lnTo>
                    <a:pt x="85" y="15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84" y="27"/>
                  </a:lnTo>
                  <a:lnTo>
                    <a:pt x="84" y="28"/>
                  </a:lnTo>
                  <a:lnTo>
                    <a:pt x="84" y="29"/>
                  </a:lnTo>
                  <a:lnTo>
                    <a:pt x="84" y="33"/>
                  </a:lnTo>
                  <a:lnTo>
                    <a:pt x="84" y="33"/>
                  </a:lnTo>
                  <a:lnTo>
                    <a:pt x="84" y="36"/>
                  </a:lnTo>
                  <a:lnTo>
                    <a:pt x="84" y="36"/>
                  </a:lnTo>
                  <a:lnTo>
                    <a:pt x="84" y="36"/>
                  </a:lnTo>
                  <a:lnTo>
                    <a:pt x="83" y="40"/>
                  </a:lnTo>
                  <a:lnTo>
                    <a:pt x="83" y="47"/>
                  </a:lnTo>
                  <a:lnTo>
                    <a:pt x="83" y="50"/>
                  </a:lnTo>
                  <a:lnTo>
                    <a:pt x="83" y="52"/>
                  </a:lnTo>
                  <a:lnTo>
                    <a:pt x="83" y="57"/>
                  </a:lnTo>
                  <a:lnTo>
                    <a:pt x="83" y="57"/>
                  </a:lnTo>
                  <a:lnTo>
                    <a:pt x="83" y="73"/>
                  </a:lnTo>
                  <a:lnTo>
                    <a:pt x="83" y="78"/>
                  </a:lnTo>
                  <a:lnTo>
                    <a:pt x="82" y="78"/>
                  </a:lnTo>
                  <a:lnTo>
                    <a:pt x="79" y="78"/>
                  </a:lnTo>
                  <a:lnTo>
                    <a:pt x="72" y="78"/>
                  </a:lnTo>
                  <a:lnTo>
                    <a:pt x="72" y="88"/>
                  </a:lnTo>
                  <a:lnTo>
                    <a:pt x="75" y="88"/>
                  </a:lnTo>
                  <a:lnTo>
                    <a:pt x="76" y="88"/>
                  </a:lnTo>
                  <a:lnTo>
                    <a:pt x="76" y="88"/>
                  </a:lnTo>
                  <a:lnTo>
                    <a:pt x="76" y="106"/>
                  </a:lnTo>
                  <a:lnTo>
                    <a:pt x="59" y="105"/>
                  </a:lnTo>
                  <a:lnTo>
                    <a:pt x="57" y="105"/>
                  </a:lnTo>
                  <a:lnTo>
                    <a:pt x="55" y="105"/>
                  </a:lnTo>
                  <a:lnTo>
                    <a:pt x="55" y="112"/>
                  </a:lnTo>
                  <a:lnTo>
                    <a:pt x="55" y="127"/>
                  </a:lnTo>
                  <a:lnTo>
                    <a:pt x="46" y="126"/>
                  </a:lnTo>
                  <a:lnTo>
                    <a:pt x="35" y="126"/>
                  </a:lnTo>
                  <a:lnTo>
                    <a:pt x="35" y="123"/>
                  </a:lnTo>
                  <a:lnTo>
                    <a:pt x="35" y="121"/>
                  </a:lnTo>
                  <a:lnTo>
                    <a:pt x="35" y="117"/>
                  </a:lnTo>
                  <a:lnTo>
                    <a:pt x="35" y="105"/>
                  </a:lnTo>
                  <a:lnTo>
                    <a:pt x="35" y="98"/>
                  </a:lnTo>
                  <a:lnTo>
                    <a:pt x="35" y="91"/>
                  </a:lnTo>
                  <a:lnTo>
                    <a:pt x="35" y="88"/>
                  </a:lnTo>
                  <a:lnTo>
                    <a:pt x="32" y="88"/>
                  </a:lnTo>
                  <a:lnTo>
                    <a:pt x="32" y="84"/>
                  </a:lnTo>
                  <a:lnTo>
                    <a:pt x="35" y="84"/>
                  </a:lnTo>
                  <a:lnTo>
                    <a:pt x="35" y="83"/>
                  </a:lnTo>
                  <a:lnTo>
                    <a:pt x="36" y="83"/>
                  </a:lnTo>
                  <a:lnTo>
                    <a:pt x="36" y="83"/>
                  </a:lnTo>
                  <a:lnTo>
                    <a:pt x="36" y="82"/>
                  </a:lnTo>
                  <a:lnTo>
                    <a:pt x="35" y="81"/>
                  </a:lnTo>
                  <a:lnTo>
                    <a:pt x="35" y="81"/>
                  </a:lnTo>
                  <a:lnTo>
                    <a:pt x="34" y="81"/>
                  </a:lnTo>
                  <a:lnTo>
                    <a:pt x="32" y="81"/>
                  </a:lnTo>
                  <a:lnTo>
                    <a:pt x="32" y="81"/>
                  </a:lnTo>
                  <a:lnTo>
                    <a:pt x="32" y="81"/>
                  </a:lnTo>
                  <a:lnTo>
                    <a:pt x="32" y="80"/>
                  </a:lnTo>
                  <a:lnTo>
                    <a:pt x="32" y="80"/>
                  </a:lnTo>
                  <a:lnTo>
                    <a:pt x="32" y="79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31" y="80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29" y="80"/>
                  </a:lnTo>
                  <a:lnTo>
                    <a:pt x="28" y="79"/>
                  </a:lnTo>
                  <a:lnTo>
                    <a:pt x="27" y="78"/>
                  </a:lnTo>
                  <a:lnTo>
                    <a:pt x="25" y="77"/>
                  </a:lnTo>
                  <a:lnTo>
                    <a:pt x="24" y="77"/>
                  </a:lnTo>
                  <a:lnTo>
                    <a:pt x="24" y="76"/>
                  </a:lnTo>
                  <a:lnTo>
                    <a:pt x="23" y="75"/>
                  </a:lnTo>
                  <a:lnTo>
                    <a:pt x="22" y="74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3" y="70"/>
                  </a:lnTo>
                  <a:lnTo>
                    <a:pt x="24" y="70"/>
                  </a:lnTo>
                  <a:lnTo>
                    <a:pt x="25" y="69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67"/>
                  </a:lnTo>
                  <a:lnTo>
                    <a:pt x="26" y="67"/>
                  </a:lnTo>
                  <a:lnTo>
                    <a:pt x="24" y="67"/>
                  </a:lnTo>
                  <a:lnTo>
                    <a:pt x="24" y="67"/>
                  </a:lnTo>
                  <a:lnTo>
                    <a:pt x="23" y="66"/>
                  </a:lnTo>
                  <a:lnTo>
                    <a:pt x="23" y="66"/>
                  </a:lnTo>
                  <a:lnTo>
                    <a:pt x="23" y="63"/>
                  </a:lnTo>
                  <a:lnTo>
                    <a:pt x="23" y="62"/>
                  </a:lnTo>
                  <a:lnTo>
                    <a:pt x="23" y="61"/>
                  </a:lnTo>
                  <a:lnTo>
                    <a:pt x="24" y="61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23" y="58"/>
                  </a:lnTo>
                  <a:lnTo>
                    <a:pt x="23" y="58"/>
                  </a:lnTo>
                  <a:lnTo>
                    <a:pt x="22" y="58"/>
                  </a:lnTo>
                  <a:lnTo>
                    <a:pt x="20" y="59"/>
                  </a:lnTo>
                  <a:lnTo>
                    <a:pt x="20" y="59"/>
                  </a:lnTo>
                  <a:lnTo>
                    <a:pt x="19" y="58"/>
                  </a:lnTo>
                  <a:lnTo>
                    <a:pt x="18" y="58"/>
                  </a:lnTo>
                  <a:lnTo>
                    <a:pt x="17" y="57"/>
                  </a:lnTo>
                  <a:lnTo>
                    <a:pt x="17" y="56"/>
                  </a:lnTo>
                  <a:lnTo>
                    <a:pt x="16" y="56"/>
                  </a:lnTo>
                  <a:lnTo>
                    <a:pt x="15" y="56"/>
                  </a:lnTo>
                  <a:lnTo>
                    <a:pt x="14" y="56"/>
                  </a:lnTo>
                  <a:lnTo>
                    <a:pt x="13" y="56"/>
                  </a:lnTo>
                  <a:lnTo>
                    <a:pt x="13" y="56"/>
                  </a:lnTo>
                  <a:lnTo>
                    <a:pt x="11" y="57"/>
                  </a:lnTo>
                  <a:lnTo>
                    <a:pt x="11" y="57"/>
                  </a:lnTo>
                  <a:lnTo>
                    <a:pt x="11" y="57"/>
                  </a:lnTo>
                  <a:lnTo>
                    <a:pt x="10" y="57"/>
                  </a:lnTo>
                  <a:lnTo>
                    <a:pt x="10" y="57"/>
                  </a:lnTo>
                  <a:lnTo>
                    <a:pt x="10" y="56"/>
                  </a:lnTo>
                  <a:lnTo>
                    <a:pt x="10" y="56"/>
                  </a:lnTo>
                  <a:lnTo>
                    <a:pt x="12" y="54"/>
                  </a:lnTo>
                  <a:lnTo>
                    <a:pt x="13" y="52"/>
                  </a:lnTo>
                  <a:lnTo>
                    <a:pt x="13" y="51"/>
                  </a:lnTo>
                  <a:lnTo>
                    <a:pt x="14" y="50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3" y="48"/>
                  </a:lnTo>
                  <a:lnTo>
                    <a:pt x="13" y="48"/>
                  </a:lnTo>
                  <a:lnTo>
                    <a:pt x="11" y="46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9" y="45"/>
                  </a:lnTo>
                  <a:lnTo>
                    <a:pt x="8" y="45"/>
                  </a:lnTo>
                  <a:lnTo>
                    <a:pt x="6" y="46"/>
                  </a:lnTo>
                  <a:lnTo>
                    <a:pt x="5" y="46"/>
                  </a:lnTo>
                  <a:lnTo>
                    <a:pt x="5" y="47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5" y="44"/>
                  </a:lnTo>
                  <a:lnTo>
                    <a:pt x="5" y="43"/>
                  </a:lnTo>
                  <a:lnTo>
                    <a:pt x="6" y="42"/>
                  </a:lnTo>
                  <a:lnTo>
                    <a:pt x="6" y="41"/>
                  </a:lnTo>
                  <a:lnTo>
                    <a:pt x="6" y="40"/>
                  </a:lnTo>
                  <a:lnTo>
                    <a:pt x="7" y="40"/>
                  </a:lnTo>
                  <a:lnTo>
                    <a:pt x="8" y="39"/>
                  </a:lnTo>
                  <a:lnTo>
                    <a:pt x="8" y="39"/>
                  </a:lnTo>
                  <a:lnTo>
                    <a:pt x="9" y="39"/>
                  </a:lnTo>
                  <a:lnTo>
                    <a:pt x="10" y="41"/>
                  </a:lnTo>
                  <a:lnTo>
                    <a:pt x="11" y="41"/>
                  </a:lnTo>
                  <a:lnTo>
                    <a:pt x="12" y="41"/>
                  </a:lnTo>
                  <a:lnTo>
                    <a:pt x="12" y="41"/>
                  </a:lnTo>
                  <a:lnTo>
                    <a:pt x="12" y="40"/>
                  </a:lnTo>
                  <a:lnTo>
                    <a:pt x="13" y="37"/>
                  </a:lnTo>
                  <a:lnTo>
                    <a:pt x="13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0" y="36"/>
                  </a:lnTo>
                  <a:lnTo>
                    <a:pt x="9" y="36"/>
                  </a:lnTo>
                  <a:lnTo>
                    <a:pt x="7" y="37"/>
                  </a:lnTo>
                  <a:lnTo>
                    <a:pt x="3" y="38"/>
                  </a:lnTo>
                  <a:lnTo>
                    <a:pt x="3" y="38"/>
                  </a:lnTo>
                  <a:lnTo>
                    <a:pt x="2" y="37"/>
                  </a:lnTo>
                  <a:lnTo>
                    <a:pt x="1" y="36"/>
                  </a:lnTo>
                  <a:lnTo>
                    <a:pt x="0" y="36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0" y="34"/>
                  </a:lnTo>
                  <a:lnTo>
                    <a:pt x="1" y="33"/>
                  </a:lnTo>
                  <a:lnTo>
                    <a:pt x="4" y="32"/>
                  </a:lnTo>
                  <a:lnTo>
                    <a:pt x="5" y="31"/>
                  </a:lnTo>
                  <a:lnTo>
                    <a:pt x="6" y="30"/>
                  </a:lnTo>
                  <a:lnTo>
                    <a:pt x="8" y="29"/>
                  </a:lnTo>
                  <a:lnTo>
                    <a:pt x="9" y="28"/>
                  </a:lnTo>
                  <a:lnTo>
                    <a:pt x="9" y="27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2" y="24"/>
                  </a:lnTo>
                  <a:lnTo>
                    <a:pt x="12" y="17"/>
                  </a:lnTo>
                  <a:lnTo>
                    <a:pt x="13" y="1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72" y="0"/>
                  </a:lnTo>
                  <a:lnTo>
                    <a:pt x="7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8" name="Ashley"/>
            <p:cNvSpPr>
              <a:spLocks/>
            </p:cNvSpPr>
            <p:nvPr/>
          </p:nvSpPr>
          <p:spPr bwMode="auto">
            <a:xfrm>
              <a:off x="470" y="748"/>
              <a:ext cx="130" cy="95"/>
            </a:xfrm>
            <a:custGeom>
              <a:avLst/>
              <a:gdLst/>
              <a:ahLst/>
              <a:cxnLst>
                <a:cxn ang="0">
                  <a:pos x="57" y="1"/>
                </a:cxn>
                <a:cxn ang="0">
                  <a:pos x="72" y="1"/>
                </a:cxn>
                <a:cxn ang="0">
                  <a:pos x="107" y="2"/>
                </a:cxn>
                <a:cxn ang="0">
                  <a:pos x="124" y="2"/>
                </a:cxn>
                <a:cxn ang="0">
                  <a:pos x="130" y="2"/>
                </a:cxn>
                <a:cxn ang="0">
                  <a:pos x="130" y="30"/>
                </a:cxn>
                <a:cxn ang="0">
                  <a:pos x="130" y="69"/>
                </a:cxn>
                <a:cxn ang="0">
                  <a:pos x="130" y="80"/>
                </a:cxn>
                <a:cxn ang="0">
                  <a:pos x="122" y="94"/>
                </a:cxn>
                <a:cxn ang="0">
                  <a:pos x="101" y="94"/>
                </a:cxn>
                <a:cxn ang="0">
                  <a:pos x="51" y="94"/>
                </a:cxn>
                <a:cxn ang="0">
                  <a:pos x="13" y="93"/>
                </a:cxn>
                <a:cxn ang="0">
                  <a:pos x="11" y="88"/>
                </a:cxn>
                <a:cxn ang="0">
                  <a:pos x="7" y="89"/>
                </a:cxn>
                <a:cxn ang="0">
                  <a:pos x="6" y="85"/>
                </a:cxn>
                <a:cxn ang="0">
                  <a:pos x="7" y="84"/>
                </a:cxn>
                <a:cxn ang="0">
                  <a:pos x="5" y="79"/>
                </a:cxn>
                <a:cxn ang="0">
                  <a:pos x="3" y="79"/>
                </a:cxn>
                <a:cxn ang="0">
                  <a:pos x="1" y="74"/>
                </a:cxn>
                <a:cxn ang="0">
                  <a:pos x="0" y="73"/>
                </a:cxn>
                <a:cxn ang="0">
                  <a:pos x="1" y="72"/>
                </a:cxn>
                <a:cxn ang="0">
                  <a:pos x="3" y="69"/>
                </a:cxn>
                <a:cxn ang="0">
                  <a:pos x="4" y="67"/>
                </a:cxn>
                <a:cxn ang="0">
                  <a:pos x="6" y="64"/>
                </a:cxn>
                <a:cxn ang="0">
                  <a:pos x="5" y="61"/>
                </a:cxn>
                <a:cxn ang="0">
                  <a:pos x="7" y="60"/>
                </a:cxn>
                <a:cxn ang="0">
                  <a:pos x="1" y="57"/>
                </a:cxn>
                <a:cxn ang="0">
                  <a:pos x="2" y="53"/>
                </a:cxn>
                <a:cxn ang="0">
                  <a:pos x="3" y="51"/>
                </a:cxn>
                <a:cxn ang="0">
                  <a:pos x="1" y="49"/>
                </a:cxn>
                <a:cxn ang="0">
                  <a:pos x="5" y="47"/>
                </a:cxn>
                <a:cxn ang="0">
                  <a:pos x="10" y="41"/>
                </a:cxn>
                <a:cxn ang="0">
                  <a:pos x="12" y="38"/>
                </a:cxn>
                <a:cxn ang="0">
                  <a:pos x="13" y="38"/>
                </a:cxn>
                <a:cxn ang="0">
                  <a:pos x="14" y="36"/>
                </a:cxn>
                <a:cxn ang="0">
                  <a:pos x="13" y="36"/>
                </a:cxn>
                <a:cxn ang="0">
                  <a:pos x="15" y="34"/>
                </a:cxn>
                <a:cxn ang="0">
                  <a:pos x="17" y="35"/>
                </a:cxn>
                <a:cxn ang="0">
                  <a:pos x="18" y="34"/>
                </a:cxn>
                <a:cxn ang="0">
                  <a:pos x="18" y="32"/>
                </a:cxn>
                <a:cxn ang="0">
                  <a:pos x="20" y="31"/>
                </a:cxn>
                <a:cxn ang="0">
                  <a:pos x="20" y="29"/>
                </a:cxn>
                <a:cxn ang="0">
                  <a:pos x="22" y="30"/>
                </a:cxn>
                <a:cxn ang="0">
                  <a:pos x="25" y="28"/>
                </a:cxn>
                <a:cxn ang="0">
                  <a:pos x="27" y="27"/>
                </a:cxn>
                <a:cxn ang="0">
                  <a:pos x="27" y="23"/>
                </a:cxn>
                <a:cxn ang="0">
                  <a:pos x="29" y="24"/>
                </a:cxn>
                <a:cxn ang="0">
                  <a:pos x="31" y="23"/>
                </a:cxn>
                <a:cxn ang="0">
                  <a:pos x="31" y="21"/>
                </a:cxn>
                <a:cxn ang="0">
                  <a:pos x="30" y="15"/>
                </a:cxn>
                <a:cxn ang="0">
                  <a:pos x="30" y="13"/>
                </a:cxn>
                <a:cxn ang="0">
                  <a:pos x="33" y="10"/>
                </a:cxn>
                <a:cxn ang="0">
                  <a:pos x="35" y="5"/>
                </a:cxn>
                <a:cxn ang="0">
                  <a:pos x="30" y="3"/>
                </a:cxn>
              </a:cxnLst>
              <a:rect l="0" t="0" r="r" b="b"/>
              <a:pathLst>
                <a:path w="130" h="95">
                  <a:moveTo>
                    <a:pt x="29" y="0"/>
                  </a:moveTo>
                  <a:lnTo>
                    <a:pt x="38" y="0"/>
                  </a:lnTo>
                  <a:lnTo>
                    <a:pt x="48" y="1"/>
                  </a:lnTo>
                  <a:lnTo>
                    <a:pt x="51" y="1"/>
                  </a:lnTo>
                  <a:lnTo>
                    <a:pt x="57" y="1"/>
                  </a:lnTo>
                  <a:lnTo>
                    <a:pt x="60" y="1"/>
                  </a:lnTo>
                  <a:lnTo>
                    <a:pt x="66" y="1"/>
                  </a:lnTo>
                  <a:lnTo>
                    <a:pt x="66" y="1"/>
                  </a:lnTo>
                  <a:lnTo>
                    <a:pt x="71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4" y="1"/>
                  </a:lnTo>
                  <a:lnTo>
                    <a:pt x="95" y="1"/>
                  </a:lnTo>
                  <a:lnTo>
                    <a:pt x="102" y="2"/>
                  </a:lnTo>
                  <a:lnTo>
                    <a:pt x="107" y="2"/>
                  </a:lnTo>
                  <a:lnTo>
                    <a:pt x="110" y="2"/>
                  </a:lnTo>
                  <a:lnTo>
                    <a:pt x="112" y="2"/>
                  </a:lnTo>
                  <a:lnTo>
                    <a:pt x="121" y="2"/>
                  </a:lnTo>
                  <a:lnTo>
                    <a:pt x="122" y="2"/>
                  </a:lnTo>
                  <a:lnTo>
                    <a:pt x="124" y="2"/>
                  </a:lnTo>
                  <a:lnTo>
                    <a:pt x="125" y="2"/>
                  </a:lnTo>
                  <a:lnTo>
                    <a:pt x="125" y="2"/>
                  </a:lnTo>
                  <a:lnTo>
                    <a:pt x="127" y="2"/>
                  </a:lnTo>
                  <a:lnTo>
                    <a:pt x="130" y="2"/>
                  </a:lnTo>
                  <a:lnTo>
                    <a:pt x="130" y="2"/>
                  </a:lnTo>
                  <a:lnTo>
                    <a:pt x="130" y="5"/>
                  </a:lnTo>
                  <a:lnTo>
                    <a:pt x="130" y="7"/>
                  </a:lnTo>
                  <a:lnTo>
                    <a:pt x="130" y="16"/>
                  </a:lnTo>
                  <a:lnTo>
                    <a:pt x="130" y="24"/>
                  </a:lnTo>
                  <a:lnTo>
                    <a:pt x="130" y="30"/>
                  </a:lnTo>
                  <a:lnTo>
                    <a:pt x="129" y="38"/>
                  </a:lnTo>
                  <a:lnTo>
                    <a:pt x="129" y="48"/>
                  </a:lnTo>
                  <a:lnTo>
                    <a:pt x="129" y="62"/>
                  </a:lnTo>
                  <a:lnTo>
                    <a:pt x="129" y="69"/>
                  </a:lnTo>
                  <a:lnTo>
                    <a:pt x="130" y="69"/>
                  </a:lnTo>
                  <a:lnTo>
                    <a:pt x="129" y="73"/>
                  </a:lnTo>
                  <a:lnTo>
                    <a:pt x="130" y="76"/>
                  </a:lnTo>
                  <a:lnTo>
                    <a:pt x="129" y="78"/>
                  </a:lnTo>
                  <a:lnTo>
                    <a:pt x="130" y="78"/>
                  </a:lnTo>
                  <a:lnTo>
                    <a:pt x="130" y="80"/>
                  </a:lnTo>
                  <a:lnTo>
                    <a:pt x="129" y="83"/>
                  </a:lnTo>
                  <a:lnTo>
                    <a:pt x="129" y="86"/>
                  </a:lnTo>
                  <a:lnTo>
                    <a:pt x="129" y="95"/>
                  </a:lnTo>
                  <a:lnTo>
                    <a:pt x="124" y="95"/>
                  </a:lnTo>
                  <a:lnTo>
                    <a:pt x="122" y="94"/>
                  </a:lnTo>
                  <a:lnTo>
                    <a:pt x="111" y="94"/>
                  </a:lnTo>
                  <a:lnTo>
                    <a:pt x="108" y="94"/>
                  </a:lnTo>
                  <a:lnTo>
                    <a:pt x="107" y="95"/>
                  </a:lnTo>
                  <a:lnTo>
                    <a:pt x="107" y="95"/>
                  </a:lnTo>
                  <a:lnTo>
                    <a:pt x="101" y="94"/>
                  </a:lnTo>
                  <a:lnTo>
                    <a:pt x="100" y="94"/>
                  </a:lnTo>
                  <a:lnTo>
                    <a:pt x="98" y="94"/>
                  </a:lnTo>
                  <a:lnTo>
                    <a:pt x="77" y="94"/>
                  </a:lnTo>
                  <a:lnTo>
                    <a:pt x="73" y="94"/>
                  </a:lnTo>
                  <a:lnTo>
                    <a:pt x="51" y="94"/>
                  </a:lnTo>
                  <a:lnTo>
                    <a:pt x="36" y="94"/>
                  </a:lnTo>
                  <a:lnTo>
                    <a:pt x="36" y="94"/>
                  </a:lnTo>
                  <a:lnTo>
                    <a:pt x="14" y="94"/>
                  </a:lnTo>
                  <a:lnTo>
                    <a:pt x="14" y="93"/>
                  </a:lnTo>
                  <a:lnTo>
                    <a:pt x="13" y="93"/>
                  </a:lnTo>
                  <a:lnTo>
                    <a:pt x="12" y="92"/>
                  </a:lnTo>
                  <a:lnTo>
                    <a:pt x="12" y="90"/>
                  </a:lnTo>
                  <a:lnTo>
                    <a:pt x="12" y="89"/>
                  </a:lnTo>
                  <a:lnTo>
                    <a:pt x="11" y="88"/>
                  </a:lnTo>
                  <a:lnTo>
                    <a:pt x="11" y="88"/>
                  </a:lnTo>
                  <a:lnTo>
                    <a:pt x="9" y="88"/>
                  </a:lnTo>
                  <a:lnTo>
                    <a:pt x="9" y="88"/>
                  </a:lnTo>
                  <a:lnTo>
                    <a:pt x="8" y="89"/>
                  </a:lnTo>
                  <a:lnTo>
                    <a:pt x="7" y="89"/>
                  </a:lnTo>
                  <a:lnTo>
                    <a:pt x="7" y="89"/>
                  </a:lnTo>
                  <a:lnTo>
                    <a:pt x="7" y="88"/>
                  </a:lnTo>
                  <a:lnTo>
                    <a:pt x="6" y="88"/>
                  </a:lnTo>
                  <a:lnTo>
                    <a:pt x="7" y="87"/>
                  </a:lnTo>
                  <a:lnTo>
                    <a:pt x="6" y="86"/>
                  </a:lnTo>
                  <a:lnTo>
                    <a:pt x="6" y="85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7" y="84"/>
                  </a:lnTo>
                  <a:lnTo>
                    <a:pt x="7" y="84"/>
                  </a:lnTo>
                  <a:lnTo>
                    <a:pt x="6" y="83"/>
                  </a:lnTo>
                  <a:lnTo>
                    <a:pt x="6" y="82"/>
                  </a:lnTo>
                  <a:lnTo>
                    <a:pt x="5" y="80"/>
                  </a:lnTo>
                  <a:lnTo>
                    <a:pt x="5" y="79"/>
                  </a:lnTo>
                  <a:lnTo>
                    <a:pt x="5" y="79"/>
                  </a:lnTo>
                  <a:lnTo>
                    <a:pt x="5" y="79"/>
                  </a:lnTo>
                  <a:lnTo>
                    <a:pt x="4" y="78"/>
                  </a:lnTo>
                  <a:lnTo>
                    <a:pt x="3" y="78"/>
                  </a:lnTo>
                  <a:lnTo>
                    <a:pt x="3" y="79"/>
                  </a:lnTo>
                  <a:lnTo>
                    <a:pt x="3" y="79"/>
                  </a:lnTo>
                  <a:lnTo>
                    <a:pt x="3" y="78"/>
                  </a:lnTo>
                  <a:lnTo>
                    <a:pt x="2" y="76"/>
                  </a:lnTo>
                  <a:lnTo>
                    <a:pt x="2" y="75"/>
                  </a:lnTo>
                  <a:lnTo>
                    <a:pt x="1" y="75"/>
                  </a:lnTo>
                  <a:lnTo>
                    <a:pt x="1" y="74"/>
                  </a:lnTo>
                  <a:lnTo>
                    <a:pt x="2" y="73"/>
                  </a:lnTo>
                  <a:lnTo>
                    <a:pt x="2" y="73"/>
                  </a:lnTo>
                  <a:lnTo>
                    <a:pt x="2" y="73"/>
                  </a:lnTo>
                  <a:lnTo>
                    <a:pt x="1" y="7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1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2" y="69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4" y="67"/>
                  </a:lnTo>
                  <a:lnTo>
                    <a:pt x="5" y="67"/>
                  </a:lnTo>
                  <a:lnTo>
                    <a:pt x="5" y="67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6" y="64"/>
                  </a:lnTo>
                  <a:lnTo>
                    <a:pt x="6" y="64"/>
                  </a:lnTo>
                  <a:lnTo>
                    <a:pt x="5" y="63"/>
                  </a:lnTo>
                  <a:lnTo>
                    <a:pt x="5" y="62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6" y="61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7" y="60"/>
                  </a:lnTo>
                  <a:lnTo>
                    <a:pt x="7" y="60"/>
                  </a:lnTo>
                  <a:lnTo>
                    <a:pt x="6" y="58"/>
                  </a:lnTo>
                  <a:lnTo>
                    <a:pt x="6" y="58"/>
                  </a:lnTo>
                  <a:lnTo>
                    <a:pt x="4" y="57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2" y="55"/>
                  </a:lnTo>
                  <a:lnTo>
                    <a:pt x="2" y="54"/>
                  </a:lnTo>
                  <a:lnTo>
                    <a:pt x="2" y="53"/>
                  </a:lnTo>
                  <a:lnTo>
                    <a:pt x="1" y="52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3" y="52"/>
                  </a:lnTo>
                  <a:lnTo>
                    <a:pt x="3" y="51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1" y="51"/>
                  </a:lnTo>
                  <a:lnTo>
                    <a:pt x="1" y="51"/>
                  </a:lnTo>
                  <a:lnTo>
                    <a:pt x="1" y="49"/>
                  </a:lnTo>
                  <a:lnTo>
                    <a:pt x="3" y="45"/>
                  </a:lnTo>
                  <a:lnTo>
                    <a:pt x="3" y="45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5" y="47"/>
                  </a:lnTo>
                  <a:lnTo>
                    <a:pt x="5" y="46"/>
                  </a:lnTo>
                  <a:lnTo>
                    <a:pt x="6" y="45"/>
                  </a:lnTo>
                  <a:lnTo>
                    <a:pt x="12" y="45"/>
                  </a:lnTo>
                  <a:lnTo>
                    <a:pt x="12" y="41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10" y="39"/>
                  </a:lnTo>
                  <a:lnTo>
                    <a:pt x="10" y="38"/>
                  </a:lnTo>
                  <a:lnTo>
                    <a:pt x="11" y="38"/>
                  </a:lnTo>
                  <a:lnTo>
                    <a:pt x="12" y="38"/>
                  </a:lnTo>
                  <a:lnTo>
                    <a:pt x="12" y="39"/>
                  </a:lnTo>
                  <a:lnTo>
                    <a:pt x="12" y="39"/>
                  </a:lnTo>
                  <a:lnTo>
                    <a:pt x="12" y="38"/>
                  </a:lnTo>
                  <a:lnTo>
                    <a:pt x="13" y="38"/>
                  </a:lnTo>
                  <a:lnTo>
                    <a:pt x="13" y="38"/>
                  </a:lnTo>
                  <a:lnTo>
                    <a:pt x="13" y="38"/>
                  </a:lnTo>
                  <a:lnTo>
                    <a:pt x="14" y="39"/>
                  </a:lnTo>
                  <a:lnTo>
                    <a:pt x="14" y="38"/>
                  </a:lnTo>
                  <a:lnTo>
                    <a:pt x="14" y="38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5" y="35"/>
                  </a:lnTo>
                  <a:lnTo>
                    <a:pt x="15" y="35"/>
                  </a:lnTo>
                  <a:lnTo>
                    <a:pt x="15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7" y="35"/>
                  </a:lnTo>
                  <a:lnTo>
                    <a:pt x="17" y="35"/>
                  </a:lnTo>
                  <a:lnTo>
                    <a:pt x="18" y="35"/>
                  </a:lnTo>
                  <a:lnTo>
                    <a:pt x="18" y="34"/>
                  </a:lnTo>
                  <a:lnTo>
                    <a:pt x="18" y="34"/>
                  </a:lnTo>
                  <a:lnTo>
                    <a:pt x="18" y="34"/>
                  </a:lnTo>
                  <a:lnTo>
                    <a:pt x="19" y="34"/>
                  </a:lnTo>
                  <a:lnTo>
                    <a:pt x="19" y="34"/>
                  </a:lnTo>
                  <a:lnTo>
                    <a:pt x="18" y="33"/>
                  </a:lnTo>
                  <a:lnTo>
                    <a:pt x="18" y="32"/>
                  </a:lnTo>
                  <a:lnTo>
                    <a:pt x="18" y="32"/>
                  </a:lnTo>
                  <a:lnTo>
                    <a:pt x="19" y="32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20" y="30"/>
                  </a:lnTo>
                  <a:lnTo>
                    <a:pt x="20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20" y="29"/>
                  </a:lnTo>
                  <a:lnTo>
                    <a:pt x="21" y="28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5" y="28"/>
                  </a:lnTo>
                  <a:lnTo>
                    <a:pt x="25" y="27"/>
                  </a:lnTo>
                  <a:lnTo>
                    <a:pt x="26" y="27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7" y="27"/>
                  </a:lnTo>
                  <a:lnTo>
                    <a:pt x="27" y="27"/>
                  </a:lnTo>
                  <a:lnTo>
                    <a:pt x="26" y="25"/>
                  </a:lnTo>
                  <a:lnTo>
                    <a:pt x="25" y="24"/>
                  </a:lnTo>
                  <a:lnTo>
                    <a:pt x="26" y="23"/>
                  </a:lnTo>
                  <a:lnTo>
                    <a:pt x="27" y="23"/>
                  </a:lnTo>
                  <a:lnTo>
                    <a:pt x="27" y="23"/>
                  </a:lnTo>
                  <a:lnTo>
                    <a:pt x="28" y="23"/>
                  </a:lnTo>
                  <a:lnTo>
                    <a:pt x="29" y="23"/>
                  </a:lnTo>
                  <a:lnTo>
                    <a:pt x="29" y="23"/>
                  </a:lnTo>
                  <a:lnTo>
                    <a:pt x="29" y="24"/>
                  </a:lnTo>
                  <a:lnTo>
                    <a:pt x="30" y="24"/>
                  </a:lnTo>
                  <a:lnTo>
                    <a:pt x="31" y="24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2" y="22"/>
                  </a:lnTo>
                  <a:lnTo>
                    <a:pt x="32" y="22"/>
                  </a:lnTo>
                  <a:lnTo>
                    <a:pt x="32" y="21"/>
                  </a:lnTo>
                  <a:lnTo>
                    <a:pt x="31" y="21"/>
                  </a:lnTo>
                  <a:lnTo>
                    <a:pt x="32" y="19"/>
                  </a:lnTo>
                  <a:lnTo>
                    <a:pt x="32" y="19"/>
                  </a:lnTo>
                  <a:lnTo>
                    <a:pt x="32" y="17"/>
                  </a:lnTo>
                  <a:lnTo>
                    <a:pt x="31" y="16"/>
                  </a:lnTo>
                  <a:lnTo>
                    <a:pt x="30" y="15"/>
                  </a:lnTo>
                  <a:lnTo>
                    <a:pt x="30" y="14"/>
                  </a:lnTo>
                  <a:lnTo>
                    <a:pt x="29" y="12"/>
                  </a:lnTo>
                  <a:lnTo>
                    <a:pt x="29" y="12"/>
                  </a:lnTo>
                  <a:lnTo>
                    <a:pt x="30" y="12"/>
                  </a:lnTo>
                  <a:lnTo>
                    <a:pt x="30" y="13"/>
                  </a:lnTo>
                  <a:lnTo>
                    <a:pt x="31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0"/>
                  </a:lnTo>
                  <a:lnTo>
                    <a:pt x="33" y="9"/>
                  </a:lnTo>
                  <a:lnTo>
                    <a:pt x="33" y="8"/>
                  </a:lnTo>
                  <a:lnTo>
                    <a:pt x="33" y="7"/>
                  </a:lnTo>
                  <a:lnTo>
                    <a:pt x="33" y="6"/>
                  </a:lnTo>
                  <a:lnTo>
                    <a:pt x="35" y="5"/>
                  </a:lnTo>
                  <a:lnTo>
                    <a:pt x="35" y="5"/>
                  </a:lnTo>
                  <a:lnTo>
                    <a:pt x="35" y="4"/>
                  </a:lnTo>
                  <a:lnTo>
                    <a:pt x="33" y="3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30" y="3"/>
                  </a:lnTo>
                  <a:lnTo>
                    <a:pt x="29" y="2"/>
                  </a:lnTo>
                  <a:lnTo>
                    <a:pt x="29" y="1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9" name="Arkansas"/>
            <p:cNvSpPr>
              <a:spLocks/>
            </p:cNvSpPr>
            <p:nvPr/>
          </p:nvSpPr>
          <p:spPr bwMode="auto">
            <a:xfrm>
              <a:off x="552" y="466"/>
              <a:ext cx="125" cy="152"/>
            </a:xfrm>
            <a:custGeom>
              <a:avLst/>
              <a:gdLst/>
              <a:ahLst/>
              <a:cxnLst>
                <a:cxn ang="0">
                  <a:pos x="80" y="1"/>
                </a:cxn>
                <a:cxn ang="0">
                  <a:pos x="80" y="9"/>
                </a:cxn>
                <a:cxn ang="0">
                  <a:pos x="85" y="13"/>
                </a:cxn>
                <a:cxn ang="0">
                  <a:pos x="87" y="17"/>
                </a:cxn>
                <a:cxn ang="0">
                  <a:pos x="91" y="21"/>
                </a:cxn>
                <a:cxn ang="0">
                  <a:pos x="95" y="21"/>
                </a:cxn>
                <a:cxn ang="0">
                  <a:pos x="95" y="26"/>
                </a:cxn>
                <a:cxn ang="0">
                  <a:pos x="93" y="29"/>
                </a:cxn>
                <a:cxn ang="0">
                  <a:pos x="100" y="29"/>
                </a:cxn>
                <a:cxn ang="0">
                  <a:pos x="103" y="32"/>
                </a:cxn>
                <a:cxn ang="0">
                  <a:pos x="106" y="36"/>
                </a:cxn>
                <a:cxn ang="0">
                  <a:pos x="105" y="38"/>
                </a:cxn>
                <a:cxn ang="0">
                  <a:pos x="110" y="44"/>
                </a:cxn>
                <a:cxn ang="0">
                  <a:pos x="114" y="51"/>
                </a:cxn>
                <a:cxn ang="0">
                  <a:pos x="119" y="53"/>
                </a:cxn>
                <a:cxn ang="0">
                  <a:pos x="125" y="57"/>
                </a:cxn>
                <a:cxn ang="0">
                  <a:pos x="123" y="60"/>
                </a:cxn>
                <a:cxn ang="0">
                  <a:pos x="123" y="61"/>
                </a:cxn>
                <a:cxn ang="0">
                  <a:pos x="123" y="67"/>
                </a:cxn>
                <a:cxn ang="0">
                  <a:pos x="121" y="68"/>
                </a:cxn>
                <a:cxn ang="0">
                  <a:pos x="121" y="73"/>
                </a:cxn>
                <a:cxn ang="0">
                  <a:pos x="123" y="76"/>
                </a:cxn>
                <a:cxn ang="0">
                  <a:pos x="122" y="79"/>
                </a:cxn>
                <a:cxn ang="0">
                  <a:pos x="123" y="85"/>
                </a:cxn>
                <a:cxn ang="0">
                  <a:pos x="119" y="88"/>
                </a:cxn>
                <a:cxn ang="0">
                  <a:pos x="118" y="93"/>
                </a:cxn>
                <a:cxn ang="0">
                  <a:pos x="119" y="98"/>
                </a:cxn>
                <a:cxn ang="0">
                  <a:pos x="119" y="103"/>
                </a:cxn>
                <a:cxn ang="0">
                  <a:pos x="115" y="105"/>
                </a:cxn>
                <a:cxn ang="0">
                  <a:pos x="111" y="111"/>
                </a:cxn>
                <a:cxn ang="0">
                  <a:pos x="108" y="112"/>
                </a:cxn>
                <a:cxn ang="0">
                  <a:pos x="107" y="115"/>
                </a:cxn>
                <a:cxn ang="0">
                  <a:pos x="103" y="114"/>
                </a:cxn>
                <a:cxn ang="0">
                  <a:pos x="99" y="120"/>
                </a:cxn>
                <a:cxn ang="0">
                  <a:pos x="98" y="124"/>
                </a:cxn>
                <a:cxn ang="0">
                  <a:pos x="100" y="132"/>
                </a:cxn>
                <a:cxn ang="0">
                  <a:pos x="105" y="140"/>
                </a:cxn>
                <a:cxn ang="0">
                  <a:pos x="108" y="145"/>
                </a:cxn>
                <a:cxn ang="0">
                  <a:pos x="106" y="152"/>
                </a:cxn>
                <a:cxn ang="0">
                  <a:pos x="97" y="148"/>
                </a:cxn>
                <a:cxn ang="0">
                  <a:pos x="92" y="142"/>
                </a:cxn>
                <a:cxn ang="0">
                  <a:pos x="85" y="146"/>
                </a:cxn>
                <a:cxn ang="0">
                  <a:pos x="69" y="148"/>
                </a:cxn>
                <a:cxn ang="0">
                  <a:pos x="73" y="142"/>
                </a:cxn>
                <a:cxn ang="0">
                  <a:pos x="70" y="136"/>
                </a:cxn>
                <a:cxn ang="0">
                  <a:pos x="59" y="140"/>
                </a:cxn>
                <a:cxn ang="0">
                  <a:pos x="52" y="120"/>
                </a:cxn>
                <a:cxn ang="0">
                  <a:pos x="52" y="115"/>
                </a:cxn>
                <a:cxn ang="0">
                  <a:pos x="51" y="107"/>
                </a:cxn>
                <a:cxn ang="0">
                  <a:pos x="47" y="104"/>
                </a:cxn>
                <a:cxn ang="0">
                  <a:pos x="41" y="103"/>
                </a:cxn>
                <a:cxn ang="0">
                  <a:pos x="39" y="102"/>
                </a:cxn>
                <a:cxn ang="0">
                  <a:pos x="37" y="96"/>
                </a:cxn>
                <a:cxn ang="0">
                  <a:pos x="36" y="90"/>
                </a:cxn>
                <a:cxn ang="0">
                  <a:pos x="30" y="83"/>
                </a:cxn>
                <a:cxn ang="0">
                  <a:pos x="21" y="85"/>
                </a:cxn>
                <a:cxn ang="0">
                  <a:pos x="1" y="49"/>
                </a:cxn>
                <a:cxn ang="0">
                  <a:pos x="7" y="20"/>
                </a:cxn>
                <a:cxn ang="0">
                  <a:pos x="22" y="10"/>
                </a:cxn>
              </a:cxnLst>
              <a:rect l="0" t="0" r="r" b="b"/>
              <a:pathLst>
                <a:path w="125" h="152">
                  <a:moveTo>
                    <a:pt x="24" y="0"/>
                  </a:moveTo>
                  <a:lnTo>
                    <a:pt x="43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6" y="1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3" y="1"/>
                  </a:lnTo>
                  <a:lnTo>
                    <a:pt x="73" y="1"/>
                  </a:lnTo>
                  <a:lnTo>
                    <a:pt x="80" y="1"/>
                  </a:lnTo>
                  <a:lnTo>
                    <a:pt x="80" y="2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5"/>
                  </a:lnTo>
                  <a:lnTo>
                    <a:pt x="79" y="6"/>
                  </a:lnTo>
                  <a:lnTo>
                    <a:pt x="78" y="7"/>
                  </a:lnTo>
                  <a:lnTo>
                    <a:pt x="78" y="8"/>
                  </a:lnTo>
                  <a:lnTo>
                    <a:pt x="78" y="8"/>
                  </a:lnTo>
                  <a:lnTo>
                    <a:pt x="79" y="9"/>
                  </a:lnTo>
                  <a:lnTo>
                    <a:pt x="80" y="9"/>
                  </a:lnTo>
                  <a:lnTo>
                    <a:pt x="82" y="9"/>
                  </a:lnTo>
                  <a:lnTo>
                    <a:pt x="82" y="9"/>
                  </a:lnTo>
                  <a:lnTo>
                    <a:pt x="83" y="9"/>
                  </a:lnTo>
                  <a:lnTo>
                    <a:pt x="85" y="9"/>
                  </a:lnTo>
                  <a:lnTo>
                    <a:pt x="85" y="10"/>
                  </a:lnTo>
                  <a:lnTo>
                    <a:pt x="86" y="10"/>
                  </a:lnTo>
                  <a:lnTo>
                    <a:pt x="85" y="11"/>
                  </a:lnTo>
                  <a:lnTo>
                    <a:pt x="86" y="12"/>
                  </a:lnTo>
                  <a:lnTo>
                    <a:pt x="86" y="13"/>
                  </a:lnTo>
                  <a:lnTo>
                    <a:pt x="85" y="13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5" y="16"/>
                  </a:lnTo>
                  <a:lnTo>
                    <a:pt x="85" y="16"/>
                  </a:lnTo>
                  <a:lnTo>
                    <a:pt x="86" y="15"/>
                  </a:lnTo>
                  <a:lnTo>
                    <a:pt x="87" y="15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7" y="17"/>
                  </a:lnTo>
                  <a:lnTo>
                    <a:pt x="87" y="18"/>
                  </a:lnTo>
                  <a:lnTo>
                    <a:pt x="86" y="18"/>
                  </a:lnTo>
                  <a:lnTo>
                    <a:pt x="86" y="18"/>
                  </a:lnTo>
                  <a:lnTo>
                    <a:pt x="87" y="19"/>
                  </a:lnTo>
                  <a:lnTo>
                    <a:pt x="87" y="19"/>
                  </a:lnTo>
                  <a:lnTo>
                    <a:pt x="88" y="19"/>
                  </a:lnTo>
                  <a:lnTo>
                    <a:pt x="89" y="19"/>
                  </a:lnTo>
                  <a:lnTo>
                    <a:pt x="89" y="19"/>
                  </a:lnTo>
                  <a:lnTo>
                    <a:pt x="90" y="20"/>
                  </a:lnTo>
                  <a:lnTo>
                    <a:pt x="91" y="21"/>
                  </a:lnTo>
                  <a:lnTo>
                    <a:pt x="92" y="21"/>
                  </a:lnTo>
                  <a:lnTo>
                    <a:pt x="92" y="21"/>
                  </a:lnTo>
                  <a:lnTo>
                    <a:pt x="93" y="21"/>
                  </a:lnTo>
                  <a:lnTo>
                    <a:pt x="93" y="20"/>
                  </a:lnTo>
                  <a:lnTo>
                    <a:pt x="93" y="20"/>
                  </a:lnTo>
                  <a:lnTo>
                    <a:pt x="93" y="19"/>
                  </a:lnTo>
                  <a:lnTo>
                    <a:pt x="94" y="19"/>
                  </a:lnTo>
                  <a:lnTo>
                    <a:pt x="95" y="20"/>
                  </a:lnTo>
                  <a:lnTo>
                    <a:pt x="95" y="20"/>
                  </a:lnTo>
                  <a:lnTo>
                    <a:pt x="95" y="21"/>
                  </a:lnTo>
                  <a:lnTo>
                    <a:pt x="94" y="22"/>
                  </a:lnTo>
                  <a:lnTo>
                    <a:pt x="94" y="24"/>
                  </a:lnTo>
                  <a:lnTo>
                    <a:pt x="93" y="25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26"/>
                  </a:lnTo>
                  <a:lnTo>
                    <a:pt x="93" y="26"/>
                  </a:lnTo>
                  <a:lnTo>
                    <a:pt x="95" y="26"/>
                  </a:lnTo>
                  <a:lnTo>
                    <a:pt x="95" y="26"/>
                  </a:lnTo>
                  <a:lnTo>
                    <a:pt x="95" y="26"/>
                  </a:lnTo>
                  <a:lnTo>
                    <a:pt x="96" y="27"/>
                  </a:lnTo>
                  <a:lnTo>
                    <a:pt x="96" y="28"/>
                  </a:lnTo>
                  <a:lnTo>
                    <a:pt x="95" y="28"/>
                  </a:lnTo>
                  <a:lnTo>
                    <a:pt x="95" y="28"/>
                  </a:lnTo>
                  <a:lnTo>
                    <a:pt x="95" y="28"/>
                  </a:lnTo>
                  <a:lnTo>
                    <a:pt x="93" y="27"/>
                  </a:lnTo>
                  <a:lnTo>
                    <a:pt x="93" y="27"/>
                  </a:lnTo>
                  <a:lnTo>
                    <a:pt x="93" y="28"/>
                  </a:lnTo>
                  <a:lnTo>
                    <a:pt x="93" y="28"/>
                  </a:lnTo>
                  <a:lnTo>
                    <a:pt x="93" y="29"/>
                  </a:lnTo>
                  <a:lnTo>
                    <a:pt x="93" y="30"/>
                  </a:lnTo>
                  <a:lnTo>
                    <a:pt x="94" y="30"/>
                  </a:lnTo>
                  <a:lnTo>
                    <a:pt x="94" y="30"/>
                  </a:lnTo>
                  <a:lnTo>
                    <a:pt x="96" y="29"/>
                  </a:lnTo>
                  <a:lnTo>
                    <a:pt x="97" y="29"/>
                  </a:lnTo>
                  <a:lnTo>
                    <a:pt x="97" y="30"/>
                  </a:lnTo>
                  <a:lnTo>
                    <a:pt x="98" y="31"/>
                  </a:lnTo>
                  <a:lnTo>
                    <a:pt x="99" y="31"/>
                  </a:lnTo>
                  <a:lnTo>
                    <a:pt x="99" y="30"/>
                  </a:lnTo>
                  <a:lnTo>
                    <a:pt x="100" y="29"/>
                  </a:lnTo>
                  <a:lnTo>
                    <a:pt x="101" y="28"/>
                  </a:lnTo>
                  <a:lnTo>
                    <a:pt x="101" y="28"/>
                  </a:lnTo>
                  <a:lnTo>
                    <a:pt x="102" y="28"/>
                  </a:lnTo>
                  <a:lnTo>
                    <a:pt x="102" y="28"/>
                  </a:lnTo>
                  <a:lnTo>
                    <a:pt x="102" y="29"/>
                  </a:lnTo>
                  <a:lnTo>
                    <a:pt x="103" y="30"/>
                  </a:lnTo>
                  <a:lnTo>
                    <a:pt x="103" y="31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4" y="32"/>
                  </a:lnTo>
                  <a:lnTo>
                    <a:pt x="104" y="32"/>
                  </a:lnTo>
                  <a:lnTo>
                    <a:pt x="105" y="32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5" y="34"/>
                  </a:lnTo>
                  <a:lnTo>
                    <a:pt x="105" y="35"/>
                  </a:lnTo>
                  <a:lnTo>
                    <a:pt x="106" y="35"/>
                  </a:lnTo>
                  <a:lnTo>
                    <a:pt x="106" y="36"/>
                  </a:lnTo>
                  <a:lnTo>
                    <a:pt x="106" y="36"/>
                  </a:lnTo>
                  <a:lnTo>
                    <a:pt x="105" y="36"/>
                  </a:lnTo>
                  <a:lnTo>
                    <a:pt x="105" y="36"/>
                  </a:lnTo>
                  <a:lnTo>
                    <a:pt x="104" y="36"/>
                  </a:lnTo>
                  <a:lnTo>
                    <a:pt x="104" y="36"/>
                  </a:lnTo>
                  <a:lnTo>
                    <a:pt x="103" y="37"/>
                  </a:lnTo>
                  <a:lnTo>
                    <a:pt x="103" y="37"/>
                  </a:lnTo>
                  <a:lnTo>
                    <a:pt x="103" y="37"/>
                  </a:lnTo>
                  <a:lnTo>
                    <a:pt x="104" y="38"/>
                  </a:lnTo>
                  <a:lnTo>
                    <a:pt x="105" y="38"/>
                  </a:lnTo>
                  <a:lnTo>
                    <a:pt x="106" y="39"/>
                  </a:lnTo>
                  <a:lnTo>
                    <a:pt x="106" y="40"/>
                  </a:lnTo>
                  <a:lnTo>
                    <a:pt x="107" y="40"/>
                  </a:lnTo>
                  <a:lnTo>
                    <a:pt x="109" y="40"/>
                  </a:lnTo>
                  <a:lnTo>
                    <a:pt x="109" y="40"/>
                  </a:lnTo>
                  <a:lnTo>
                    <a:pt x="109" y="41"/>
                  </a:lnTo>
                  <a:lnTo>
                    <a:pt x="109" y="41"/>
                  </a:lnTo>
                  <a:lnTo>
                    <a:pt x="109" y="42"/>
                  </a:lnTo>
                  <a:lnTo>
                    <a:pt x="110" y="44"/>
                  </a:lnTo>
                  <a:lnTo>
                    <a:pt x="110" y="44"/>
                  </a:lnTo>
                  <a:lnTo>
                    <a:pt x="110" y="45"/>
                  </a:lnTo>
                  <a:lnTo>
                    <a:pt x="110" y="45"/>
                  </a:lnTo>
                  <a:lnTo>
                    <a:pt x="111" y="46"/>
                  </a:lnTo>
                  <a:lnTo>
                    <a:pt x="113" y="48"/>
                  </a:lnTo>
                  <a:lnTo>
                    <a:pt x="114" y="48"/>
                  </a:lnTo>
                  <a:lnTo>
                    <a:pt x="115" y="48"/>
                  </a:lnTo>
                  <a:lnTo>
                    <a:pt x="115" y="49"/>
                  </a:lnTo>
                  <a:lnTo>
                    <a:pt x="115" y="49"/>
                  </a:lnTo>
                  <a:lnTo>
                    <a:pt x="115" y="50"/>
                  </a:lnTo>
                  <a:lnTo>
                    <a:pt x="114" y="51"/>
                  </a:lnTo>
                  <a:lnTo>
                    <a:pt x="114" y="51"/>
                  </a:lnTo>
                  <a:lnTo>
                    <a:pt x="114" y="52"/>
                  </a:lnTo>
                  <a:lnTo>
                    <a:pt x="115" y="52"/>
                  </a:lnTo>
                  <a:lnTo>
                    <a:pt x="116" y="52"/>
                  </a:lnTo>
                  <a:lnTo>
                    <a:pt x="117" y="52"/>
                  </a:lnTo>
                  <a:lnTo>
                    <a:pt x="117" y="53"/>
                  </a:lnTo>
                  <a:lnTo>
                    <a:pt x="117" y="53"/>
                  </a:lnTo>
                  <a:lnTo>
                    <a:pt x="117" y="54"/>
                  </a:lnTo>
                  <a:lnTo>
                    <a:pt x="118" y="54"/>
                  </a:lnTo>
                  <a:lnTo>
                    <a:pt x="119" y="53"/>
                  </a:lnTo>
                  <a:lnTo>
                    <a:pt x="119" y="53"/>
                  </a:lnTo>
                  <a:lnTo>
                    <a:pt x="121" y="54"/>
                  </a:lnTo>
                  <a:lnTo>
                    <a:pt x="122" y="55"/>
                  </a:lnTo>
                  <a:lnTo>
                    <a:pt x="123" y="55"/>
                  </a:lnTo>
                  <a:lnTo>
                    <a:pt x="124" y="55"/>
                  </a:lnTo>
                  <a:lnTo>
                    <a:pt x="124" y="55"/>
                  </a:lnTo>
                  <a:lnTo>
                    <a:pt x="124" y="55"/>
                  </a:lnTo>
                  <a:lnTo>
                    <a:pt x="125" y="56"/>
                  </a:lnTo>
                  <a:lnTo>
                    <a:pt x="125" y="57"/>
                  </a:lnTo>
                  <a:lnTo>
                    <a:pt x="125" y="57"/>
                  </a:lnTo>
                  <a:lnTo>
                    <a:pt x="124" y="58"/>
                  </a:lnTo>
                  <a:lnTo>
                    <a:pt x="125" y="59"/>
                  </a:lnTo>
                  <a:lnTo>
                    <a:pt x="125" y="59"/>
                  </a:lnTo>
                  <a:lnTo>
                    <a:pt x="125" y="59"/>
                  </a:lnTo>
                  <a:lnTo>
                    <a:pt x="124" y="59"/>
                  </a:lnTo>
                  <a:lnTo>
                    <a:pt x="123" y="59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4" y="60"/>
                  </a:lnTo>
                  <a:lnTo>
                    <a:pt x="125" y="60"/>
                  </a:lnTo>
                  <a:lnTo>
                    <a:pt x="125" y="61"/>
                  </a:lnTo>
                  <a:lnTo>
                    <a:pt x="125" y="61"/>
                  </a:lnTo>
                  <a:lnTo>
                    <a:pt x="125" y="62"/>
                  </a:lnTo>
                  <a:lnTo>
                    <a:pt x="125" y="62"/>
                  </a:lnTo>
                  <a:lnTo>
                    <a:pt x="124" y="62"/>
                  </a:lnTo>
                  <a:lnTo>
                    <a:pt x="124" y="62"/>
                  </a:lnTo>
                  <a:lnTo>
                    <a:pt x="123" y="61"/>
                  </a:lnTo>
                  <a:lnTo>
                    <a:pt x="123" y="61"/>
                  </a:lnTo>
                  <a:lnTo>
                    <a:pt x="123" y="62"/>
                  </a:lnTo>
                  <a:lnTo>
                    <a:pt x="123" y="62"/>
                  </a:lnTo>
                  <a:lnTo>
                    <a:pt x="123" y="63"/>
                  </a:lnTo>
                  <a:lnTo>
                    <a:pt x="123" y="63"/>
                  </a:lnTo>
                  <a:lnTo>
                    <a:pt x="123" y="64"/>
                  </a:lnTo>
                  <a:lnTo>
                    <a:pt x="123" y="65"/>
                  </a:lnTo>
                  <a:lnTo>
                    <a:pt x="124" y="66"/>
                  </a:lnTo>
                  <a:lnTo>
                    <a:pt x="124" y="67"/>
                  </a:lnTo>
                  <a:lnTo>
                    <a:pt x="124" y="67"/>
                  </a:lnTo>
                  <a:lnTo>
                    <a:pt x="123" y="67"/>
                  </a:lnTo>
                  <a:lnTo>
                    <a:pt x="123" y="68"/>
                  </a:lnTo>
                  <a:lnTo>
                    <a:pt x="123" y="67"/>
                  </a:lnTo>
                  <a:lnTo>
                    <a:pt x="122" y="67"/>
                  </a:lnTo>
                  <a:lnTo>
                    <a:pt x="123" y="66"/>
                  </a:lnTo>
                  <a:lnTo>
                    <a:pt x="123" y="65"/>
                  </a:lnTo>
                  <a:lnTo>
                    <a:pt x="122" y="65"/>
                  </a:lnTo>
                  <a:lnTo>
                    <a:pt x="122" y="65"/>
                  </a:lnTo>
                  <a:lnTo>
                    <a:pt x="121" y="65"/>
                  </a:lnTo>
                  <a:lnTo>
                    <a:pt x="121" y="65"/>
                  </a:lnTo>
                  <a:lnTo>
                    <a:pt x="121" y="68"/>
                  </a:lnTo>
                  <a:lnTo>
                    <a:pt x="120" y="68"/>
                  </a:lnTo>
                  <a:lnTo>
                    <a:pt x="120" y="69"/>
                  </a:lnTo>
                  <a:lnTo>
                    <a:pt x="120" y="69"/>
                  </a:lnTo>
                  <a:lnTo>
                    <a:pt x="121" y="69"/>
                  </a:lnTo>
                  <a:lnTo>
                    <a:pt x="121" y="70"/>
                  </a:lnTo>
                  <a:lnTo>
                    <a:pt x="121" y="70"/>
                  </a:lnTo>
                  <a:lnTo>
                    <a:pt x="121" y="72"/>
                  </a:lnTo>
                  <a:lnTo>
                    <a:pt x="121" y="72"/>
                  </a:lnTo>
                  <a:lnTo>
                    <a:pt x="121" y="72"/>
                  </a:lnTo>
                  <a:lnTo>
                    <a:pt x="121" y="73"/>
                  </a:lnTo>
                  <a:lnTo>
                    <a:pt x="123" y="73"/>
                  </a:lnTo>
                  <a:lnTo>
                    <a:pt x="123" y="73"/>
                  </a:lnTo>
                  <a:lnTo>
                    <a:pt x="123" y="73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3" y="75"/>
                  </a:lnTo>
                  <a:lnTo>
                    <a:pt x="123" y="75"/>
                  </a:lnTo>
                  <a:lnTo>
                    <a:pt x="123" y="76"/>
                  </a:lnTo>
                  <a:lnTo>
                    <a:pt x="122" y="76"/>
                  </a:lnTo>
                  <a:lnTo>
                    <a:pt x="121" y="77"/>
                  </a:lnTo>
                  <a:lnTo>
                    <a:pt x="121" y="76"/>
                  </a:lnTo>
                  <a:lnTo>
                    <a:pt x="120" y="76"/>
                  </a:lnTo>
                  <a:lnTo>
                    <a:pt x="120" y="76"/>
                  </a:lnTo>
                  <a:lnTo>
                    <a:pt x="120" y="76"/>
                  </a:lnTo>
                  <a:lnTo>
                    <a:pt x="120" y="77"/>
                  </a:lnTo>
                  <a:lnTo>
                    <a:pt x="121" y="78"/>
                  </a:lnTo>
                  <a:lnTo>
                    <a:pt x="121" y="78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3" y="79"/>
                  </a:lnTo>
                  <a:lnTo>
                    <a:pt x="122" y="80"/>
                  </a:lnTo>
                  <a:lnTo>
                    <a:pt x="122" y="81"/>
                  </a:lnTo>
                  <a:lnTo>
                    <a:pt x="122" y="83"/>
                  </a:lnTo>
                  <a:lnTo>
                    <a:pt x="123" y="83"/>
                  </a:lnTo>
                  <a:lnTo>
                    <a:pt x="123" y="84"/>
                  </a:lnTo>
                  <a:lnTo>
                    <a:pt x="123" y="84"/>
                  </a:lnTo>
                  <a:lnTo>
                    <a:pt x="123" y="85"/>
                  </a:lnTo>
                  <a:lnTo>
                    <a:pt x="123" y="85"/>
                  </a:lnTo>
                  <a:lnTo>
                    <a:pt x="122" y="85"/>
                  </a:lnTo>
                  <a:lnTo>
                    <a:pt x="122" y="86"/>
                  </a:lnTo>
                  <a:lnTo>
                    <a:pt x="121" y="86"/>
                  </a:lnTo>
                  <a:lnTo>
                    <a:pt x="122" y="88"/>
                  </a:lnTo>
                  <a:lnTo>
                    <a:pt x="121" y="88"/>
                  </a:lnTo>
                  <a:lnTo>
                    <a:pt x="121" y="89"/>
                  </a:lnTo>
                  <a:lnTo>
                    <a:pt x="121" y="89"/>
                  </a:lnTo>
                  <a:lnTo>
                    <a:pt x="120" y="89"/>
                  </a:lnTo>
                  <a:lnTo>
                    <a:pt x="119" y="89"/>
                  </a:lnTo>
                  <a:lnTo>
                    <a:pt x="119" y="88"/>
                  </a:lnTo>
                  <a:lnTo>
                    <a:pt x="118" y="88"/>
                  </a:lnTo>
                  <a:lnTo>
                    <a:pt x="118" y="88"/>
                  </a:lnTo>
                  <a:lnTo>
                    <a:pt x="118" y="89"/>
                  </a:lnTo>
                  <a:lnTo>
                    <a:pt x="118" y="90"/>
                  </a:lnTo>
                  <a:lnTo>
                    <a:pt x="117" y="91"/>
                  </a:lnTo>
                  <a:lnTo>
                    <a:pt x="117" y="92"/>
                  </a:lnTo>
                  <a:lnTo>
                    <a:pt x="117" y="92"/>
                  </a:lnTo>
                  <a:lnTo>
                    <a:pt x="118" y="92"/>
                  </a:lnTo>
                  <a:lnTo>
                    <a:pt x="118" y="93"/>
                  </a:lnTo>
                  <a:lnTo>
                    <a:pt x="118" y="93"/>
                  </a:lnTo>
                  <a:lnTo>
                    <a:pt x="118" y="94"/>
                  </a:lnTo>
                  <a:lnTo>
                    <a:pt x="117" y="94"/>
                  </a:lnTo>
                  <a:lnTo>
                    <a:pt x="117" y="94"/>
                  </a:lnTo>
                  <a:lnTo>
                    <a:pt x="117" y="94"/>
                  </a:lnTo>
                  <a:lnTo>
                    <a:pt x="118" y="95"/>
                  </a:lnTo>
                  <a:lnTo>
                    <a:pt x="118" y="96"/>
                  </a:lnTo>
                  <a:lnTo>
                    <a:pt x="119" y="97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8" y="99"/>
                  </a:lnTo>
                  <a:lnTo>
                    <a:pt x="118" y="100"/>
                  </a:lnTo>
                  <a:lnTo>
                    <a:pt x="119" y="101"/>
                  </a:lnTo>
                  <a:lnTo>
                    <a:pt x="119" y="102"/>
                  </a:lnTo>
                  <a:lnTo>
                    <a:pt x="119" y="102"/>
                  </a:lnTo>
                  <a:lnTo>
                    <a:pt x="120" y="102"/>
                  </a:lnTo>
                  <a:lnTo>
                    <a:pt x="120" y="102"/>
                  </a:lnTo>
                  <a:lnTo>
                    <a:pt x="119" y="103"/>
                  </a:lnTo>
                  <a:lnTo>
                    <a:pt x="119" y="103"/>
                  </a:lnTo>
                  <a:lnTo>
                    <a:pt x="118" y="103"/>
                  </a:lnTo>
                  <a:lnTo>
                    <a:pt x="118" y="103"/>
                  </a:lnTo>
                  <a:lnTo>
                    <a:pt x="117" y="103"/>
                  </a:lnTo>
                  <a:lnTo>
                    <a:pt x="116" y="103"/>
                  </a:lnTo>
                  <a:lnTo>
                    <a:pt x="116" y="103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5" y="105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4" y="107"/>
                  </a:lnTo>
                  <a:lnTo>
                    <a:pt x="113" y="107"/>
                  </a:lnTo>
                  <a:lnTo>
                    <a:pt x="112" y="108"/>
                  </a:lnTo>
                  <a:lnTo>
                    <a:pt x="112" y="109"/>
                  </a:lnTo>
                  <a:lnTo>
                    <a:pt x="112" y="111"/>
                  </a:lnTo>
                  <a:lnTo>
                    <a:pt x="112" y="111"/>
                  </a:lnTo>
                  <a:lnTo>
                    <a:pt x="111" y="111"/>
                  </a:lnTo>
                  <a:lnTo>
                    <a:pt x="110" y="111"/>
                  </a:lnTo>
                  <a:lnTo>
                    <a:pt x="110" y="111"/>
                  </a:lnTo>
                  <a:lnTo>
                    <a:pt x="109" y="110"/>
                  </a:lnTo>
                  <a:lnTo>
                    <a:pt x="108" y="110"/>
                  </a:lnTo>
                  <a:lnTo>
                    <a:pt x="108" y="110"/>
                  </a:lnTo>
                  <a:lnTo>
                    <a:pt x="108" y="110"/>
                  </a:lnTo>
                  <a:lnTo>
                    <a:pt x="108" y="111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108" y="113"/>
                  </a:lnTo>
                  <a:lnTo>
                    <a:pt x="108" y="113"/>
                  </a:lnTo>
                  <a:lnTo>
                    <a:pt x="107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6" y="112"/>
                  </a:lnTo>
                  <a:lnTo>
                    <a:pt x="106" y="112"/>
                  </a:lnTo>
                  <a:lnTo>
                    <a:pt x="107" y="113"/>
                  </a:lnTo>
                  <a:lnTo>
                    <a:pt x="106" y="114"/>
                  </a:lnTo>
                  <a:lnTo>
                    <a:pt x="107" y="115"/>
                  </a:lnTo>
                  <a:lnTo>
                    <a:pt x="107" y="116"/>
                  </a:lnTo>
                  <a:lnTo>
                    <a:pt x="106" y="116"/>
                  </a:lnTo>
                  <a:lnTo>
                    <a:pt x="106" y="116"/>
                  </a:lnTo>
                  <a:lnTo>
                    <a:pt x="106" y="116"/>
                  </a:lnTo>
                  <a:lnTo>
                    <a:pt x="105" y="116"/>
                  </a:lnTo>
                  <a:lnTo>
                    <a:pt x="105" y="116"/>
                  </a:lnTo>
                  <a:lnTo>
                    <a:pt x="105" y="115"/>
                  </a:lnTo>
                  <a:lnTo>
                    <a:pt x="104" y="114"/>
                  </a:lnTo>
                  <a:lnTo>
                    <a:pt x="104" y="114"/>
                  </a:lnTo>
                  <a:lnTo>
                    <a:pt x="103" y="114"/>
                  </a:lnTo>
                  <a:lnTo>
                    <a:pt x="103" y="114"/>
                  </a:lnTo>
                  <a:lnTo>
                    <a:pt x="102" y="115"/>
                  </a:lnTo>
                  <a:lnTo>
                    <a:pt x="102" y="115"/>
                  </a:lnTo>
                  <a:lnTo>
                    <a:pt x="100" y="116"/>
                  </a:lnTo>
                  <a:lnTo>
                    <a:pt x="100" y="117"/>
                  </a:lnTo>
                  <a:lnTo>
                    <a:pt x="99" y="118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99" y="120"/>
                  </a:lnTo>
                  <a:lnTo>
                    <a:pt x="99" y="119"/>
                  </a:lnTo>
                  <a:lnTo>
                    <a:pt x="99" y="119"/>
                  </a:lnTo>
                  <a:lnTo>
                    <a:pt x="98" y="119"/>
                  </a:lnTo>
                  <a:lnTo>
                    <a:pt x="98" y="119"/>
                  </a:lnTo>
                  <a:lnTo>
                    <a:pt x="98" y="120"/>
                  </a:lnTo>
                  <a:lnTo>
                    <a:pt x="99" y="121"/>
                  </a:lnTo>
                  <a:lnTo>
                    <a:pt x="99" y="122"/>
                  </a:lnTo>
                  <a:lnTo>
                    <a:pt x="99" y="122"/>
                  </a:lnTo>
                  <a:lnTo>
                    <a:pt x="99" y="122"/>
                  </a:lnTo>
                  <a:lnTo>
                    <a:pt x="98" y="124"/>
                  </a:lnTo>
                  <a:lnTo>
                    <a:pt x="98" y="124"/>
                  </a:lnTo>
                  <a:lnTo>
                    <a:pt x="97" y="125"/>
                  </a:lnTo>
                  <a:lnTo>
                    <a:pt x="98" y="127"/>
                  </a:lnTo>
                  <a:lnTo>
                    <a:pt x="98" y="128"/>
                  </a:lnTo>
                  <a:lnTo>
                    <a:pt x="99" y="129"/>
                  </a:lnTo>
                  <a:lnTo>
                    <a:pt x="100" y="129"/>
                  </a:lnTo>
                  <a:lnTo>
                    <a:pt x="100" y="129"/>
                  </a:lnTo>
                  <a:lnTo>
                    <a:pt x="100" y="130"/>
                  </a:lnTo>
                  <a:lnTo>
                    <a:pt x="100" y="131"/>
                  </a:lnTo>
                  <a:lnTo>
                    <a:pt x="100" y="132"/>
                  </a:lnTo>
                  <a:lnTo>
                    <a:pt x="100" y="132"/>
                  </a:lnTo>
                  <a:lnTo>
                    <a:pt x="100" y="133"/>
                  </a:lnTo>
                  <a:lnTo>
                    <a:pt x="100" y="133"/>
                  </a:lnTo>
                  <a:lnTo>
                    <a:pt x="102" y="133"/>
                  </a:lnTo>
                  <a:lnTo>
                    <a:pt x="103" y="133"/>
                  </a:lnTo>
                  <a:lnTo>
                    <a:pt x="103" y="134"/>
                  </a:lnTo>
                  <a:lnTo>
                    <a:pt x="104" y="135"/>
                  </a:lnTo>
                  <a:lnTo>
                    <a:pt x="105" y="139"/>
                  </a:lnTo>
                  <a:lnTo>
                    <a:pt x="105" y="139"/>
                  </a:lnTo>
                  <a:lnTo>
                    <a:pt x="105" y="140"/>
                  </a:lnTo>
                  <a:lnTo>
                    <a:pt x="105" y="141"/>
                  </a:lnTo>
                  <a:lnTo>
                    <a:pt x="105" y="142"/>
                  </a:lnTo>
                  <a:lnTo>
                    <a:pt x="105" y="142"/>
                  </a:lnTo>
                  <a:lnTo>
                    <a:pt x="105" y="142"/>
                  </a:lnTo>
                  <a:lnTo>
                    <a:pt x="106" y="143"/>
                  </a:lnTo>
                  <a:lnTo>
                    <a:pt x="106" y="143"/>
                  </a:lnTo>
                  <a:lnTo>
                    <a:pt x="107" y="143"/>
                  </a:lnTo>
                  <a:lnTo>
                    <a:pt x="107" y="144"/>
                  </a:lnTo>
                  <a:lnTo>
                    <a:pt x="108" y="144"/>
                  </a:lnTo>
                  <a:lnTo>
                    <a:pt x="108" y="145"/>
                  </a:lnTo>
                  <a:lnTo>
                    <a:pt x="109" y="146"/>
                  </a:lnTo>
                  <a:lnTo>
                    <a:pt x="110" y="147"/>
                  </a:lnTo>
                  <a:lnTo>
                    <a:pt x="110" y="148"/>
                  </a:lnTo>
                  <a:lnTo>
                    <a:pt x="108" y="148"/>
                  </a:lnTo>
                  <a:lnTo>
                    <a:pt x="108" y="150"/>
                  </a:lnTo>
                  <a:lnTo>
                    <a:pt x="108" y="150"/>
                  </a:lnTo>
                  <a:lnTo>
                    <a:pt x="108" y="150"/>
                  </a:lnTo>
                  <a:lnTo>
                    <a:pt x="106" y="150"/>
                  </a:lnTo>
                  <a:lnTo>
                    <a:pt x="106" y="151"/>
                  </a:lnTo>
                  <a:lnTo>
                    <a:pt x="106" y="152"/>
                  </a:lnTo>
                  <a:lnTo>
                    <a:pt x="105" y="151"/>
                  </a:lnTo>
                  <a:lnTo>
                    <a:pt x="105" y="151"/>
                  </a:lnTo>
                  <a:lnTo>
                    <a:pt x="104" y="150"/>
                  </a:lnTo>
                  <a:lnTo>
                    <a:pt x="104" y="149"/>
                  </a:lnTo>
                  <a:lnTo>
                    <a:pt x="104" y="148"/>
                  </a:lnTo>
                  <a:lnTo>
                    <a:pt x="103" y="147"/>
                  </a:lnTo>
                  <a:lnTo>
                    <a:pt x="103" y="147"/>
                  </a:lnTo>
                  <a:lnTo>
                    <a:pt x="101" y="147"/>
                  </a:lnTo>
                  <a:lnTo>
                    <a:pt x="99" y="148"/>
                  </a:lnTo>
                  <a:lnTo>
                    <a:pt x="97" y="148"/>
                  </a:lnTo>
                  <a:lnTo>
                    <a:pt x="97" y="148"/>
                  </a:lnTo>
                  <a:lnTo>
                    <a:pt x="95" y="148"/>
                  </a:lnTo>
                  <a:lnTo>
                    <a:pt x="95" y="148"/>
                  </a:lnTo>
                  <a:lnTo>
                    <a:pt x="95" y="147"/>
                  </a:lnTo>
                  <a:lnTo>
                    <a:pt x="95" y="145"/>
                  </a:lnTo>
                  <a:lnTo>
                    <a:pt x="95" y="144"/>
                  </a:lnTo>
                  <a:lnTo>
                    <a:pt x="94" y="144"/>
                  </a:lnTo>
                  <a:lnTo>
                    <a:pt x="94" y="143"/>
                  </a:lnTo>
                  <a:lnTo>
                    <a:pt x="93" y="142"/>
                  </a:lnTo>
                  <a:lnTo>
                    <a:pt x="92" y="142"/>
                  </a:lnTo>
                  <a:lnTo>
                    <a:pt x="91" y="142"/>
                  </a:lnTo>
                  <a:lnTo>
                    <a:pt x="90" y="143"/>
                  </a:lnTo>
                  <a:lnTo>
                    <a:pt x="89" y="144"/>
                  </a:lnTo>
                  <a:lnTo>
                    <a:pt x="88" y="146"/>
                  </a:lnTo>
                  <a:lnTo>
                    <a:pt x="88" y="147"/>
                  </a:lnTo>
                  <a:lnTo>
                    <a:pt x="87" y="147"/>
                  </a:lnTo>
                  <a:lnTo>
                    <a:pt x="87" y="147"/>
                  </a:lnTo>
                  <a:lnTo>
                    <a:pt x="86" y="148"/>
                  </a:lnTo>
                  <a:lnTo>
                    <a:pt x="85" y="147"/>
                  </a:lnTo>
                  <a:lnTo>
                    <a:pt x="85" y="146"/>
                  </a:lnTo>
                  <a:lnTo>
                    <a:pt x="84" y="144"/>
                  </a:lnTo>
                  <a:lnTo>
                    <a:pt x="83" y="143"/>
                  </a:lnTo>
                  <a:lnTo>
                    <a:pt x="82" y="143"/>
                  </a:lnTo>
                  <a:lnTo>
                    <a:pt x="81" y="143"/>
                  </a:lnTo>
                  <a:lnTo>
                    <a:pt x="79" y="145"/>
                  </a:lnTo>
                  <a:lnTo>
                    <a:pt x="77" y="146"/>
                  </a:lnTo>
                  <a:lnTo>
                    <a:pt x="76" y="146"/>
                  </a:lnTo>
                  <a:lnTo>
                    <a:pt x="75" y="147"/>
                  </a:lnTo>
                  <a:lnTo>
                    <a:pt x="71" y="147"/>
                  </a:lnTo>
                  <a:lnTo>
                    <a:pt x="69" y="148"/>
                  </a:lnTo>
                  <a:lnTo>
                    <a:pt x="69" y="148"/>
                  </a:lnTo>
                  <a:lnTo>
                    <a:pt x="68" y="147"/>
                  </a:lnTo>
                  <a:lnTo>
                    <a:pt x="68" y="147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7" y="145"/>
                  </a:lnTo>
                  <a:lnTo>
                    <a:pt x="69" y="144"/>
                  </a:lnTo>
                  <a:lnTo>
                    <a:pt x="72" y="143"/>
                  </a:lnTo>
                  <a:lnTo>
                    <a:pt x="72" y="142"/>
                  </a:lnTo>
                  <a:lnTo>
                    <a:pt x="73" y="142"/>
                  </a:lnTo>
                  <a:lnTo>
                    <a:pt x="74" y="140"/>
                  </a:lnTo>
                  <a:lnTo>
                    <a:pt x="74" y="139"/>
                  </a:lnTo>
                  <a:lnTo>
                    <a:pt x="74" y="138"/>
                  </a:lnTo>
                  <a:lnTo>
                    <a:pt x="74" y="137"/>
                  </a:lnTo>
                  <a:lnTo>
                    <a:pt x="74" y="137"/>
                  </a:lnTo>
                  <a:lnTo>
                    <a:pt x="73" y="136"/>
                  </a:lnTo>
                  <a:lnTo>
                    <a:pt x="73" y="136"/>
                  </a:lnTo>
                  <a:lnTo>
                    <a:pt x="72" y="135"/>
                  </a:lnTo>
                  <a:lnTo>
                    <a:pt x="71" y="135"/>
                  </a:lnTo>
                  <a:lnTo>
                    <a:pt x="70" y="136"/>
                  </a:lnTo>
                  <a:lnTo>
                    <a:pt x="68" y="136"/>
                  </a:lnTo>
                  <a:lnTo>
                    <a:pt x="68" y="137"/>
                  </a:lnTo>
                  <a:lnTo>
                    <a:pt x="68" y="137"/>
                  </a:lnTo>
                  <a:lnTo>
                    <a:pt x="64" y="141"/>
                  </a:lnTo>
                  <a:lnTo>
                    <a:pt x="63" y="142"/>
                  </a:lnTo>
                  <a:lnTo>
                    <a:pt x="62" y="142"/>
                  </a:lnTo>
                  <a:lnTo>
                    <a:pt x="61" y="141"/>
                  </a:lnTo>
                  <a:lnTo>
                    <a:pt x="60" y="141"/>
                  </a:lnTo>
                  <a:lnTo>
                    <a:pt x="60" y="140"/>
                  </a:lnTo>
                  <a:lnTo>
                    <a:pt x="59" y="140"/>
                  </a:lnTo>
                  <a:lnTo>
                    <a:pt x="58" y="137"/>
                  </a:lnTo>
                  <a:lnTo>
                    <a:pt x="58" y="136"/>
                  </a:lnTo>
                  <a:lnTo>
                    <a:pt x="56" y="135"/>
                  </a:lnTo>
                  <a:lnTo>
                    <a:pt x="55" y="133"/>
                  </a:lnTo>
                  <a:lnTo>
                    <a:pt x="53" y="132"/>
                  </a:lnTo>
                  <a:lnTo>
                    <a:pt x="53" y="131"/>
                  </a:lnTo>
                  <a:lnTo>
                    <a:pt x="52" y="130"/>
                  </a:lnTo>
                  <a:lnTo>
                    <a:pt x="52" y="128"/>
                  </a:lnTo>
                  <a:lnTo>
                    <a:pt x="53" y="124"/>
                  </a:lnTo>
                  <a:lnTo>
                    <a:pt x="52" y="120"/>
                  </a:lnTo>
                  <a:lnTo>
                    <a:pt x="52" y="119"/>
                  </a:lnTo>
                  <a:lnTo>
                    <a:pt x="51" y="118"/>
                  </a:lnTo>
                  <a:lnTo>
                    <a:pt x="51" y="118"/>
                  </a:lnTo>
                  <a:lnTo>
                    <a:pt x="51" y="117"/>
                  </a:lnTo>
                  <a:lnTo>
                    <a:pt x="51" y="117"/>
                  </a:lnTo>
                  <a:lnTo>
                    <a:pt x="52" y="117"/>
                  </a:lnTo>
                  <a:lnTo>
                    <a:pt x="53" y="116"/>
                  </a:lnTo>
                  <a:lnTo>
                    <a:pt x="53" y="116"/>
                  </a:lnTo>
                  <a:lnTo>
                    <a:pt x="53" y="115"/>
                  </a:lnTo>
                  <a:lnTo>
                    <a:pt x="52" y="115"/>
                  </a:lnTo>
                  <a:lnTo>
                    <a:pt x="51" y="113"/>
                  </a:lnTo>
                  <a:lnTo>
                    <a:pt x="51" y="113"/>
                  </a:lnTo>
                  <a:lnTo>
                    <a:pt x="51" y="112"/>
                  </a:lnTo>
                  <a:lnTo>
                    <a:pt x="51" y="112"/>
                  </a:lnTo>
                  <a:lnTo>
                    <a:pt x="51" y="111"/>
                  </a:lnTo>
                  <a:lnTo>
                    <a:pt x="51" y="111"/>
                  </a:lnTo>
                  <a:lnTo>
                    <a:pt x="51" y="109"/>
                  </a:lnTo>
                  <a:lnTo>
                    <a:pt x="50" y="108"/>
                  </a:lnTo>
                  <a:lnTo>
                    <a:pt x="50" y="107"/>
                  </a:lnTo>
                  <a:lnTo>
                    <a:pt x="51" y="107"/>
                  </a:lnTo>
                  <a:lnTo>
                    <a:pt x="51" y="107"/>
                  </a:lnTo>
                  <a:lnTo>
                    <a:pt x="51" y="106"/>
                  </a:lnTo>
                  <a:lnTo>
                    <a:pt x="50" y="105"/>
                  </a:lnTo>
                  <a:lnTo>
                    <a:pt x="50" y="106"/>
                  </a:lnTo>
                  <a:lnTo>
                    <a:pt x="49" y="105"/>
                  </a:lnTo>
                  <a:lnTo>
                    <a:pt x="49" y="105"/>
                  </a:lnTo>
                  <a:lnTo>
                    <a:pt x="49" y="104"/>
                  </a:lnTo>
                  <a:lnTo>
                    <a:pt x="47" y="104"/>
                  </a:lnTo>
                  <a:lnTo>
                    <a:pt x="47" y="104"/>
                  </a:lnTo>
                  <a:lnTo>
                    <a:pt x="47" y="104"/>
                  </a:lnTo>
                  <a:lnTo>
                    <a:pt x="46" y="104"/>
                  </a:lnTo>
                  <a:lnTo>
                    <a:pt x="45" y="104"/>
                  </a:lnTo>
                  <a:lnTo>
                    <a:pt x="44" y="104"/>
                  </a:lnTo>
                  <a:lnTo>
                    <a:pt x="44" y="105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1" y="105"/>
                  </a:lnTo>
                  <a:lnTo>
                    <a:pt x="41" y="105"/>
                  </a:lnTo>
                  <a:lnTo>
                    <a:pt x="41" y="104"/>
                  </a:lnTo>
                  <a:lnTo>
                    <a:pt x="41" y="103"/>
                  </a:lnTo>
                  <a:lnTo>
                    <a:pt x="41" y="102"/>
                  </a:lnTo>
                  <a:lnTo>
                    <a:pt x="41" y="101"/>
                  </a:lnTo>
                  <a:lnTo>
                    <a:pt x="41" y="101"/>
                  </a:lnTo>
                  <a:lnTo>
                    <a:pt x="41" y="101"/>
                  </a:lnTo>
                  <a:lnTo>
                    <a:pt x="40" y="101"/>
                  </a:lnTo>
                  <a:lnTo>
                    <a:pt x="40" y="101"/>
                  </a:lnTo>
                  <a:lnTo>
                    <a:pt x="40" y="101"/>
                  </a:lnTo>
                  <a:lnTo>
                    <a:pt x="39" y="102"/>
                  </a:lnTo>
                  <a:lnTo>
                    <a:pt x="39" y="102"/>
                  </a:lnTo>
                  <a:lnTo>
                    <a:pt x="39" y="102"/>
                  </a:lnTo>
                  <a:lnTo>
                    <a:pt x="38" y="103"/>
                  </a:lnTo>
                  <a:lnTo>
                    <a:pt x="37" y="102"/>
                  </a:lnTo>
                  <a:lnTo>
                    <a:pt x="37" y="102"/>
                  </a:lnTo>
                  <a:lnTo>
                    <a:pt x="37" y="101"/>
                  </a:lnTo>
                  <a:lnTo>
                    <a:pt x="38" y="101"/>
                  </a:lnTo>
                  <a:lnTo>
                    <a:pt x="37" y="99"/>
                  </a:lnTo>
                  <a:lnTo>
                    <a:pt x="36" y="98"/>
                  </a:lnTo>
                  <a:lnTo>
                    <a:pt x="36" y="97"/>
                  </a:lnTo>
                  <a:lnTo>
                    <a:pt x="36" y="96"/>
                  </a:lnTo>
                  <a:lnTo>
                    <a:pt x="37" y="96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6" y="94"/>
                  </a:lnTo>
                  <a:lnTo>
                    <a:pt x="36" y="93"/>
                  </a:lnTo>
                  <a:lnTo>
                    <a:pt x="35" y="93"/>
                  </a:lnTo>
                  <a:lnTo>
                    <a:pt x="35" y="92"/>
                  </a:lnTo>
                  <a:lnTo>
                    <a:pt x="35" y="92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5" y="89"/>
                  </a:lnTo>
                  <a:lnTo>
                    <a:pt x="34" y="88"/>
                  </a:lnTo>
                  <a:lnTo>
                    <a:pt x="35" y="86"/>
                  </a:lnTo>
                  <a:lnTo>
                    <a:pt x="35" y="85"/>
                  </a:lnTo>
                  <a:lnTo>
                    <a:pt x="34" y="84"/>
                  </a:lnTo>
                  <a:lnTo>
                    <a:pt x="33" y="83"/>
                  </a:lnTo>
                  <a:lnTo>
                    <a:pt x="32" y="83"/>
                  </a:lnTo>
                  <a:lnTo>
                    <a:pt x="32" y="83"/>
                  </a:lnTo>
                  <a:lnTo>
                    <a:pt x="31" y="83"/>
                  </a:lnTo>
                  <a:lnTo>
                    <a:pt x="30" y="83"/>
                  </a:lnTo>
                  <a:lnTo>
                    <a:pt x="29" y="82"/>
                  </a:lnTo>
                  <a:lnTo>
                    <a:pt x="28" y="83"/>
                  </a:lnTo>
                  <a:lnTo>
                    <a:pt x="27" y="83"/>
                  </a:lnTo>
                  <a:lnTo>
                    <a:pt x="25" y="83"/>
                  </a:lnTo>
                  <a:lnTo>
                    <a:pt x="25" y="84"/>
                  </a:lnTo>
                  <a:lnTo>
                    <a:pt x="25" y="85"/>
                  </a:lnTo>
                  <a:lnTo>
                    <a:pt x="23" y="85"/>
                  </a:lnTo>
                  <a:lnTo>
                    <a:pt x="22" y="86"/>
                  </a:lnTo>
                  <a:lnTo>
                    <a:pt x="22" y="85"/>
                  </a:lnTo>
                  <a:lnTo>
                    <a:pt x="21" y="85"/>
                  </a:lnTo>
                  <a:lnTo>
                    <a:pt x="22" y="83"/>
                  </a:lnTo>
                  <a:lnTo>
                    <a:pt x="23" y="81"/>
                  </a:lnTo>
                  <a:lnTo>
                    <a:pt x="21" y="81"/>
                  </a:lnTo>
                  <a:lnTo>
                    <a:pt x="21" y="81"/>
                  </a:lnTo>
                  <a:lnTo>
                    <a:pt x="20" y="81"/>
                  </a:lnTo>
                  <a:lnTo>
                    <a:pt x="20" y="81"/>
                  </a:lnTo>
                  <a:lnTo>
                    <a:pt x="10" y="81"/>
                  </a:lnTo>
                  <a:lnTo>
                    <a:pt x="7" y="81"/>
                  </a:lnTo>
                  <a:lnTo>
                    <a:pt x="0" y="80"/>
                  </a:lnTo>
                  <a:lnTo>
                    <a:pt x="1" y="49"/>
                  </a:lnTo>
                  <a:lnTo>
                    <a:pt x="1" y="41"/>
                  </a:lnTo>
                  <a:lnTo>
                    <a:pt x="1" y="37"/>
                  </a:lnTo>
                  <a:lnTo>
                    <a:pt x="1" y="37"/>
                  </a:lnTo>
                  <a:lnTo>
                    <a:pt x="1" y="33"/>
                  </a:lnTo>
                  <a:lnTo>
                    <a:pt x="1" y="32"/>
                  </a:lnTo>
                  <a:lnTo>
                    <a:pt x="1" y="26"/>
                  </a:lnTo>
                  <a:lnTo>
                    <a:pt x="1" y="20"/>
                  </a:lnTo>
                  <a:lnTo>
                    <a:pt x="6" y="20"/>
                  </a:lnTo>
                  <a:lnTo>
                    <a:pt x="6" y="20"/>
                  </a:lnTo>
                  <a:lnTo>
                    <a:pt x="7" y="20"/>
                  </a:lnTo>
                  <a:lnTo>
                    <a:pt x="9" y="20"/>
                  </a:lnTo>
                  <a:lnTo>
                    <a:pt x="12" y="21"/>
                  </a:lnTo>
                  <a:lnTo>
                    <a:pt x="18" y="21"/>
                  </a:lnTo>
                  <a:lnTo>
                    <a:pt x="22" y="21"/>
                  </a:lnTo>
                  <a:lnTo>
                    <a:pt x="22" y="20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2" y="10"/>
                  </a:lnTo>
                  <a:lnTo>
                    <a:pt x="22" y="7"/>
                  </a:lnTo>
                  <a:lnTo>
                    <a:pt x="22" y="4"/>
                  </a:lnTo>
                  <a:lnTo>
                    <a:pt x="22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</p:grpSp>
      <p:sp>
        <p:nvSpPr>
          <p:cNvPr id="81" name="Rectangle 80"/>
          <p:cNvSpPr/>
          <p:nvPr/>
        </p:nvSpPr>
        <p:spPr>
          <a:xfrm>
            <a:off x="5943600" y="5791200"/>
            <a:ext cx="13716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No Programs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6248400" y="6550223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Map created September 12, 2012</a:t>
            </a:r>
            <a:endParaRPr lang="en-US" sz="1400" b="1" dirty="0"/>
          </a:p>
        </p:txBody>
      </p:sp>
      <p:sp>
        <p:nvSpPr>
          <p:cNvPr id="84" name="Rectangle 83"/>
          <p:cNvSpPr/>
          <p:nvPr/>
        </p:nvSpPr>
        <p:spPr>
          <a:xfrm>
            <a:off x="3429000" y="4724400"/>
            <a:ext cx="727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Grant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3657600" y="5257800"/>
            <a:ext cx="12192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Cleveland</a:t>
            </a:r>
          </a:p>
          <a:p>
            <a:r>
              <a:rPr lang="en-US" sz="1100" baseline="0" dirty="0" smtClean="0"/>
              <a:t>  </a:t>
            </a:r>
            <a:endParaRPr lang="en-US" sz="1100" dirty="0"/>
          </a:p>
        </p:txBody>
      </p:sp>
      <p:sp>
        <p:nvSpPr>
          <p:cNvPr id="88" name="ConwayCountyName"/>
          <p:cNvSpPr txBox="1"/>
          <p:nvPr/>
        </p:nvSpPr>
        <p:spPr>
          <a:xfrm>
            <a:off x="3124200" y="3276600"/>
            <a:ext cx="99060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Conway</a:t>
            </a:r>
          </a:p>
        </p:txBody>
      </p:sp>
      <p:sp>
        <p:nvSpPr>
          <p:cNvPr id="89" name="SearcyCountyName"/>
          <p:cNvSpPr txBox="1"/>
          <p:nvPr/>
        </p:nvSpPr>
        <p:spPr>
          <a:xfrm>
            <a:off x="3048000" y="2209800"/>
            <a:ext cx="824906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Searcy</a:t>
            </a:r>
          </a:p>
        </p:txBody>
      </p:sp>
      <p:sp>
        <p:nvSpPr>
          <p:cNvPr id="90" name="StoneCountyName"/>
          <p:cNvSpPr txBox="1"/>
          <p:nvPr/>
        </p:nvSpPr>
        <p:spPr>
          <a:xfrm>
            <a:off x="3886200" y="2362200"/>
            <a:ext cx="694421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Stone</a:t>
            </a:r>
          </a:p>
        </p:txBody>
      </p:sp>
      <p:sp>
        <p:nvSpPr>
          <p:cNvPr id="91" name="MontgomeryCountyName"/>
          <p:cNvSpPr txBox="1"/>
          <p:nvPr/>
        </p:nvSpPr>
        <p:spPr>
          <a:xfrm>
            <a:off x="1371600" y="4343400"/>
            <a:ext cx="134524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Montgomery</a:t>
            </a:r>
          </a:p>
        </p:txBody>
      </p:sp>
      <p:sp>
        <p:nvSpPr>
          <p:cNvPr id="92" name="PrairieCountyName"/>
          <p:cNvSpPr txBox="1"/>
          <p:nvPr/>
        </p:nvSpPr>
        <p:spPr>
          <a:xfrm>
            <a:off x="4648200" y="3962400"/>
            <a:ext cx="79637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Prairie</a:t>
            </a:r>
          </a:p>
        </p:txBody>
      </p:sp>
      <p:sp>
        <p:nvSpPr>
          <p:cNvPr id="93" name="RandolphCountyName"/>
          <p:cNvSpPr txBox="1"/>
          <p:nvPr/>
        </p:nvSpPr>
        <p:spPr>
          <a:xfrm>
            <a:off x="5257800" y="1524000"/>
            <a:ext cx="103945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Randolph</a:t>
            </a:r>
          </a:p>
        </p:txBody>
      </p:sp>
      <p:sp>
        <p:nvSpPr>
          <p:cNvPr id="94" name="CleburneCountyName"/>
          <p:cNvSpPr txBox="1"/>
          <p:nvPr/>
        </p:nvSpPr>
        <p:spPr>
          <a:xfrm>
            <a:off x="3886200" y="2819400"/>
            <a:ext cx="1011815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Cleburne</a:t>
            </a:r>
          </a:p>
        </p:txBody>
      </p:sp>
      <p:sp>
        <p:nvSpPr>
          <p:cNvPr id="95" name="IzardCountyName"/>
          <p:cNvSpPr txBox="1"/>
          <p:nvPr/>
        </p:nvSpPr>
        <p:spPr>
          <a:xfrm>
            <a:off x="4191000" y="1905000"/>
            <a:ext cx="66717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Izard</a:t>
            </a:r>
          </a:p>
        </p:txBody>
      </p:sp>
      <p:sp>
        <p:nvSpPr>
          <p:cNvPr id="96" name="FultonCountyName"/>
          <p:cNvSpPr txBox="1"/>
          <p:nvPr/>
        </p:nvSpPr>
        <p:spPr>
          <a:xfrm>
            <a:off x="4191000" y="1524000"/>
            <a:ext cx="914400" cy="53860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Fulton</a:t>
            </a:r>
          </a:p>
          <a:p>
            <a:endParaRPr lang="en-US" sz="1100" dirty="0"/>
          </a:p>
        </p:txBody>
      </p:sp>
      <p:sp>
        <p:nvSpPr>
          <p:cNvPr id="97" name="CalhounCountyName"/>
          <p:cNvSpPr txBox="1"/>
          <p:nvPr/>
        </p:nvSpPr>
        <p:spPr>
          <a:xfrm>
            <a:off x="3429000" y="5791200"/>
            <a:ext cx="920445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Calhoun</a:t>
            </a:r>
          </a:p>
        </p:txBody>
      </p:sp>
      <p:pic>
        <p:nvPicPr>
          <p:cNvPr id="98" name="Content Placeholder 7" descr="DHS Logo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66687"/>
            <a:ext cx="1066800" cy="9001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Summer Food Service Program Numbers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1352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3200" dirty="0" smtClean="0"/>
              <a:t>An estimated 244,000 children are eligible for the Summer Meals Program.</a:t>
            </a:r>
          </a:p>
          <a:p>
            <a:r>
              <a:rPr lang="en-US" sz="3200" dirty="0" smtClean="0"/>
              <a:t>2011/25,317 children were served (DHS)</a:t>
            </a:r>
          </a:p>
          <a:p>
            <a:endParaRPr lang="en-US" sz="3200" dirty="0" smtClean="0"/>
          </a:p>
          <a:p>
            <a:r>
              <a:rPr lang="en-US" sz="3200" dirty="0" smtClean="0"/>
              <a:t>2011/28,869 children were served (ADE)</a:t>
            </a:r>
          </a:p>
          <a:p>
            <a:endParaRPr lang="en-US" sz="3200" dirty="0" smtClean="0"/>
          </a:p>
          <a:p>
            <a:r>
              <a:rPr lang="en-US" sz="3200" dirty="0" smtClean="0"/>
              <a:t>2012/estimating 30,000 children (DHS-*data will not be final until November)</a:t>
            </a:r>
          </a:p>
          <a:p>
            <a:endParaRPr lang="en-US" sz="3200" dirty="0" smtClean="0"/>
          </a:p>
          <a:p>
            <a:r>
              <a:rPr lang="en-US" sz="3200" dirty="0" smtClean="0"/>
              <a:t>2012/incomplete data 29,149 children served (ADE)</a:t>
            </a:r>
          </a:p>
          <a:p>
            <a:pPr>
              <a:buNone/>
            </a:pPr>
            <a:r>
              <a:rPr lang="en-US" sz="3200" dirty="0" smtClean="0"/>
              <a:t>	*Estimate 30,000 after all claims submitted by November</a:t>
            </a:r>
          </a:p>
          <a:p>
            <a:endParaRPr lang="en-US" sz="3200" dirty="0" smtClean="0"/>
          </a:p>
          <a:p>
            <a:r>
              <a:rPr lang="en-US" sz="3200" dirty="0" smtClean="0"/>
              <a:t>Governor Beebe’s goal is to serve 93,000 by the end of 2014.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Content Placeholder 7" descr="DHS 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66687"/>
            <a:ext cx="1066800" cy="9001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Reaching the Goal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smtClean="0"/>
              <a:t>Partnering with Department of Education and other stakeholders to provide outreach and information to communities</a:t>
            </a:r>
          </a:p>
          <a:p>
            <a:r>
              <a:rPr lang="en-US" dirty="0" smtClean="0"/>
              <a:t>Automating systems and reviewing processes to remove any barriers</a:t>
            </a:r>
          </a:p>
          <a:p>
            <a:r>
              <a:rPr lang="en-US" dirty="0" smtClean="0"/>
              <a:t>Analyzing data with partners to ensure statewide coverage and look for opportunities to provide access</a:t>
            </a:r>
          </a:p>
          <a:p>
            <a:r>
              <a:rPr lang="en-US" dirty="0" smtClean="0"/>
              <a:t>Technical assistance and training to staff </a:t>
            </a:r>
            <a:r>
              <a:rPr lang="en-US" smtClean="0"/>
              <a:t>and providers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Content Placeholder 7" descr="DHS 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14300"/>
            <a:ext cx="1143000" cy="9525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BE55C3-24CE-450B-853D-7D706F0ED86B}"/>
</file>

<file path=customXml/itemProps2.xml><?xml version="1.0" encoding="utf-8"?>
<ds:datastoreItem xmlns:ds="http://schemas.openxmlformats.org/officeDocument/2006/customXml" ds:itemID="{2CF75E90-5A80-49F1-A6A1-CE5737ADDD10}"/>
</file>

<file path=customXml/itemProps3.xml><?xml version="1.0" encoding="utf-8"?>
<ds:datastoreItem xmlns:ds="http://schemas.openxmlformats.org/officeDocument/2006/customXml" ds:itemID="{E0FA2A61-D7E8-4326-9F7F-F521D2DFF97B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376</TotalTime>
  <Words>177</Words>
  <Application>Microsoft Office PowerPoint</Application>
  <PresentationFormat>On-screen Show (4:3)</PresentationFormat>
  <Paragraphs>44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Slide 1</vt:lpstr>
      <vt:lpstr> Summer Food Service Program Feeding Sites (Department of Education/Department of Human Services</vt:lpstr>
      <vt:lpstr>Summer Food Service Program Numbers</vt:lpstr>
      <vt:lpstr>Reaching the Goal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DHS</dc:creator>
  <cp:lastModifiedBy>Mark Hudson</cp:lastModifiedBy>
  <cp:revision>82</cp:revision>
  <dcterms:created xsi:type="dcterms:W3CDTF">2012-09-19T13:22:55Z</dcterms:created>
  <dcterms:modified xsi:type="dcterms:W3CDTF">2012-09-25T11:54:13Z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2363700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