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diagrams/data1.xml" ContentType="application/vnd.openxmlformats-officedocument.drawingml.diagramData+xml"/>
  <Override PartName="/ppt/diagrams/data4.xml" ContentType="application/vnd.openxmlformats-officedocument.drawingml.diagramData+xml"/>
  <Override PartName="/ppt/diagrams/data3.xml" ContentType="application/vnd.openxmlformats-officedocument.drawingml.diagramData+xml"/>
  <Override PartName="/ppt/diagrams/data2.xml" ContentType="application/vnd.openxmlformats-officedocument.drawingml.diagramData+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2.xml" ContentType="application/vnd.openxmlformats-officedocument.theme+xml"/>
  <Override PartName="/ppt/diagrams/drawing3.xml" ContentType="application/vnd.ms-office.drawingml.diagramDrawing+xml"/>
  <Override PartName="/ppt/diagrams/layout1.xml" ContentType="application/vnd.openxmlformats-officedocument.drawingml.diagramLayout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colors4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4.xml" ContentType="application/vnd.openxmlformats-officedocument.drawingml.diagramLayout+xml"/>
  <Override PartName="/ppt/diagrams/quickStyle3.xml" ContentType="application/vnd.openxmlformats-officedocument.drawingml.diagramStyle+xml"/>
  <Override PartName="/ppt/notesMasters/notesMaster1.xml" ContentType="application/vnd.openxmlformats-officedocument.presentationml.notesMaster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layout3.xml" ContentType="application/vnd.openxmlformats-officedocument.drawingml.diagramLayout+xml"/>
  <Override PartName="/ppt/diagrams/quickStyle2.xml" ContentType="application/vnd.openxmlformats-officedocument.drawingml.diagramStyle+xml"/>
  <Override PartName="/ppt/diagrams/layout2.xml" ContentType="application/vnd.openxmlformats-officedocument.drawingml.diagramLayout+xml"/>
  <Override PartName="/ppt/diagrams/drawing2.xml" ContentType="application/vnd.ms-office.drawingml.diagramDrawing+xml"/>
  <Override PartName="/ppt/diagrams/colors2.xml" ContentType="application/vnd.openxmlformats-officedocument.drawingml.diagramColor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19"/>
  </p:notesMasterIdLst>
  <p:handoutMasterIdLst>
    <p:handoutMasterId r:id="rId20"/>
  </p:handoutMasterIdLst>
  <p:sldIdLst>
    <p:sldId id="268" r:id="rId2"/>
    <p:sldId id="272" r:id="rId3"/>
    <p:sldId id="273" r:id="rId4"/>
    <p:sldId id="274" r:id="rId5"/>
    <p:sldId id="275" r:id="rId6"/>
    <p:sldId id="278" r:id="rId7"/>
    <p:sldId id="279" r:id="rId8"/>
    <p:sldId id="257" r:id="rId9"/>
    <p:sldId id="270" r:id="rId10"/>
    <p:sldId id="260" r:id="rId11"/>
    <p:sldId id="258" r:id="rId12"/>
    <p:sldId id="277" r:id="rId13"/>
    <p:sldId id="271" r:id="rId14"/>
    <p:sldId id="276" r:id="rId15"/>
    <p:sldId id="262" r:id="rId16"/>
    <p:sldId id="269" r:id="rId17"/>
    <p:sldId id="267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73" autoAdjust="0"/>
    <p:restoredTop sz="84459" autoAdjust="0"/>
  </p:normalViewPr>
  <p:slideViewPr>
    <p:cSldViewPr snapToGrid="0" snapToObjects="1">
      <p:cViewPr>
        <p:scale>
          <a:sx n="72" d="100"/>
          <a:sy n="72" d="100"/>
        </p:scale>
        <p:origin x="-1832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8" Type="http://schemas.openxmlformats.org/officeDocument/2006/relationships/slide" Target="slides/slide7.xml"/><Relationship Id="rId26" Type="http://schemas.openxmlformats.org/officeDocument/2006/relationships/customXml" Target="../customXml/item1.xml"/><Relationship Id="rId21" Type="http://schemas.openxmlformats.org/officeDocument/2006/relationships/printerSettings" Target="printerSettings/printerSettings1.bin"/><Relationship Id="rId3" Type="http://schemas.openxmlformats.org/officeDocument/2006/relationships/slide" Target="slides/slide2.xml"/><Relationship Id="rId25" Type="http://schemas.openxmlformats.org/officeDocument/2006/relationships/tableStyles" Target="tableStyle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7" Type="http://schemas.openxmlformats.org/officeDocument/2006/relationships/slide" Target="slides/slide6.xml"/><Relationship Id="rId20" Type="http://schemas.openxmlformats.org/officeDocument/2006/relationships/handoutMaster" Target="handoutMasters/handoutMaster1.xml"/><Relationship Id="rId16" Type="http://schemas.openxmlformats.org/officeDocument/2006/relationships/slide" Target="slides/slide15.xml"/><Relationship Id="rId2" Type="http://schemas.openxmlformats.org/officeDocument/2006/relationships/slide" Target="slides/slide1.xml"/><Relationship Id="rId24" Type="http://schemas.openxmlformats.org/officeDocument/2006/relationships/theme" Target="theme/theme1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viewProps" Target="viewProps.xml"/><Relationship Id="rId15" Type="http://schemas.openxmlformats.org/officeDocument/2006/relationships/slide" Target="slides/slide14.xml"/><Relationship Id="rId5" Type="http://schemas.openxmlformats.org/officeDocument/2006/relationships/slide" Target="slides/slide4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22" Type="http://schemas.openxmlformats.org/officeDocument/2006/relationships/presProps" Target="presProps.xml"/><Relationship Id="rId14" Type="http://schemas.openxmlformats.org/officeDocument/2006/relationships/slide" Target="slides/slide13.xml"/><Relationship Id="rId4" Type="http://schemas.openxmlformats.org/officeDocument/2006/relationships/slide" Target="slides/slide3.xml"/><Relationship Id="rId27" Type="http://schemas.openxmlformats.org/officeDocument/2006/relationships/customXml" Target="../customXml/item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4FF7C4-7E8A-4BC7-8032-2B28B2976E6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C535A08-131D-4911-894D-3E5BD35D7C66}">
      <dgm:prSet phldrT="[Text]"/>
      <dgm:spPr/>
      <dgm:t>
        <a:bodyPr/>
        <a:lstStyle/>
        <a:p>
          <a:r>
            <a:rPr lang="en-US"/>
            <a:t>Arkansas Licensure</a:t>
          </a:r>
        </a:p>
      </dgm:t>
    </dgm:pt>
    <dgm:pt modelId="{23984CA8-6509-4B96-BFD1-1B637146CADE}" type="parTrans" cxnId="{500FA254-B333-401D-85E3-814ABAD98173}">
      <dgm:prSet/>
      <dgm:spPr/>
      <dgm:t>
        <a:bodyPr/>
        <a:lstStyle/>
        <a:p>
          <a:endParaRPr lang="en-US"/>
        </a:p>
      </dgm:t>
    </dgm:pt>
    <dgm:pt modelId="{C22C6F60-2CC4-43CB-9E2A-48A55492CD80}" type="sibTrans" cxnId="{500FA254-B333-401D-85E3-814ABAD98173}">
      <dgm:prSet/>
      <dgm:spPr/>
      <dgm:t>
        <a:bodyPr/>
        <a:lstStyle/>
        <a:p>
          <a:endParaRPr lang="en-US"/>
        </a:p>
      </dgm:t>
    </dgm:pt>
    <dgm:pt modelId="{F7228C84-78F3-4DFC-B9FE-72BAFC9763A8}">
      <dgm:prSet phldrT="[Text]"/>
      <dgm:spPr/>
      <dgm:t>
        <a:bodyPr/>
        <a:lstStyle/>
        <a:p>
          <a:r>
            <a:rPr lang="en-US"/>
            <a:t>Traditional    (U, G, B, M, D)</a:t>
          </a:r>
        </a:p>
      </dgm:t>
    </dgm:pt>
    <dgm:pt modelId="{B4985CD8-0B45-4522-AD85-16B8BDA22909}" type="parTrans" cxnId="{9396E262-5AF4-4442-A264-B65CD8AF33D9}">
      <dgm:prSet/>
      <dgm:spPr/>
      <dgm:t>
        <a:bodyPr/>
        <a:lstStyle/>
        <a:p>
          <a:endParaRPr lang="en-US"/>
        </a:p>
      </dgm:t>
    </dgm:pt>
    <dgm:pt modelId="{39ED00EE-F2F1-4C9F-8054-4A586509BEE3}" type="sibTrans" cxnId="{9396E262-5AF4-4442-A264-B65CD8AF33D9}">
      <dgm:prSet/>
      <dgm:spPr/>
      <dgm:t>
        <a:bodyPr/>
        <a:lstStyle/>
        <a:p>
          <a:endParaRPr lang="en-US"/>
        </a:p>
      </dgm:t>
    </dgm:pt>
    <dgm:pt modelId="{A999E57D-003C-4B2D-9610-C43F85FA4790}">
      <dgm:prSet phldrT="[Text]"/>
      <dgm:spPr/>
      <dgm:t>
        <a:bodyPr/>
        <a:lstStyle/>
        <a:p>
          <a:r>
            <a:rPr lang="en-US"/>
            <a:t>Nontraditional  (post-bacc)</a:t>
          </a:r>
        </a:p>
      </dgm:t>
    </dgm:pt>
    <dgm:pt modelId="{3C56F1FF-173F-4BD1-A0BD-E8A0768A84F6}" type="parTrans" cxnId="{EB489F2C-2E79-42DB-8184-CE952F118811}">
      <dgm:prSet/>
      <dgm:spPr/>
      <dgm:t>
        <a:bodyPr/>
        <a:lstStyle/>
        <a:p>
          <a:endParaRPr lang="en-US"/>
        </a:p>
      </dgm:t>
    </dgm:pt>
    <dgm:pt modelId="{3D7F0443-CABC-44AA-911F-F50B6BE05529}" type="sibTrans" cxnId="{EB489F2C-2E79-42DB-8184-CE952F118811}">
      <dgm:prSet/>
      <dgm:spPr/>
      <dgm:t>
        <a:bodyPr/>
        <a:lstStyle/>
        <a:p>
          <a:endParaRPr lang="en-US"/>
        </a:p>
      </dgm:t>
    </dgm:pt>
    <dgm:pt modelId="{9C463A7F-F950-4ED7-B49B-B2508D4C69C1}">
      <dgm:prSet phldrT="[Text]"/>
      <dgm:spPr/>
      <dgm:t>
        <a:bodyPr/>
        <a:lstStyle/>
        <a:p>
          <a:r>
            <a:rPr lang="en-US" dirty="0"/>
            <a:t>Other Routes</a:t>
          </a:r>
        </a:p>
      </dgm:t>
    </dgm:pt>
    <dgm:pt modelId="{9F72AEB6-D097-4718-8376-CBF829D9C1F6}" type="parTrans" cxnId="{29B29102-8CA8-4D3E-8F73-729248BD7976}">
      <dgm:prSet/>
      <dgm:spPr/>
      <dgm:t>
        <a:bodyPr/>
        <a:lstStyle/>
        <a:p>
          <a:endParaRPr lang="en-US"/>
        </a:p>
      </dgm:t>
    </dgm:pt>
    <dgm:pt modelId="{4408A17C-20FB-4FF1-B9A7-2BB31B22A4BE}" type="sibTrans" cxnId="{29B29102-8CA8-4D3E-8F73-729248BD7976}">
      <dgm:prSet/>
      <dgm:spPr/>
      <dgm:t>
        <a:bodyPr/>
        <a:lstStyle/>
        <a:p>
          <a:endParaRPr lang="en-US"/>
        </a:p>
      </dgm:t>
    </dgm:pt>
    <dgm:pt modelId="{AC77CDEC-6CD8-4C23-86B1-CA727B1D3812}">
      <dgm:prSet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In-state IHEs (21)</a:t>
          </a:r>
        </a:p>
      </dgm:t>
    </dgm:pt>
    <dgm:pt modelId="{43B43421-AF0A-4D03-8E0D-D0DFF80CB6FC}" type="parTrans" cxnId="{18386966-2218-4031-AB6D-ACF06877E041}">
      <dgm:prSet/>
      <dgm:spPr/>
      <dgm:t>
        <a:bodyPr/>
        <a:lstStyle/>
        <a:p>
          <a:endParaRPr lang="en-US"/>
        </a:p>
      </dgm:t>
    </dgm:pt>
    <dgm:pt modelId="{32B9B6C0-04BD-4399-A741-68CDDACD28BD}" type="sibTrans" cxnId="{18386966-2218-4031-AB6D-ACF06877E041}">
      <dgm:prSet/>
      <dgm:spPr/>
      <dgm:t>
        <a:bodyPr/>
        <a:lstStyle/>
        <a:p>
          <a:endParaRPr lang="en-US"/>
        </a:p>
      </dgm:t>
    </dgm:pt>
    <dgm:pt modelId="{386CCBD0-F17B-4D00-A3CB-A1D1AD771D2E}">
      <dgm:prSet/>
      <dgm:spPr/>
      <dgm:t>
        <a:bodyPr/>
        <a:lstStyle/>
        <a:p>
          <a:r>
            <a:rPr lang="en-US"/>
            <a:t>Out-of-State IHEs (3)</a:t>
          </a:r>
        </a:p>
      </dgm:t>
    </dgm:pt>
    <dgm:pt modelId="{8F4D1E46-7A6E-44B4-8B4F-B89799184E87}" type="parTrans" cxnId="{EAA7E1FF-F04E-4690-9CE2-B093ECDCF7C6}">
      <dgm:prSet/>
      <dgm:spPr/>
      <dgm:t>
        <a:bodyPr/>
        <a:lstStyle/>
        <a:p>
          <a:endParaRPr lang="en-US"/>
        </a:p>
      </dgm:t>
    </dgm:pt>
    <dgm:pt modelId="{A63136D9-5E77-4D0D-BCDD-CA03884F1F67}" type="sibTrans" cxnId="{EAA7E1FF-F04E-4690-9CE2-B093ECDCF7C6}">
      <dgm:prSet/>
      <dgm:spPr/>
      <dgm:t>
        <a:bodyPr/>
        <a:lstStyle/>
        <a:p>
          <a:endParaRPr lang="en-US"/>
        </a:p>
      </dgm:t>
    </dgm:pt>
    <dgm:pt modelId="{92E1C44C-D7CB-484D-979B-BCA078B1F447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en-US" sz="1600" dirty="0">
              <a:solidFill>
                <a:sysClr val="windowText" lastClr="000000"/>
              </a:solidFill>
            </a:rPr>
            <a:t>In-State IHEs       </a:t>
          </a:r>
          <a:r>
            <a:rPr lang="en-US" sz="1200" dirty="0">
              <a:solidFill>
                <a:sysClr val="windowText" lastClr="000000"/>
              </a:solidFill>
            </a:rPr>
            <a:t>(MAT, MEd, MTLL</a:t>
          </a:r>
          <a:r>
            <a:rPr lang="en-US" sz="1000" dirty="0">
              <a:solidFill>
                <a:sysClr val="windowText" lastClr="000000"/>
              </a:solidFill>
            </a:rPr>
            <a:t>)</a:t>
          </a:r>
        </a:p>
      </dgm:t>
    </dgm:pt>
    <dgm:pt modelId="{180B8BA7-D173-4EE7-9082-03A66D24E455}" type="parTrans" cxnId="{A834BF34-903D-4425-9057-7EC945274FAE}">
      <dgm:prSet/>
      <dgm:spPr/>
      <dgm:t>
        <a:bodyPr/>
        <a:lstStyle/>
        <a:p>
          <a:endParaRPr lang="en-US"/>
        </a:p>
      </dgm:t>
    </dgm:pt>
    <dgm:pt modelId="{3763411D-EBAC-4B76-AF3A-49B1874A3589}" type="sibTrans" cxnId="{A834BF34-903D-4425-9057-7EC945274FAE}">
      <dgm:prSet/>
      <dgm:spPr/>
      <dgm:t>
        <a:bodyPr/>
        <a:lstStyle/>
        <a:p>
          <a:endParaRPr lang="en-US"/>
        </a:p>
      </dgm:t>
    </dgm:pt>
    <dgm:pt modelId="{D91C1597-E1E3-44BF-8227-4C9CAB06D268}">
      <dgm:prSet/>
      <dgm:spPr/>
      <dgm:t>
        <a:bodyPr/>
        <a:lstStyle/>
        <a:p>
          <a:r>
            <a:rPr lang="en-US"/>
            <a:t>APPEL</a:t>
          </a:r>
        </a:p>
      </dgm:t>
    </dgm:pt>
    <dgm:pt modelId="{F26050D2-47F3-446E-9881-A04E51A56B62}" type="parTrans" cxnId="{DD29EED9-C524-49BC-AE04-48374410E6D8}">
      <dgm:prSet/>
      <dgm:spPr/>
      <dgm:t>
        <a:bodyPr/>
        <a:lstStyle/>
        <a:p>
          <a:endParaRPr lang="en-US"/>
        </a:p>
      </dgm:t>
    </dgm:pt>
    <dgm:pt modelId="{4FE6D740-A238-4C3D-93B9-BD6DC16C8A18}" type="sibTrans" cxnId="{DD29EED9-C524-49BC-AE04-48374410E6D8}">
      <dgm:prSet/>
      <dgm:spPr/>
      <dgm:t>
        <a:bodyPr/>
        <a:lstStyle/>
        <a:p>
          <a:endParaRPr lang="en-US"/>
        </a:p>
      </dgm:t>
    </dgm:pt>
    <dgm:pt modelId="{BC11AFB6-3E9C-4CD5-9ECA-DE2EC9B35880}">
      <dgm:prSet/>
      <dgm:spPr/>
      <dgm:t>
        <a:bodyPr/>
        <a:lstStyle/>
        <a:p>
          <a:r>
            <a:rPr lang="en-US"/>
            <a:t>Accelerated</a:t>
          </a:r>
        </a:p>
      </dgm:t>
    </dgm:pt>
    <dgm:pt modelId="{D986646D-62FF-40DF-88AA-293180F074B3}" type="parTrans" cxnId="{AF319C32-B270-4DFC-A707-3D4048C35262}">
      <dgm:prSet/>
      <dgm:spPr/>
      <dgm:t>
        <a:bodyPr/>
        <a:lstStyle/>
        <a:p>
          <a:endParaRPr lang="en-US"/>
        </a:p>
      </dgm:t>
    </dgm:pt>
    <dgm:pt modelId="{2C0537B5-7D40-471C-BD2A-4BA389781D03}" type="sibTrans" cxnId="{AF319C32-B270-4DFC-A707-3D4048C35262}">
      <dgm:prSet/>
      <dgm:spPr/>
      <dgm:t>
        <a:bodyPr/>
        <a:lstStyle/>
        <a:p>
          <a:endParaRPr lang="en-US"/>
        </a:p>
      </dgm:t>
    </dgm:pt>
    <dgm:pt modelId="{A7D5F31B-5FE1-409F-9D44-25247E9F7FC4}">
      <dgm:prSet/>
      <dgm:spPr/>
      <dgm:t>
        <a:bodyPr/>
        <a:lstStyle/>
        <a:p>
          <a:r>
            <a:rPr lang="en-US"/>
            <a:t>ATC</a:t>
          </a:r>
        </a:p>
      </dgm:t>
    </dgm:pt>
    <dgm:pt modelId="{D54FA339-FFFD-4E44-80A2-E21B9A299D03}" type="parTrans" cxnId="{7D310902-F1C9-4FE5-B3B8-2436B66EED42}">
      <dgm:prSet/>
      <dgm:spPr/>
      <dgm:t>
        <a:bodyPr/>
        <a:lstStyle/>
        <a:p>
          <a:endParaRPr lang="en-US"/>
        </a:p>
      </dgm:t>
    </dgm:pt>
    <dgm:pt modelId="{BFF23C23-1442-4714-A25B-68B5B454D3D9}" type="sibTrans" cxnId="{7D310902-F1C9-4FE5-B3B8-2436B66EED42}">
      <dgm:prSet/>
      <dgm:spPr/>
      <dgm:t>
        <a:bodyPr/>
        <a:lstStyle/>
        <a:p>
          <a:endParaRPr lang="en-US"/>
        </a:p>
      </dgm:t>
    </dgm:pt>
    <dgm:pt modelId="{D36B45DF-1731-4AC9-AA9D-8ECCC69B16A4}">
      <dgm:prSet/>
      <dgm:spPr/>
      <dgm:t>
        <a:bodyPr/>
        <a:lstStyle/>
        <a:p>
          <a:r>
            <a:rPr lang="en-US"/>
            <a:t>TFA</a:t>
          </a:r>
        </a:p>
      </dgm:t>
    </dgm:pt>
    <dgm:pt modelId="{CEE9BA44-F3A9-4153-AB58-DDEF87BB988E}" type="parTrans" cxnId="{129C652E-8268-47EF-8B00-0AF065977ADF}">
      <dgm:prSet/>
      <dgm:spPr/>
      <dgm:t>
        <a:bodyPr/>
        <a:lstStyle/>
        <a:p>
          <a:endParaRPr lang="en-US"/>
        </a:p>
      </dgm:t>
    </dgm:pt>
    <dgm:pt modelId="{8A799DE1-C4AE-4616-925D-7BEFBEA27562}" type="sibTrans" cxnId="{129C652E-8268-47EF-8B00-0AF065977ADF}">
      <dgm:prSet/>
      <dgm:spPr/>
      <dgm:t>
        <a:bodyPr/>
        <a:lstStyle/>
        <a:p>
          <a:endParaRPr lang="en-US"/>
        </a:p>
      </dgm:t>
    </dgm:pt>
    <dgm:pt modelId="{E3D38A09-0E46-4DFF-8BE9-ACD771D2AB5C}">
      <dgm:prSet/>
      <dgm:spPr/>
      <dgm:t>
        <a:bodyPr/>
        <a:lstStyle/>
        <a:p>
          <a:r>
            <a:rPr lang="en-US" dirty="0"/>
            <a:t>ABCTE</a:t>
          </a:r>
        </a:p>
      </dgm:t>
    </dgm:pt>
    <dgm:pt modelId="{AE4C8EDF-A57F-40FC-BF68-CAA2392BD49B}" type="parTrans" cxnId="{8F08447D-867F-4EBC-BAC6-74C828E511A5}">
      <dgm:prSet/>
      <dgm:spPr/>
      <dgm:t>
        <a:bodyPr/>
        <a:lstStyle/>
        <a:p>
          <a:endParaRPr lang="en-US"/>
        </a:p>
      </dgm:t>
    </dgm:pt>
    <dgm:pt modelId="{F74CCD39-EEF1-4612-BD92-AFF47C6AC9EF}" type="sibTrans" cxnId="{8F08447D-867F-4EBC-BAC6-74C828E511A5}">
      <dgm:prSet/>
      <dgm:spPr/>
      <dgm:t>
        <a:bodyPr/>
        <a:lstStyle/>
        <a:p>
          <a:endParaRPr lang="en-US"/>
        </a:p>
      </dgm:t>
    </dgm:pt>
    <dgm:pt modelId="{FE8BFB5E-0EAA-4BF2-8B03-52AAA25B5107}">
      <dgm:prSet/>
      <dgm:spPr/>
      <dgm:t>
        <a:bodyPr/>
        <a:lstStyle/>
        <a:p>
          <a:pPr>
            <a:spcAft>
              <a:spcPts val="0"/>
            </a:spcAft>
          </a:pPr>
          <a:r>
            <a:rPr lang="en-US" dirty="0"/>
            <a:t>PPTL</a:t>
          </a:r>
        </a:p>
        <a:p>
          <a:pPr>
            <a:spcAft>
              <a:spcPts val="0"/>
            </a:spcAft>
          </a:pPr>
          <a:r>
            <a:rPr lang="en-US" dirty="0"/>
            <a:t>(post-</a:t>
          </a:r>
          <a:r>
            <a:rPr lang="en-US" dirty="0" err="1"/>
            <a:t>bacc</a:t>
          </a:r>
          <a:r>
            <a:rPr lang="en-US" dirty="0"/>
            <a:t>)</a:t>
          </a:r>
        </a:p>
      </dgm:t>
    </dgm:pt>
    <dgm:pt modelId="{08EEE57B-435B-46AE-AE27-11A9072C24A3}" type="parTrans" cxnId="{C19E6F6B-EAC1-4D22-985F-8F6AD3B58372}">
      <dgm:prSet/>
      <dgm:spPr/>
      <dgm:t>
        <a:bodyPr/>
        <a:lstStyle/>
        <a:p>
          <a:endParaRPr lang="en-US"/>
        </a:p>
      </dgm:t>
    </dgm:pt>
    <dgm:pt modelId="{BDB2A0C8-86EF-4769-A657-019791CEFB18}" type="sibTrans" cxnId="{C19E6F6B-EAC1-4D22-985F-8F6AD3B58372}">
      <dgm:prSet/>
      <dgm:spPr/>
      <dgm:t>
        <a:bodyPr/>
        <a:lstStyle/>
        <a:p>
          <a:endParaRPr lang="en-US"/>
        </a:p>
      </dgm:t>
    </dgm:pt>
    <dgm:pt modelId="{DD19B50D-5ABB-48B3-95FE-7AAFCD939D18}">
      <dgm:prSet/>
      <dgm:spPr/>
      <dgm:t>
        <a:bodyPr/>
        <a:lstStyle/>
        <a:p>
          <a:r>
            <a:rPr lang="en-US" dirty="0"/>
            <a:t>Reciprocity</a:t>
          </a:r>
        </a:p>
      </dgm:t>
    </dgm:pt>
    <dgm:pt modelId="{313791A0-33F9-4596-8528-D278E19C8088}" type="parTrans" cxnId="{7704B00F-F77E-4ACE-8A1E-0984BE0E9445}">
      <dgm:prSet/>
      <dgm:spPr/>
      <dgm:t>
        <a:bodyPr/>
        <a:lstStyle/>
        <a:p>
          <a:endParaRPr lang="en-US"/>
        </a:p>
      </dgm:t>
    </dgm:pt>
    <dgm:pt modelId="{6019F46F-E379-4EFC-8AB4-B31DCDA43F53}" type="sibTrans" cxnId="{7704B00F-F77E-4ACE-8A1E-0984BE0E9445}">
      <dgm:prSet/>
      <dgm:spPr/>
      <dgm:t>
        <a:bodyPr/>
        <a:lstStyle/>
        <a:p>
          <a:endParaRPr lang="en-US"/>
        </a:p>
      </dgm:t>
    </dgm:pt>
    <dgm:pt modelId="{ED288592-E58D-4B17-88D6-0F5A8C182166}">
      <dgm:prSet/>
      <dgm:spPr/>
      <dgm:t>
        <a:bodyPr/>
        <a:lstStyle/>
        <a:p>
          <a:r>
            <a:rPr lang="en-US"/>
            <a:t>Test out for Adding Areas</a:t>
          </a:r>
        </a:p>
      </dgm:t>
    </dgm:pt>
    <dgm:pt modelId="{CC9883B4-41DA-4A84-B533-441F6CCCD86E}" type="parTrans" cxnId="{29CEC615-48EB-420C-BD57-693304B68527}">
      <dgm:prSet/>
      <dgm:spPr/>
      <dgm:t>
        <a:bodyPr/>
        <a:lstStyle/>
        <a:p>
          <a:endParaRPr lang="en-US"/>
        </a:p>
      </dgm:t>
    </dgm:pt>
    <dgm:pt modelId="{B201865B-5FB8-4114-A7FA-77CCD9157DF1}" type="sibTrans" cxnId="{29CEC615-48EB-420C-BD57-693304B68527}">
      <dgm:prSet/>
      <dgm:spPr/>
      <dgm:t>
        <a:bodyPr/>
        <a:lstStyle/>
        <a:p>
          <a:endParaRPr lang="en-US"/>
        </a:p>
      </dgm:t>
    </dgm:pt>
    <dgm:pt modelId="{E7E91A57-1A1F-204E-9C54-37D6A4B9DD63}">
      <dgm:prSet/>
      <dgm:spPr/>
      <dgm:t>
        <a:bodyPr/>
        <a:lstStyle/>
        <a:p>
          <a:r>
            <a:rPr lang="en-US" dirty="0" smtClean="0"/>
            <a:t>Program of Study Endorsement</a:t>
          </a:r>
          <a:endParaRPr lang="en-US" dirty="0"/>
        </a:p>
      </dgm:t>
    </dgm:pt>
    <dgm:pt modelId="{00DC3DDB-FC09-3B4F-98D3-A33AD20F3358}" type="parTrans" cxnId="{83E35AA7-6D25-844C-9085-3F97EFAF8795}">
      <dgm:prSet/>
      <dgm:spPr/>
      <dgm:t>
        <a:bodyPr/>
        <a:lstStyle/>
        <a:p>
          <a:endParaRPr lang="en-US"/>
        </a:p>
      </dgm:t>
    </dgm:pt>
    <dgm:pt modelId="{3B748D14-D7C8-0C43-8AD6-E7813146B3A7}" type="sibTrans" cxnId="{83E35AA7-6D25-844C-9085-3F97EFAF8795}">
      <dgm:prSet/>
      <dgm:spPr/>
      <dgm:t>
        <a:bodyPr/>
        <a:lstStyle/>
        <a:p>
          <a:endParaRPr lang="en-US"/>
        </a:p>
      </dgm:t>
    </dgm:pt>
    <dgm:pt modelId="{7239A317-594B-4AA5-9D64-DB3EE7DAEAEF}" type="pres">
      <dgm:prSet presAssocID="{974FF7C4-7E8A-4BC7-8032-2B28B2976E6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3092EF1-6FEB-4963-B7A0-985B54D12854}" type="pres">
      <dgm:prSet presAssocID="{3C535A08-131D-4911-894D-3E5BD35D7C66}" presName="hierRoot1" presStyleCnt="0">
        <dgm:presLayoutVars>
          <dgm:hierBranch val="init"/>
        </dgm:presLayoutVars>
      </dgm:prSet>
      <dgm:spPr/>
    </dgm:pt>
    <dgm:pt modelId="{A01C8718-8F1C-4D08-B9E8-22C8654E592D}" type="pres">
      <dgm:prSet presAssocID="{3C535A08-131D-4911-894D-3E5BD35D7C66}" presName="rootComposite1" presStyleCnt="0"/>
      <dgm:spPr/>
    </dgm:pt>
    <dgm:pt modelId="{B0761962-DAFB-42B1-ADBE-A44E1F388465}" type="pres">
      <dgm:prSet presAssocID="{3C535A08-131D-4911-894D-3E5BD35D7C6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6A7C34-EF56-42B0-B5D8-F9D6931B399E}" type="pres">
      <dgm:prSet presAssocID="{3C535A08-131D-4911-894D-3E5BD35D7C66}" presName="rootConnector1" presStyleLbl="node1" presStyleIdx="0" presStyleCnt="0"/>
      <dgm:spPr/>
      <dgm:t>
        <a:bodyPr/>
        <a:lstStyle/>
        <a:p>
          <a:endParaRPr lang="en-US"/>
        </a:p>
      </dgm:t>
    </dgm:pt>
    <dgm:pt modelId="{71D1EF85-77EF-4827-B8D5-AEBB6B1C9DAE}" type="pres">
      <dgm:prSet presAssocID="{3C535A08-131D-4911-894D-3E5BD35D7C66}" presName="hierChild2" presStyleCnt="0"/>
      <dgm:spPr/>
    </dgm:pt>
    <dgm:pt modelId="{17115F23-8DB4-4595-AB4B-B5E111F496F7}" type="pres">
      <dgm:prSet presAssocID="{B4985CD8-0B45-4522-AD85-16B8BDA22909}" presName="Name37" presStyleLbl="parChTrans1D2" presStyleIdx="0" presStyleCnt="3"/>
      <dgm:spPr/>
      <dgm:t>
        <a:bodyPr/>
        <a:lstStyle/>
        <a:p>
          <a:endParaRPr lang="en-US"/>
        </a:p>
      </dgm:t>
    </dgm:pt>
    <dgm:pt modelId="{AFCA327F-C6E5-4FB7-8554-ED3AAAAABB19}" type="pres">
      <dgm:prSet presAssocID="{F7228C84-78F3-4DFC-B9FE-72BAFC9763A8}" presName="hierRoot2" presStyleCnt="0">
        <dgm:presLayoutVars>
          <dgm:hierBranch val="init"/>
        </dgm:presLayoutVars>
      </dgm:prSet>
      <dgm:spPr/>
    </dgm:pt>
    <dgm:pt modelId="{50E69C7B-B172-40C7-B103-D94ABB7E12E9}" type="pres">
      <dgm:prSet presAssocID="{F7228C84-78F3-4DFC-B9FE-72BAFC9763A8}" presName="rootComposite" presStyleCnt="0"/>
      <dgm:spPr/>
    </dgm:pt>
    <dgm:pt modelId="{4061CE9E-793E-4D2C-83E4-D468E8D80181}" type="pres">
      <dgm:prSet presAssocID="{F7228C84-78F3-4DFC-B9FE-72BAFC9763A8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E41197-349A-4E87-868D-8D3913840397}" type="pres">
      <dgm:prSet presAssocID="{F7228C84-78F3-4DFC-B9FE-72BAFC9763A8}" presName="rootConnector" presStyleLbl="node2" presStyleIdx="0" presStyleCnt="3"/>
      <dgm:spPr/>
      <dgm:t>
        <a:bodyPr/>
        <a:lstStyle/>
        <a:p>
          <a:endParaRPr lang="en-US"/>
        </a:p>
      </dgm:t>
    </dgm:pt>
    <dgm:pt modelId="{A9331768-FA71-4CAF-864A-AAF7C42CD2FF}" type="pres">
      <dgm:prSet presAssocID="{F7228C84-78F3-4DFC-B9FE-72BAFC9763A8}" presName="hierChild4" presStyleCnt="0"/>
      <dgm:spPr/>
    </dgm:pt>
    <dgm:pt modelId="{136F2FD9-72EB-4860-A85A-19BC17512697}" type="pres">
      <dgm:prSet presAssocID="{43B43421-AF0A-4D03-8E0D-D0DFF80CB6FC}" presName="Name37" presStyleLbl="parChTrans1D3" presStyleIdx="0" presStyleCnt="9"/>
      <dgm:spPr/>
      <dgm:t>
        <a:bodyPr/>
        <a:lstStyle/>
        <a:p>
          <a:endParaRPr lang="en-US"/>
        </a:p>
      </dgm:t>
    </dgm:pt>
    <dgm:pt modelId="{50EEA95D-82DF-4F80-A5E1-D0FC346FC674}" type="pres">
      <dgm:prSet presAssocID="{AC77CDEC-6CD8-4C23-86B1-CA727B1D3812}" presName="hierRoot2" presStyleCnt="0">
        <dgm:presLayoutVars>
          <dgm:hierBranch val="init"/>
        </dgm:presLayoutVars>
      </dgm:prSet>
      <dgm:spPr/>
    </dgm:pt>
    <dgm:pt modelId="{2A8124E8-3D6D-4ECC-8C7A-955AB8EBC77F}" type="pres">
      <dgm:prSet presAssocID="{AC77CDEC-6CD8-4C23-86B1-CA727B1D3812}" presName="rootComposite" presStyleCnt="0"/>
      <dgm:spPr/>
    </dgm:pt>
    <dgm:pt modelId="{3F3C5B10-0074-4FCB-B691-07EA465E3C7A}" type="pres">
      <dgm:prSet presAssocID="{AC77CDEC-6CD8-4C23-86B1-CA727B1D3812}" presName="rootText" presStyleLbl="node3" presStyleIdx="0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7F013D-1095-4D7C-A62C-85517312D4F2}" type="pres">
      <dgm:prSet presAssocID="{AC77CDEC-6CD8-4C23-86B1-CA727B1D3812}" presName="rootConnector" presStyleLbl="node3" presStyleIdx="0" presStyleCnt="9"/>
      <dgm:spPr/>
      <dgm:t>
        <a:bodyPr/>
        <a:lstStyle/>
        <a:p>
          <a:endParaRPr lang="en-US"/>
        </a:p>
      </dgm:t>
    </dgm:pt>
    <dgm:pt modelId="{E0339669-6C2E-4088-BF98-AC3528390769}" type="pres">
      <dgm:prSet presAssocID="{AC77CDEC-6CD8-4C23-86B1-CA727B1D3812}" presName="hierChild4" presStyleCnt="0"/>
      <dgm:spPr/>
    </dgm:pt>
    <dgm:pt modelId="{F51BE941-0770-42E4-99D0-0D0CDC3F4CEC}" type="pres">
      <dgm:prSet presAssocID="{AC77CDEC-6CD8-4C23-86B1-CA727B1D3812}" presName="hierChild5" presStyleCnt="0"/>
      <dgm:spPr/>
    </dgm:pt>
    <dgm:pt modelId="{A2E30A78-7224-4B5C-A6DB-A43109011583}" type="pres">
      <dgm:prSet presAssocID="{8F4D1E46-7A6E-44B4-8B4F-B89799184E87}" presName="Name37" presStyleLbl="parChTrans1D3" presStyleIdx="1" presStyleCnt="9"/>
      <dgm:spPr/>
      <dgm:t>
        <a:bodyPr/>
        <a:lstStyle/>
        <a:p>
          <a:endParaRPr lang="en-US"/>
        </a:p>
      </dgm:t>
    </dgm:pt>
    <dgm:pt modelId="{055D46D2-A9D9-4656-8582-BF037583883E}" type="pres">
      <dgm:prSet presAssocID="{386CCBD0-F17B-4D00-A3CB-A1D1AD771D2E}" presName="hierRoot2" presStyleCnt="0">
        <dgm:presLayoutVars>
          <dgm:hierBranch val="init"/>
        </dgm:presLayoutVars>
      </dgm:prSet>
      <dgm:spPr/>
    </dgm:pt>
    <dgm:pt modelId="{20ACE11A-801B-4A76-913B-8B1AA5FF9823}" type="pres">
      <dgm:prSet presAssocID="{386CCBD0-F17B-4D00-A3CB-A1D1AD771D2E}" presName="rootComposite" presStyleCnt="0"/>
      <dgm:spPr/>
    </dgm:pt>
    <dgm:pt modelId="{139385F1-BA99-4FC1-9D75-AB159F52D346}" type="pres">
      <dgm:prSet presAssocID="{386CCBD0-F17B-4D00-A3CB-A1D1AD771D2E}" presName="rootText" presStyleLbl="node3" presStyleIdx="1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A392FF-3596-45B1-A161-AAC68634AC88}" type="pres">
      <dgm:prSet presAssocID="{386CCBD0-F17B-4D00-A3CB-A1D1AD771D2E}" presName="rootConnector" presStyleLbl="node3" presStyleIdx="1" presStyleCnt="9"/>
      <dgm:spPr/>
      <dgm:t>
        <a:bodyPr/>
        <a:lstStyle/>
        <a:p>
          <a:endParaRPr lang="en-US"/>
        </a:p>
      </dgm:t>
    </dgm:pt>
    <dgm:pt modelId="{5D37661D-7EAD-4FA7-B538-515E90259812}" type="pres">
      <dgm:prSet presAssocID="{386CCBD0-F17B-4D00-A3CB-A1D1AD771D2E}" presName="hierChild4" presStyleCnt="0"/>
      <dgm:spPr/>
    </dgm:pt>
    <dgm:pt modelId="{197E56CA-6A0F-444E-905B-527AB8A0B3E5}" type="pres">
      <dgm:prSet presAssocID="{386CCBD0-F17B-4D00-A3CB-A1D1AD771D2E}" presName="hierChild5" presStyleCnt="0"/>
      <dgm:spPr/>
    </dgm:pt>
    <dgm:pt modelId="{37C2026B-B7BE-4E9B-AC04-81F93F9CEDD0}" type="pres">
      <dgm:prSet presAssocID="{F7228C84-78F3-4DFC-B9FE-72BAFC9763A8}" presName="hierChild5" presStyleCnt="0"/>
      <dgm:spPr/>
    </dgm:pt>
    <dgm:pt modelId="{8335B339-0BE4-4192-B8F4-2C485260C213}" type="pres">
      <dgm:prSet presAssocID="{3C56F1FF-173F-4BD1-A0BD-E8A0768A84F6}" presName="Name37" presStyleLbl="parChTrans1D2" presStyleIdx="1" presStyleCnt="3"/>
      <dgm:spPr/>
      <dgm:t>
        <a:bodyPr/>
        <a:lstStyle/>
        <a:p>
          <a:endParaRPr lang="en-US"/>
        </a:p>
      </dgm:t>
    </dgm:pt>
    <dgm:pt modelId="{BFC5368D-DF17-40D4-8599-E9A07F928D0D}" type="pres">
      <dgm:prSet presAssocID="{A999E57D-003C-4B2D-9610-C43F85FA4790}" presName="hierRoot2" presStyleCnt="0">
        <dgm:presLayoutVars>
          <dgm:hierBranch val="init"/>
        </dgm:presLayoutVars>
      </dgm:prSet>
      <dgm:spPr/>
    </dgm:pt>
    <dgm:pt modelId="{25D037DE-8528-4FD2-94AA-672AD0A2E5EC}" type="pres">
      <dgm:prSet presAssocID="{A999E57D-003C-4B2D-9610-C43F85FA4790}" presName="rootComposite" presStyleCnt="0"/>
      <dgm:spPr/>
    </dgm:pt>
    <dgm:pt modelId="{C8726532-583F-4FD7-A4FC-280B8E7EF40A}" type="pres">
      <dgm:prSet presAssocID="{A999E57D-003C-4B2D-9610-C43F85FA479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7BF59DB-699F-4F66-9736-944F69C975DE}" type="pres">
      <dgm:prSet presAssocID="{A999E57D-003C-4B2D-9610-C43F85FA4790}" presName="rootConnector" presStyleLbl="node2" presStyleIdx="1" presStyleCnt="3"/>
      <dgm:spPr/>
      <dgm:t>
        <a:bodyPr/>
        <a:lstStyle/>
        <a:p>
          <a:endParaRPr lang="en-US"/>
        </a:p>
      </dgm:t>
    </dgm:pt>
    <dgm:pt modelId="{C5D4D17A-7CC6-401A-B35E-ABA0939C3616}" type="pres">
      <dgm:prSet presAssocID="{A999E57D-003C-4B2D-9610-C43F85FA4790}" presName="hierChild4" presStyleCnt="0"/>
      <dgm:spPr/>
    </dgm:pt>
    <dgm:pt modelId="{A8E3BDAD-7301-4AF8-BA47-E9D4D2239851}" type="pres">
      <dgm:prSet presAssocID="{180B8BA7-D173-4EE7-9082-03A66D24E455}" presName="Name37" presStyleLbl="parChTrans1D3" presStyleIdx="2" presStyleCnt="9"/>
      <dgm:spPr/>
      <dgm:t>
        <a:bodyPr/>
        <a:lstStyle/>
        <a:p>
          <a:endParaRPr lang="en-US"/>
        </a:p>
      </dgm:t>
    </dgm:pt>
    <dgm:pt modelId="{D671A879-B119-4740-9276-610EE08B2EF4}" type="pres">
      <dgm:prSet presAssocID="{92E1C44C-D7CB-484D-979B-BCA078B1F447}" presName="hierRoot2" presStyleCnt="0">
        <dgm:presLayoutVars>
          <dgm:hierBranch val="init"/>
        </dgm:presLayoutVars>
      </dgm:prSet>
      <dgm:spPr/>
    </dgm:pt>
    <dgm:pt modelId="{D6DC4F34-A9BC-4424-B088-B264227F8256}" type="pres">
      <dgm:prSet presAssocID="{92E1C44C-D7CB-484D-979B-BCA078B1F447}" presName="rootComposite" presStyleCnt="0"/>
      <dgm:spPr/>
    </dgm:pt>
    <dgm:pt modelId="{BFDABE22-1C22-474D-A2E1-6488A01DD6DA}" type="pres">
      <dgm:prSet presAssocID="{92E1C44C-D7CB-484D-979B-BCA078B1F447}" presName="rootText" presStyleLbl="node3" presStyleIdx="2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C8D20AC-A59B-40E6-AC34-0BD4597EB2EE}" type="pres">
      <dgm:prSet presAssocID="{92E1C44C-D7CB-484D-979B-BCA078B1F447}" presName="rootConnector" presStyleLbl="node3" presStyleIdx="2" presStyleCnt="9"/>
      <dgm:spPr/>
      <dgm:t>
        <a:bodyPr/>
        <a:lstStyle/>
        <a:p>
          <a:endParaRPr lang="en-US"/>
        </a:p>
      </dgm:t>
    </dgm:pt>
    <dgm:pt modelId="{4FF4B0AA-65C0-4653-A1C0-E5064BC87DCA}" type="pres">
      <dgm:prSet presAssocID="{92E1C44C-D7CB-484D-979B-BCA078B1F447}" presName="hierChild4" presStyleCnt="0"/>
      <dgm:spPr/>
    </dgm:pt>
    <dgm:pt modelId="{68E019F6-B2F0-4299-9937-5BAA4D074A93}" type="pres">
      <dgm:prSet presAssocID="{92E1C44C-D7CB-484D-979B-BCA078B1F447}" presName="hierChild5" presStyleCnt="0"/>
      <dgm:spPr/>
    </dgm:pt>
    <dgm:pt modelId="{33351F4C-163F-42E1-BD87-7317E3EF23D2}" type="pres">
      <dgm:prSet presAssocID="{F26050D2-47F3-446E-9881-A04E51A56B62}" presName="Name37" presStyleLbl="parChTrans1D3" presStyleIdx="3" presStyleCnt="9"/>
      <dgm:spPr/>
      <dgm:t>
        <a:bodyPr/>
        <a:lstStyle/>
        <a:p>
          <a:endParaRPr lang="en-US"/>
        </a:p>
      </dgm:t>
    </dgm:pt>
    <dgm:pt modelId="{C95EAF95-BE45-4CAD-A924-C45FF88213A5}" type="pres">
      <dgm:prSet presAssocID="{D91C1597-E1E3-44BF-8227-4C9CAB06D268}" presName="hierRoot2" presStyleCnt="0">
        <dgm:presLayoutVars>
          <dgm:hierBranch val="init"/>
        </dgm:presLayoutVars>
      </dgm:prSet>
      <dgm:spPr/>
    </dgm:pt>
    <dgm:pt modelId="{21499E7F-9BEE-4654-9CC3-9AB34A66DFB5}" type="pres">
      <dgm:prSet presAssocID="{D91C1597-E1E3-44BF-8227-4C9CAB06D268}" presName="rootComposite" presStyleCnt="0"/>
      <dgm:spPr/>
    </dgm:pt>
    <dgm:pt modelId="{7BFD5C1F-E4C9-41E3-980E-182B02C52089}" type="pres">
      <dgm:prSet presAssocID="{D91C1597-E1E3-44BF-8227-4C9CAB06D268}" presName="rootText" presStyleLbl="node3" presStyleIdx="3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8AFC2D-C221-470D-BCD2-5F4D3450E61C}" type="pres">
      <dgm:prSet presAssocID="{D91C1597-E1E3-44BF-8227-4C9CAB06D268}" presName="rootConnector" presStyleLbl="node3" presStyleIdx="3" presStyleCnt="9"/>
      <dgm:spPr/>
      <dgm:t>
        <a:bodyPr/>
        <a:lstStyle/>
        <a:p>
          <a:endParaRPr lang="en-US"/>
        </a:p>
      </dgm:t>
    </dgm:pt>
    <dgm:pt modelId="{F0CAA7E7-644A-4A91-93E1-5894B731155A}" type="pres">
      <dgm:prSet presAssocID="{D91C1597-E1E3-44BF-8227-4C9CAB06D268}" presName="hierChild4" presStyleCnt="0"/>
      <dgm:spPr/>
    </dgm:pt>
    <dgm:pt modelId="{0BACD29D-AE5C-475A-97CA-A022A1834E0C}" type="pres">
      <dgm:prSet presAssocID="{D91C1597-E1E3-44BF-8227-4C9CAB06D268}" presName="hierChild5" presStyleCnt="0"/>
      <dgm:spPr/>
    </dgm:pt>
    <dgm:pt modelId="{1881924D-C43A-4C84-9E0D-75CD381B634B}" type="pres">
      <dgm:prSet presAssocID="{D986646D-62FF-40DF-88AA-293180F074B3}" presName="Name37" presStyleLbl="parChTrans1D3" presStyleIdx="4" presStyleCnt="9"/>
      <dgm:spPr/>
      <dgm:t>
        <a:bodyPr/>
        <a:lstStyle/>
        <a:p>
          <a:endParaRPr lang="en-US"/>
        </a:p>
      </dgm:t>
    </dgm:pt>
    <dgm:pt modelId="{B8F03489-C05E-4318-8219-6C54083C8D13}" type="pres">
      <dgm:prSet presAssocID="{BC11AFB6-3E9C-4CD5-9ECA-DE2EC9B35880}" presName="hierRoot2" presStyleCnt="0">
        <dgm:presLayoutVars>
          <dgm:hierBranch val="init"/>
        </dgm:presLayoutVars>
      </dgm:prSet>
      <dgm:spPr/>
    </dgm:pt>
    <dgm:pt modelId="{6BDA77D1-3155-4C59-9E46-298FAC2EC707}" type="pres">
      <dgm:prSet presAssocID="{BC11AFB6-3E9C-4CD5-9ECA-DE2EC9B35880}" presName="rootComposite" presStyleCnt="0"/>
      <dgm:spPr/>
    </dgm:pt>
    <dgm:pt modelId="{34EC2953-EE1B-4991-9447-618FF2F65FAB}" type="pres">
      <dgm:prSet presAssocID="{BC11AFB6-3E9C-4CD5-9ECA-DE2EC9B35880}" presName="rootText" presStyleLbl="node3" presStyleIdx="4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4A5BDBF-D4D7-4739-A557-8991F5D26635}" type="pres">
      <dgm:prSet presAssocID="{BC11AFB6-3E9C-4CD5-9ECA-DE2EC9B35880}" presName="rootConnector" presStyleLbl="node3" presStyleIdx="4" presStyleCnt="9"/>
      <dgm:spPr/>
      <dgm:t>
        <a:bodyPr/>
        <a:lstStyle/>
        <a:p>
          <a:endParaRPr lang="en-US"/>
        </a:p>
      </dgm:t>
    </dgm:pt>
    <dgm:pt modelId="{A6756254-5DAE-41D4-8EAD-981769623897}" type="pres">
      <dgm:prSet presAssocID="{BC11AFB6-3E9C-4CD5-9ECA-DE2EC9B35880}" presName="hierChild4" presStyleCnt="0"/>
      <dgm:spPr/>
    </dgm:pt>
    <dgm:pt modelId="{C043F65E-DCDF-461F-800C-0E44266C144D}" type="pres">
      <dgm:prSet presAssocID="{D54FA339-FFFD-4E44-80A2-E21B9A299D03}" presName="Name37" presStyleLbl="parChTrans1D4" presStyleIdx="0" presStyleCnt="3"/>
      <dgm:spPr/>
      <dgm:t>
        <a:bodyPr/>
        <a:lstStyle/>
        <a:p>
          <a:endParaRPr lang="en-US"/>
        </a:p>
      </dgm:t>
    </dgm:pt>
    <dgm:pt modelId="{4F2B0B63-4B1E-4957-8100-6EE29DAF1398}" type="pres">
      <dgm:prSet presAssocID="{A7D5F31B-5FE1-409F-9D44-25247E9F7FC4}" presName="hierRoot2" presStyleCnt="0">
        <dgm:presLayoutVars>
          <dgm:hierBranch val="init"/>
        </dgm:presLayoutVars>
      </dgm:prSet>
      <dgm:spPr/>
    </dgm:pt>
    <dgm:pt modelId="{157EF13C-D002-45EB-99C0-2F5F327EA670}" type="pres">
      <dgm:prSet presAssocID="{A7D5F31B-5FE1-409F-9D44-25247E9F7FC4}" presName="rootComposite" presStyleCnt="0"/>
      <dgm:spPr/>
    </dgm:pt>
    <dgm:pt modelId="{EDDB17B8-95ED-4DA4-97D1-82D69EC73386}" type="pres">
      <dgm:prSet presAssocID="{A7D5F31B-5FE1-409F-9D44-25247E9F7FC4}" presName="rootText" presStyleLbl="node4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9E2E28-B2E7-402E-AC63-D0D4C7E8C84C}" type="pres">
      <dgm:prSet presAssocID="{A7D5F31B-5FE1-409F-9D44-25247E9F7FC4}" presName="rootConnector" presStyleLbl="node4" presStyleIdx="0" presStyleCnt="3"/>
      <dgm:spPr/>
      <dgm:t>
        <a:bodyPr/>
        <a:lstStyle/>
        <a:p>
          <a:endParaRPr lang="en-US"/>
        </a:p>
      </dgm:t>
    </dgm:pt>
    <dgm:pt modelId="{B3C81C17-75E1-451E-B896-2EB5FE3F0798}" type="pres">
      <dgm:prSet presAssocID="{A7D5F31B-5FE1-409F-9D44-25247E9F7FC4}" presName="hierChild4" presStyleCnt="0"/>
      <dgm:spPr/>
    </dgm:pt>
    <dgm:pt modelId="{FC3CCBEC-ACF9-4F1C-BD6A-46AF39FDB32C}" type="pres">
      <dgm:prSet presAssocID="{A7D5F31B-5FE1-409F-9D44-25247E9F7FC4}" presName="hierChild5" presStyleCnt="0"/>
      <dgm:spPr/>
    </dgm:pt>
    <dgm:pt modelId="{551504DD-AE57-44DD-AFBC-C24B4528FD8F}" type="pres">
      <dgm:prSet presAssocID="{CEE9BA44-F3A9-4153-AB58-DDEF87BB988E}" presName="Name37" presStyleLbl="parChTrans1D4" presStyleIdx="1" presStyleCnt="3"/>
      <dgm:spPr/>
      <dgm:t>
        <a:bodyPr/>
        <a:lstStyle/>
        <a:p>
          <a:endParaRPr lang="en-US"/>
        </a:p>
      </dgm:t>
    </dgm:pt>
    <dgm:pt modelId="{326F664B-E50A-4F80-8B00-4B3452F67470}" type="pres">
      <dgm:prSet presAssocID="{D36B45DF-1731-4AC9-AA9D-8ECCC69B16A4}" presName="hierRoot2" presStyleCnt="0">
        <dgm:presLayoutVars>
          <dgm:hierBranch val="init"/>
        </dgm:presLayoutVars>
      </dgm:prSet>
      <dgm:spPr/>
    </dgm:pt>
    <dgm:pt modelId="{551918C9-821C-4BAD-8E14-B74F1D50313D}" type="pres">
      <dgm:prSet presAssocID="{D36B45DF-1731-4AC9-AA9D-8ECCC69B16A4}" presName="rootComposite" presStyleCnt="0"/>
      <dgm:spPr/>
    </dgm:pt>
    <dgm:pt modelId="{7E634F78-47EB-49B4-98E4-8C2E3145290A}" type="pres">
      <dgm:prSet presAssocID="{D36B45DF-1731-4AC9-AA9D-8ECCC69B16A4}" presName="rootText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C9BFB3-7417-42B6-B604-B97830DD1DA0}" type="pres">
      <dgm:prSet presAssocID="{D36B45DF-1731-4AC9-AA9D-8ECCC69B16A4}" presName="rootConnector" presStyleLbl="node4" presStyleIdx="1" presStyleCnt="3"/>
      <dgm:spPr/>
      <dgm:t>
        <a:bodyPr/>
        <a:lstStyle/>
        <a:p>
          <a:endParaRPr lang="en-US"/>
        </a:p>
      </dgm:t>
    </dgm:pt>
    <dgm:pt modelId="{9796E336-148C-420A-9FDB-C24472052281}" type="pres">
      <dgm:prSet presAssocID="{D36B45DF-1731-4AC9-AA9D-8ECCC69B16A4}" presName="hierChild4" presStyleCnt="0"/>
      <dgm:spPr/>
    </dgm:pt>
    <dgm:pt modelId="{478B4CBA-0F26-480D-874B-B38EBB0D56B1}" type="pres">
      <dgm:prSet presAssocID="{D36B45DF-1731-4AC9-AA9D-8ECCC69B16A4}" presName="hierChild5" presStyleCnt="0"/>
      <dgm:spPr/>
    </dgm:pt>
    <dgm:pt modelId="{0CEB0DA4-E49C-49F2-9C73-475DCF74A185}" type="pres">
      <dgm:prSet presAssocID="{AE4C8EDF-A57F-40FC-BF68-CAA2392BD49B}" presName="Name37" presStyleLbl="parChTrans1D4" presStyleIdx="2" presStyleCnt="3"/>
      <dgm:spPr/>
      <dgm:t>
        <a:bodyPr/>
        <a:lstStyle/>
        <a:p>
          <a:endParaRPr lang="en-US"/>
        </a:p>
      </dgm:t>
    </dgm:pt>
    <dgm:pt modelId="{E88AFE0F-4E91-4F32-83F6-20E0313A0749}" type="pres">
      <dgm:prSet presAssocID="{E3D38A09-0E46-4DFF-8BE9-ACD771D2AB5C}" presName="hierRoot2" presStyleCnt="0">
        <dgm:presLayoutVars>
          <dgm:hierBranch val="init"/>
        </dgm:presLayoutVars>
      </dgm:prSet>
      <dgm:spPr/>
    </dgm:pt>
    <dgm:pt modelId="{2C751713-4ED8-4623-8B84-9E0497D03BE5}" type="pres">
      <dgm:prSet presAssocID="{E3D38A09-0E46-4DFF-8BE9-ACD771D2AB5C}" presName="rootComposite" presStyleCnt="0"/>
      <dgm:spPr/>
    </dgm:pt>
    <dgm:pt modelId="{F7BACB96-1ACA-4299-9FD9-1FF6B61F3938}" type="pres">
      <dgm:prSet presAssocID="{E3D38A09-0E46-4DFF-8BE9-ACD771D2AB5C}" presName="rootText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540164-1625-4B5A-89E2-1F1559975A67}" type="pres">
      <dgm:prSet presAssocID="{E3D38A09-0E46-4DFF-8BE9-ACD771D2AB5C}" presName="rootConnector" presStyleLbl="node4" presStyleIdx="2" presStyleCnt="3"/>
      <dgm:spPr/>
      <dgm:t>
        <a:bodyPr/>
        <a:lstStyle/>
        <a:p>
          <a:endParaRPr lang="en-US"/>
        </a:p>
      </dgm:t>
    </dgm:pt>
    <dgm:pt modelId="{5B4DE445-AA7B-46BE-B7AF-5BB6D03E6979}" type="pres">
      <dgm:prSet presAssocID="{E3D38A09-0E46-4DFF-8BE9-ACD771D2AB5C}" presName="hierChild4" presStyleCnt="0"/>
      <dgm:spPr/>
    </dgm:pt>
    <dgm:pt modelId="{8353828F-F3D5-470B-A962-A2BCAD37FA52}" type="pres">
      <dgm:prSet presAssocID="{E3D38A09-0E46-4DFF-8BE9-ACD771D2AB5C}" presName="hierChild5" presStyleCnt="0"/>
      <dgm:spPr/>
    </dgm:pt>
    <dgm:pt modelId="{6D5478EB-A2E3-415F-96CE-C9F884AEC2D9}" type="pres">
      <dgm:prSet presAssocID="{BC11AFB6-3E9C-4CD5-9ECA-DE2EC9B35880}" presName="hierChild5" presStyleCnt="0"/>
      <dgm:spPr/>
    </dgm:pt>
    <dgm:pt modelId="{C8D5EF4A-49C0-4182-92F4-38A720042373}" type="pres">
      <dgm:prSet presAssocID="{A999E57D-003C-4B2D-9610-C43F85FA4790}" presName="hierChild5" presStyleCnt="0"/>
      <dgm:spPr/>
    </dgm:pt>
    <dgm:pt modelId="{CAF86B23-BFBE-45E6-9B7C-0F84F47AAF3E}" type="pres">
      <dgm:prSet presAssocID="{9F72AEB6-D097-4718-8376-CBF829D9C1F6}" presName="Name37" presStyleLbl="parChTrans1D2" presStyleIdx="2" presStyleCnt="3"/>
      <dgm:spPr/>
      <dgm:t>
        <a:bodyPr/>
        <a:lstStyle/>
        <a:p>
          <a:endParaRPr lang="en-US"/>
        </a:p>
      </dgm:t>
    </dgm:pt>
    <dgm:pt modelId="{B0AABFA2-E6B8-44EF-A067-47CF4ED98B25}" type="pres">
      <dgm:prSet presAssocID="{9C463A7F-F950-4ED7-B49B-B2508D4C69C1}" presName="hierRoot2" presStyleCnt="0">
        <dgm:presLayoutVars>
          <dgm:hierBranch val="init"/>
        </dgm:presLayoutVars>
      </dgm:prSet>
      <dgm:spPr/>
    </dgm:pt>
    <dgm:pt modelId="{F97940A9-0F23-4295-8409-0B9A02464B6D}" type="pres">
      <dgm:prSet presAssocID="{9C463A7F-F950-4ED7-B49B-B2508D4C69C1}" presName="rootComposite" presStyleCnt="0"/>
      <dgm:spPr/>
    </dgm:pt>
    <dgm:pt modelId="{4D4DE563-EBDC-47FC-AC37-C7621F511BF3}" type="pres">
      <dgm:prSet presAssocID="{9C463A7F-F950-4ED7-B49B-B2508D4C69C1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25DD6F-2683-41D1-8C29-62DBBC3A8933}" type="pres">
      <dgm:prSet presAssocID="{9C463A7F-F950-4ED7-B49B-B2508D4C69C1}" presName="rootConnector" presStyleLbl="node2" presStyleIdx="2" presStyleCnt="3"/>
      <dgm:spPr/>
      <dgm:t>
        <a:bodyPr/>
        <a:lstStyle/>
        <a:p>
          <a:endParaRPr lang="en-US"/>
        </a:p>
      </dgm:t>
    </dgm:pt>
    <dgm:pt modelId="{7C531646-FA3A-4376-A62B-774CEC17A812}" type="pres">
      <dgm:prSet presAssocID="{9C463A7F-F950-4ED7-B49B-B2508D4C69C1}" presName="hierChild4" presStyleCnt="0"/>
      <dgm:spPr/>
    </dgm:pt>
    <dgm:pt modelId="{AF4CC754-5EB7-4CB0-A20A-37E189BE470C}" type="pres">
      <dgm:prSet presAssocID="{08EEE57B-435B-46AE-AE27-11A9072C24A3}" presName="Name37" presStyleLbl="parChTrans1D3" presStyleIdx="5" presStyleCnt="9"/>
      <dgm:spPr/>
      <dgm:t>
        <a:bodyPr/>
        <a:lstStyle/>
        <a:p>
          <a:endParaRPr lang="en-US"/>
        </a:p>
      </dgm:t>
    </dgm:pt>
    <dgm:pt modelId="{14E3C95E-0EBC-4D3C-8463-212CB72183F0}" type="pres">
      <dgm:prSet presAssocID="{FE8BFB5E-0EAA-4BF2-8B03-52AAA25B5107}" presName="hierRoot2" presStyleCnt="0">
        <dgm:presLayoutVars>
          <dgm:hierBranch val="init"/>
        </dgm:presLayoutVars>
      </dgm:prSet>
      <dgm:spPr/>
    </dgm:pt>
    <dgm:pt modelId="{B47A30DB-1D68-4A6F-8A65-923B211243ED}" type="pres">
      <dgm:prSet presAssocID="{FE8BFB5E-0EAA-4BF2-8B03-52AAA25B5107}" presName="rootComposite" presStyleCnt="0"/>
      <dgm:spPr/>
    </dgm:pt>
    <dgm:pt modelId="{B5A87945-FBA4-40F1-99B1-AD4454FDF9FC}" type="pres">
      <dgm:prSet presAssocID="{FE8BFB5E-0EAA-4BF2-8B03-52AAA25B5107}" presName="rootText" presStyleLbl="node3" presStyleIdx="5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6418C9-8FBE-4918-AA99-AF660E3B966D}" type="pres">
      <dgm:prSet presAssocID="{FE8BFB5E-0EAA-4BF2-8B03-52AAA25B5107}" presName="rootConnector" presStyleLbl="node3" presStyleIdx="5" presStyleCnt="9"/>
      <dgm:spPr/>
      <dgm:t>
        <a:bodyPr/>
        <a:lstStyle/>
        <a:p>
          <a:endParaRPr lang="en-US"/>
        </a:p>
      </dgm:t>
    </dgm:pt>
    <dgm:pt modelId="{9B39F724-62AB-44F5-86CD-2E33BA848DFE}" type="pres">
      <dgm:prSet presAssocID="{FE8BFB5E-0EAA-4BF2-8B03-52AAA25B5107}" presName="hierChild4" presStyleCnt="0"/>
      <dgm:spPr/>
    </dgm:pt>
    <dgm:pt modelId="{4266256C-80E7-42AF-8E7D-15D01FFCB6B3}" type="pres">
      <dgm:prSet presAssocID="{FE8BFB5E-0EAA-4BF2-8B03-52AAA25B5107}" presName="hierChild5" presStyleCnt="0"/>
      <dgm:spPr/>
    </dgm:pt>
    <dgm:pt modelId="{AEDB0B0E-769F-4845-A797-6AF19DE321F3}" type="pres">
      <dgm:prSet presAssocID="{313791A0-33F9-4596-8528-D278E19C8088}" presName="Name37" presStyleLbl="parChTrans1D3" presStyleIdx="6" presStyleCnt="9"/>
      <dgm:spPr/>
      <dgm:t>
        <a:bodyPr/>
        <a:lstStyle/>
        <a:p>
          <a:endParaRPr lang="en-US"/>
        </a:p>
      </dgm:t>
    </dgm:pt>
    <dgm:pt modelId="{F400FF99-9217-4BF3-B537-C207BA7A7DDE}" type="pres">
      <dgm:prSet presAssocID="{DD19B50D-5ABB-48B3-95FE-7AAFCD939D18}" presName="hierRoot2" presStyleCnt="0">
        <dgm:presLayoutVars>
          <dgm:hierBranch val="init"/>
        </dgm:presLayoutVars>
      </dgm:prSet>
      <dgm:spPr/>
    </dgm:pt>
    <dgm:pt modelId="{E0752EEE-F111-43AE-BA70-F9731CD99F6D}" type="pres">
      <dgm:prSet presAssocID="{DD19B50D-5ABB-48B3-95FE-7AAFCD939D18}" presName="rootComposite" presStyleCnt="0"/>
      <dgm:spPr/>
    </dgm:pt>
    <dgm:pt modelId="{B03EB839-9961-4E8C-8DE5-F579199DDD34}" type="pres">
      <dgm:prSet presAssocID="{DD19B50D-5ABB-48B3-95FE-7AAFCD939D18}" presName="rootText" presStyleLbl="node3" presStyleIdx="6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26F548-608F-43CC-A753-DD7D446719A5}" type="pres">
      <dgm:prSet presAssocID="{DD19B50D-5ABB-48B3-95FE-7AAFCD939D18}" presName="rootConnector" presStyleLbl="node3" presStyleIdx="6" presStyleCnt="9"/>
      <dgm:spPr/>
      <dgm:t>
        <a:bodyPr/>
        <a:lstStyle/>
        <a:p>
          <a:endParaRPr lang="en-US"/>
        </a:p>
      </dgm:t>
    </dgm:pt>
    <dgm:pt modelId="{F74EB135-0897-4319-8C9B-5D86C9385DDD}" type="pres">
      <dgm:prSet presAssocID="{DD19B50D-5ABB-48B3-95FE-7AAFCD939D18}" presName="hierChild4" presStyleCnt="0"/>
      <dgm:spPr/>
    </dgm:pt>
    <dgm:pt modelId="{C979C994-26C7-4FD7-A93F-7046C343E27F}" type="pres">
      <dgm:prSet presAssocID="{DD19B50D-5ABB-48B3-95FE-7AAFCD939D18}" presName="hierChild5" presStyleCnt="0"/>
      <dgm:spPr/>
    </dgm:pt>
    <dgm:pt modelId="{A015080A-746D-4C45-AC67-A2676DA46898}" type="pres">
      <dgm:prSet presAssocID="{00DC3DDB-FC09-3B4F-98D3-A33AD20F3358}" presName="Name37" presStyleLbl="parChTrans1D3" presStyleIdx="7" presStyleCnt="9"/>
      <dgm:spPr/>
      <dgm:t>
        <a:bodyPr/>
        <a:lstStyle/>
        <a:p>
          <a:endParaRPr lang="en-US"/>
        </a:p>
      </dgm:t>
    </dgm:pt>
    <dgm:pt modelId="{8699C3CC-81F4-5248-8DC2-8CD5FE05B127}" type="pres">
      <dgm:prSet presAssocID="{E7E91A57-1A1F-204E-9C54-37D6A4B9DD63}" presName="hierRoot2" presStyleCnt="0">
        <dgm:presLayoutVars>
          <dgm:hierBranch val="init"/>
        </dgm:presLayoutVars>
      </dgm:prSet>
      <dgm:spPr/>
    </dgm:pt>
    <dgm:pt modelId="{FD0F31E2-7223-D34E-83F7-CF1CB0088CE9}" type="pres">
      <dgm:prSet presAssocID="{E7E91A57-1A1F-204E-9C54-37D6A4B9DD63}" presName="rootComposite" presStyleCnt="0"/>
      <dgm:spPr/>
    </dgm:pt>
    <dgm:pt modelId="{9BB22FD0-0E0F-F949-BDD1-6D168A2B4DAC}" type="pres">
      <dgm:prSet presAssocID="{E7E91A57-1A1F-204E-9C54-37D6A4B9DD63}" presName="rootText" presStyleLbl="node3" presStyleIdx="7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D8793E5-0A65-4148-B038-1A7D08FDD7B3}" type="pres">
      <dgm:prSet presAssocID="{E7E91A57-1A1F-204E-9C54-37D6A4B9DD63}" presName="rootConnector" presStyleLbl="node3" presStyleIdx="7" presStyleCnt="9"/>
      <dgm:spPr/>
      <dgm:t>
        <a:bodyPr/>
        <a:lstStyle/>
        <a:p>
          <a:endParaRPr lang="en-US"/>
        </a:p>
      </dgm:t>
    </dgm:pt>
    <dgm:pt modelId="{6DF34F9C-1560-D543-8D01-8124AB393DBB}" type="pres">
      <dgm:prSet presAssocID="{E7E91A57-1A1F-204E-9C54-37D6A4B9DD63}" presName="hierChild4" presStyleCnt="0"/>
      <dgm:spPr/>
    </dgm:pt>
    <dgm:pt modelId="{5219D669-ACA9-C643-B0A2-445A903060A2}" type="pres">
      <dgm:prSet presAssocID="{E7E91A57-1A1F-204E-9C54-37D6A4B9DD63}" presName="hierChild5" presStyleCnt="0"/>
      <dgm:spPr/>
    </dgm:pt>
    <dgm:pt modelId="{2DF0E87D-7708-4DBD-BF0B-A2D82F98B25F}" type="pres">
      <dgm:prSet presAssocID="{CC9883B4-41DA-4A84-B533-441F6CCCD86E}" presName="Name37" presStyleLbl="parChTrans1D3" presStyleIdx="8" presStyleCnt="9"/>
      <dgm:spPr/>
      <dgm:t>
        <a:bodyPr/>
        <a:lstStyle/>
        <a:p>
          <a:endParaRPr lang="en-US"/>
        </a:p>
      </dgm:t>
    </dgm:pt>
    <dgm:pt modelId="{B6F7FE4B-0A95-46BF-A6DD-C7D2F714DBDE}" type="pres">
      <dgm:prSet presAssocID="{ED288592-E58D-4B17-88D6-0F5A8C182166}" presName="hierRoot2" presStyleCnt="0">
        <dgm:presLayoutVars>
          <dgm:hierBranch val="init"/>
        </dgm:presLayoutVars>
      </dgm:prSet>
      <dgm:spPr/>
    </dgm:pt>
    <dgm:pt modelId="{56FD24DD-E798-44B5-ADE5-27554BE8DDC5}" type="pres">
      <dgm:prSet presAssocID="{ED288592-E58D-4B17-88D6-0F5A8C182166}" presName="rootComposite" presStyleCnt="0"/>
      <dgm:spPr/>
    </dgm:pt>
    <dgm:pt modelId="{21EA2AFC-05FF-420C-BD13-05DD6D823F7E}" type="pres">
      <dgm:prSet presAssocID="{ED288592-E58D-4B17-88D6-0F5A8C182166}" presName="rootText" presStyleLbl="node3" presStyleIdx="8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DF85EBE-2B75-4BF0-A059-0671321150D0}" type="pres">
      <dgm:prSet presAssocID="{ED288592-E58D-4B17-88D6-0F5A8C182166}" presName="rootConnector" presStyleLbl="node3" presStyleIdx="8" presStyleCnt="9"/>
      <dgm:spPr/>
      <dgm:t>
        <a:bodyPr/>
        <a:lstStyle/>
        <a:p>
          <a:endParaRPr lang="en-US"/>
        </a:p>
      </dgm:t>
    </dgm:pt>
    <dgm:pt modelId="{30E09DB7-10EE-4236-8B3F-90198D6B9F12}" type="pres">
      <dgm:prSet presAssocID="{ED288592-E58D-4B17-88D6-0F5A8C182166}" presName="hierChild4" presStyleCnt="0"/>
      <dgm:spPr/>
    </dgm:pt>
    <dgm:pt modelId="{C85E437C-EED8-4917-B277-48EA3169F910}" type="pres">
      <dgm:prSet presAssocID="{ED288592-E58D-4B17-88D6-0F5A8C182166}" presName="hierChild5" presStyleCnt="0"/>
      <dgm:spPr/>
    </dgm:pt>
    <dgm:pt modelId="{60F5A620-6310-4449-915F-E380E7EBDD6E}" type="pres">
      <dgm:prSet presAssocID="{9C463A7F-F950-4ED7-B49B-B2508D4C69C1}" presName="hierChild5" presStyleCnt="0"/>
      <dgm:spPr/>
    </dgm:pt>
    <dgm:pt modelId="{E0FFC7F8-33FE-4F13-BA94-2979EDB1B231}" type="pres">
      <dgm:prSet presAssocID="{3C535A08-131D-4911-894D-3E5BD35D7C66}" presName="hierChild3" presStyleCnt="0"/>
      <dgm:spPr/>
    </dgm:pt>
  </dgm:ptLst>
  <dgm:cxnLst>
    <dgm:cxn modelId="{32FEC77D-8258-C04D-9158-4C1BA71B591C}" type="presOf" srcId="{00DC3DDB-FC09-3B4F-98D3-A33AD20F3358}" destId="{A015080A-746D-4C45-AC67-A2676DA46898}" srcOrd="0" destOrd="0" presId="urn:microsoft.com/office/officeart/2005/8/layout/orgChart1"/>
    <dgm:cxn modelId="{A834BF34-903D-4425-9057-7EC945274FAE}" srcId="{A999E57D-003C-4B2D-9610-C43F85FA4790}" destId="{92E1C44C-D7CB-484D-979B-BCA078B1F447}" srcOrd="0" destOrd="0" parTransId="{180B8BA7-D173-4EE7-9082-03A66D24E455}" sibTransId="{3763411D-EBAC-4B76-AF3A-49B1874A3589}"/>
    <dgm:cxn modelId="{2D5481C9-F018-544E-946F-F3DE20B47E89}" type="presOf" srcId="{3C56F1FF-173F-4BD1-A0BD-E8A0768A84F6}" destId="{8335B339-0BE4-4192-B8F4-2C485260C213}" srcOrd="0" destOrd="0" presId="urn:microsoft.com/office/officeart/2005/8/layout/orgChart1"/>
    <dgm:cxn modelId="{8942201F-52E9-2A43-9329-B9B70A01C534}" type="presOf" srcId="{A999E57D-003C-4B2D-9610-C43F85FA4790}" destId="{C8726532-583F-4FD7-A4FC-280B8E7EF40A}" srcOrd="0" destOrd="0" presId="urn:microsoft.com/office/officeart/2005/8/layout/orgChart1"/>
    <dgm:cxn modelId="{1A05FA9C-12AB-9049-A26F-761E40AA0037}" type="presOf" srcId="{B4985CD8-0B45-4522-AD85-16B8BDA22909}" destId="{17115F23-8DB4-4595-AB4B-B5E111F496F7}" srcOrd="0" destOrd="0" presId="urn:microsoft.com/office/officeart/2005/8/layout/orgChart1"/>
    <dgm:cxn modelId="{E2C081CF-297A-EB44-A06E-79246FE04282}" type="presOf" srcId="{E7E91A57-1A1F-204E-9C54-37D6A4B9DD63}" destId="{9BB22FD0-0E0F-F949-BDD1-6D168A2B4DAC}" srcOrd="0" destOrd="0" presId="urn:microsoft.com/office/officeart/2005/8/layout/orgChart1"/>
    <dgm:cxn modelId="{DD29EED9-C524-49BC-AE04-48374410E6D8}" srcId="{A999E57D-003C-4B2D-9610-C43F85FA4790}" destId="{D91C1597-E1E3-44BF-8227-4C9CAB06D268}" srcOrd="1" destOrd="0" parTransId="{F26050D2-47F3-446E-9881-A04E51A56B62}" sibTransId="{4FE6D740-A238-4C3D-93B9-BD6DC16C8A18}"/>
    <dgm:cxn modelId="{18386966-2218-4031-AB6D-ACF06877E041}" srcId="{F7228C84-78F3-4DFC-B9FE-72BAFC9763A8}" destId="{AC77CDEC-6CD8-4C23-86B1-CA727B1D3812}" srcOrd="0" destOrd="0" parTransId="{43B43421-AF0A-4D03-8E0D-D0DFF80CB6FC}" sibTransId="{32B9B6C0-04BD-4399-A741-68CDDACD28BD}"/>
    <dgm:cxn modelId="{8C94B1C1-770D-8D40-9B52-A8672392D9D9}" type="presOf" srcId="{AE4C8EDF-A57F-40FC-BF68-CAA2392BD49B}" destId="{0CEB0DA4-E49C-49F2-9C73-475DCF74A185}" srcOrd="0" destOrd="0" presId="urn:microsoft.com/office/officeart/2005/8/layout/orgChart1"/>
    <dgm:cxn modelId="{EB489F2C-2E79-42DB-8184-CE952F118811}" srcId="{3C535A08-131D-4911-894D-3E5BD35D7C66}" destId="{A999E57D-003C-4B2D-9610-C43F85FA4790}" srcOrd="1" destOrd="0" parTransId="{3C56F1FF-173F-4BD1-A0BD-E8A0768A84F6}" sibTransId="{3D7F0443-CABC-44AA-911F-F50B6BE05529}"/>
    <dgm:cxn modelId="{7A12A0E4-7D45-1C42-B7E4-C1B86007AB47}" type="presOf" srcId="{313791A0-33F9-4596-8528-D278E19C8088}" destId="{AEDB0B0E-769F-4845-A797-6AF19DE321F3}" srcOrd="0" destOrd="0" presId="urn:microsoft.com/office/officeart/2005/8/layout/orgChart1"/>
    <dgm:cxn modelId="{D9AEF36D-D4D4-F84C-88F0-68AE892AE7A5}" type="presOf" srcId="{CEE9BA44-F3A9-4153-AB58-DDEF87BB988E}" destId="{551504DD-AE57-44DD-AFBC-C24B4528FD8F}" srcOrd="0" destOrd="0" presId="urn:microsoft.com/office/officeart/2005/8/layout/orgChart1"/>
    <dgm:cxn modelId="{AF319C32-B270-4DFC-A707-3D4048C35262}" srcId="{A999E57D-003C-4B2D-9610-C43F85FA4790}" destId="{BC11AFB6-3E9C-4CD5-9ECA-DE2EC9B35880}" srcOrd="2" destOrd="0" parTransId="{D986646D-62FF-40DF-88AA-293180F074B3}" sibTransId="{2C0537B5-7D40-471C-BD2A-4BA389781D03}"/>
    <dgm:cxn modelId="{1D67C920-4662-5546-86CC-5512ED1492DA}" type="presOf" srcId="{DD19B50D-5ABB-48B3-95FE-7AAFCD939D18}" destId="{4A26F548-608F-43CC-A753-DD7D446719A5}" srcOrd="1" destOrd="0" presId="urn:microsoft.com/office/officeart/2005/8/layout/orgChart1"/>
    <dgm:cxn modelId="{9FCB78D9-2C75-7841-ADCB-2E6E44C31ADF}" type="presOf" srcId="{9F72AEB6-D097-4718-8376-CBF829D9C1F6}" destId="{CAF86B23-BFBE-45E6-9B7C-0F84F47AAF3E}" srcOrd="0" destOrd="0" presId="urn:microsoft.com/office/officeart/2005/8/layout/orgChart1"/>
    <dgm:cxn modelId="{EE230553-EDFD-DA4B-869A-F1F50DF8D108}" type="presOf" srcId="{F7228C84-78F3-4DFC-B9FE-72BAFC9763A8}" destId="{E9E41197-349A-4E87-868D-8D3913840397}" srcOrd="1" destOrd="0" presId="urn:microsoft.com/office/officeart/2005/8/layout/orgChart1"/>
    <dgm:cxn modelId="{774AA71A-0F13-DC4B-93B9-8FFE922CA840}" type="presOf" srcId="{FE8BFB5E-0EAA-4BF2-8B03-52AAA25B5107}" destId="{C46418C9-8FBE-4918-AA99-AF660E3B966D}" srcOrd="1" destOrd="0" presId="urn:microsoft.com/office/officeart/2005/8/layout/orgChart1"/>
    <dgm:cxn modelId="{4BAB2C4F-96B6-A04A-B7C6-E03910F62D6B}" type="presOf" srcId="{ED288592-E58D-4B17-88D6-0F5A8C182166}" destId="{21EA2AFC-05FF-420C-BD13-05DD6D823F7E}" srcOrd="0" destOrd="0" presId="urn:microsoft.com/office/officeart/2005/8/layout/orgChart1"/>
    <dgm:cxn modelId="{60163D45-B5C0-B64A-A5CA-2E0DA82C6431}" type="presOf" srcId="{9C463A7F-F950-4ED7-B49B-B2508D4C69C1}" destId="{4D4DE563-EBDC-47FC-AC37-C7621F511BF3}" srcOrd="0" destOrd="0" presId="urn:microsoft.com/office/officeart/2005/8/layout/orgChart1"/>
    <dgm:cxn modelId="{473DEAEE-2760-554C-B1D5-898D1B4D6C0B}" type="presOf" srcId="{92E1C44C-D7CB-484D-979B-BCA078B1F447}" destId="{BFDABE22-1C22-474D-A2E1-6488A01DD6DA}" srcOrd="0" destOrd="0" presId="urn:microsoft.com/office/officeart/2005/8/layout/orgChart1"/>
    <dgm:cxn modelId="{AB75D9C2-D7B7-6C4A-85F7-86E620E82626}" type="presOf" srcId="{9C463A7F-F950-4ED7-B49B-B2508D4C69C1}" destId="{C125DD6F-2683-41D1-8C29-62DBBC3A8933}" srcOrd="1" destOrd="0" presId="urn:microsoft.com/office/officeart/2005/8/layout/orgChart1"/>
    <dgm:cxn modelId="{90812191-C3FE-A640-A173-31265E1D81FC}" type="presOf" srcId="{A7D5F31B-5FE1-409F-9D44-25247E9F7FC4}" destId="{EDDB17B8-95ED-4DA4-97D1-82D69EC73386}" srcOrd="0" destOrd="0" presId="urn:microsoft.com/office/officeart/2005/8/layout/orgChart1"/>
    <dgm:cxn modelId="{A557138B-D627-3945-8009-A44FB35E59D6}" type="presOf" srcId="{DD19B50D-5ABB-48B3-95FE-7AAFCD939D18}" destId="{B03EB839-9961-4E8C-8DE5-F579199DDD34}" srcOrd="0" destOrd="0" presId="urn:microsoft.com/office/officeart/2005/8/layout/orgChart1"/>
    <dgm:cxn modelId="{6307F872-B09A-454E-967E-52D136E50A33}" type="presOf" srcId="{D986646D-62FF-40DF-88AA-293180F074B3}" destId="{1881924D-C43A-4C84-9E0D-75CD381B634B}" srcOrd="0" destOrd="0" presId="urn:microsoft.com/office/officeart/2005/8/layout/orgChart1"/>
    <dgm:cxn modelId="{D034FABD-2595-674E-BC6C-643323ED50EA}" type="presOf" srcId="{D36B45DF-1731-4AC9-AA9D-8ECCC69B16A4}" destId="{7E634F78-47EB-49B4-98E4-8C2E3145290A}" srcOrd="0" destOrd="0" presId="urn:microsoft.com/office/officeart/2005/8/layout/orgChart1"/>
    <dgm:cxn modelId="{8F08447D-867F-4EBC-BAC6-74C828E511A5}" srcId="{BC11AFB6-3E9C-4CD5-9ECA-DE2EC9B35880}" destId="{E3D38A09-0E46-4DFF-8BE9-ACD771D2AB5C}" srcOrd="2" destOrd="0" parTransId="{AE4C8EDF-A57F-40FC-BF68-CAA2392BD49B}" sibTransId="{F74CCD39-EEF1-4612-BD92-AFF47C6AC9EF}"/>
    <dgm:cxn modelId="{CC1E5D1F-8605-4F4E-9D1C-D12AD5AE241B}" type="presOf" srcId="{D91C1597-E1E3-44BF-8227-4C9CAB06D268}" destId="{7BFD5C1F-E4C9-41E3-980E-182B02C52089}" srcOrd="0" destOrd="0" presId="urn:microsoft.com/office/officeart/2005/8/layout/orgChart1"/>
    <dgm:cxn modelId="{A7382893-9384-F541-A3AC-29CA8A1F1A38}" type="presOf" srcId="{8F4D1E46-7A6E-44B4-8B4F-B89799184E87}" destId="{A2E30A78-7224-4B5C-A6DB-A43109011583}" srcOrd="0" destOrd="0" presId="urn:microsoft.com/office/officeart/2005/8/layout/orgChart1"/>
    <dgm:cxn modelId="{D4DA6597-7EAB-3845-8A56-5A12B2EC4355}" type="presOf" srcId="{AC77CDEC-6CD8-4C23-86B1-CA727B1D3812}" destId="{3F3C5B10-0074-4FCB-B691-07EA465E3C7A}" srcOrd="0" destOrd="0" presId="urn:microsoft.com/office/officeart/2005/8/layout/orgChart1"/>
    <dgm:cxn modelId="{83E35AA7-6D25-844C-9085-3F97EFAF8795}" srcId="{9C463A7F-F950-4ED7-B49B-B2508D4C69C1}" destId="{E7E91A57-1A1F-204E-9C54-37D6A4B9DD63}" srcOrd="2" destOrd="0" parTransId="{00DC3DDB-FC09-3B4F-98D3-A33AD20F3358}" sibTransId="{3B748D14-D7C8-0C43-8AD6-E7813146B3A7}"/>
    <dgm:cxn modelId="{2B648420-2F85-EB4A-A67C-7864C8992CAE}" type="presOf" srcId="{A7D5F31B-5FE1-409F-9D44-25247E9F7FC4}" destId="{5B9E2E28-B2E7-402E-AC63-D0D4C7E8C84C}" srcOrd="1" destOrd="0" presId="urn:microsoft.com/office/officeart/2005/8/layout/orgChart1"/>
    <dgm:cxn modelId="{445947F4-0E8D-2849-BA85-C414D8C2FD7A}" type="presOf" srcId="{386CCBD0-F17B-4D00-A3CB-A1D1AD771D2E}" destId="{46A392FF-3596-45B1-A161-AAC68634AC88}" srcOrd="1" destOrd="0" presId="urn:microsoft.com/office/officeart/2005/8/layout/orgChart1"/>
    <dgm:cxn modelId="{5C7C8FC3-3980-7447-8E4D-095515790163}" type="presOf" srcId="{180B8BA7-D173-4EE7-9082-03A66D24E455}" destId="{A8E3BDAD-7301-4AF8-BA47-E9D4D2239851}" srcOrd="0" destOrd="0" presId="urn:microsoft.com/office/officeart/2005/8/layout/orgChart1"/>
    <dgm:cxn modelId="{29CEC615-48EB-420C-BD57-693304B68527}" srcId="{9C463A7F-F950-4ED7-B49B-B2508D4C69C1}" destId="{ED288592-E58D-4B17-88D6-0F5A8C182166}" srcOrd="3" destOrd="0" parTransId="{CC9883B4-41DA-4A84-B533-441F6CCCD86E}" sibTransId="{B201865B-5FB8-4114-A7FA-77CCD9157DF1}"/>
    <dgm:cxn modelId="{EAA7E1FF-F04E-4690-9CE2-B093ECDCF7C6}" srcId="{F7228C84-78F3-4DFC-B9FE-72BAFC9763A8}" destId="{386CCBD0-F17B-4D00-A3CB-A1D1AD771D2E}" srcOrd="1" destOrd="0" parTransId="{8F4D1E46-7A6E-44B4-8B4F-B89799184E87}" sibTransId="{A63136D9-5E77-4D0D-BCDD-CA03884F1F67}"/>
    <dgm:cxn modelId="{E3E14969-0F9C-FC45-9875-C2F334535BA1}" type="presOf" srcId="{3C535A08-131D-4911-894D-3E5BD35D7C66}" destId="{B0761962-DAFB-42B1-ADBE-A44E1F388465}" srcOrd="0" destOrd="0" presId="urn:microsoft.com/office/officeart/2005/8/layout/orgChart1"/>
    <dgm:cxn modelId="{453A8372-2021-D149-9DA1-C80B9A0ADE32}" type="presOf" srcId="{E3D38A09-0E46-4DFF-8BE9-ACD771D2AB5C}" destId="{F7BACB96-1ACA-4299-9FD9-1FF6B61F3938}" srcOrd="0" destOrd="0" presId="urn:microsoft.com/office/officeart/2005/8/layout/orgChart1"/>
    <dgm:cxn modelId="{A7002682-E63A-0E46-A27C-A07524480CA8}" type="presOf" srcId="{AC77CDEC-6CD8-4C23-86B1-CA727B1D3812}" destId="{827F013D-1095-4D7C-A62C-85517312D4F2}" srcOrd="1" destOrd="0" presId="urn:microsoft.com/office/officeart/2005/8/layout/orgChart1"/>
    <dgm:cxn modelId="{7D310902-F1C9-4FE5-B3B8-2436B66EED42}" srcId="{BC11AFB6-3E9C-4CD5-9ECA-DE2EC9B35880}" destId="{A7D5F31B-5FE1-409F-9D44-25247E9F7FC4}" srcOrd="0" destOrd="0" parTransId="{D54FA339-FFFD-4E44-80A2-E21B9A299D03}" sibTransId="{BFF23C23-1442-4714-A25B-68B5B454D3D9}"/>
    <dgm:cxn modelId="{177A0674-456D-2644-9B7E-11D3DB993A03}" type="presOf" srcId="{BC11AFB6-3E9C-4CD5-9ECA-DE2EC9B35880}" destId="{24A5BDBF-D4D7-4739-A557-8991F5D26635}" srcOrd="1" destOrd="0" presId="urn:microsoft.com/office/officeart/2005/8/layout/orgChart1"/>
    <dgm:cxn modelId="{129C652E-8268-47EF-8B00-0AF065977ADF}" srcId="{BC11AFB6-3E9C-4CD5-9ECA-DE2EC9B35880}" destId="{D36B45DF-1731-4AC9-AA9D-8ECCC69B16A4}" srcOrd="1" destOrd="0" parTransId="{CEE9BA44-F3A9-4153-AB58-DDEF87BB988E}" sibTransId="{8A799DE1-C4AE-4616-925D-7BEFBEA27562}"/>
    <dgm:cxn modelId="{0018ADCA-8B58-5243-AE03-E518AD86F7B0}" type="presOf" srcId="{D54FA339-FFFD-4E44-80A2-E21B9A299D03}" destId="{C043F65E-DCDF-461F-800C-0E44266C144D}" srcOrd="0" destOrd="0" presId="urn:microsoft.com/office/officeart/2005/8/layout/orgChart1"/>
    <dgm:cxn modelId="{9E750654-0E52-9D48-B1B5-A8552BCE482C}" type="presOf" srcId="{F7228C84-78F3-4DFC-B9FE-72BAFC9763A8}" destId="{4061CE9E-793E-4D2C-83E4-D468E8D80181}" srcOrd="0" destOrd="0" presId="urn:microsoft.com/office/officeart/2005/8/layout/orgChart1"/>
    <dgm:cxn modelId="{74064119-9920-BE4A-8C2D-2D1C86C2940B}" type="presOf" srcId="{92E1C44C-D7CB-484D-979B-BCA078B1F447}" destId="{4C8D20AC-A59B-40E6-AC34-0BD4597EB2EE}" srcOrd="1" destOrd="0" presId="urn:microsoft.com/office/officeart/2005/8/layout/orgChart1"/>
    <dgm:cxn modelId="{A6724C6B-E5FC-1146-8F77-ECAB364DE73E}" type="presOf" srcId="{BC11AFB6-3E9C-4CD5-9ECA-DE2EC9B35880}" destId="{34EC2953-EE1B-4991-9447-618FF2F65FAB}" srcOrd="0" destOrd="0" presId="urn:microsoft.com/office/officeart/2005/8/layout/orgChart1"/>
    <dgm:cxn modelId="{7704B00F-F77E-4ACE-8A1E-0984BE0E9445}" srcId="{9C463A7F-F950-4ED7-B49B-B2508D4C69C1}" destId="{DD19B50D-5ABB-48B3-95FE-7AAFCD939D18}" srcOrd="1" destOrd="0" parTransId="{313791A0-33F9-4596-8528-D278E19C8088}" sibTransId="{6019F46F-E379-4EFC-8AB4-B31DCDA43F53}"/>
    <dgm:cxn modelId="{C4CF7306-BC74-884D-9EA9-67B59B76E381}" type="presOf" srcId="{F26050D2-47F3-446E-9881-A04E51A56B62}" destId="{33351F4C-163F-42E1-BD87-7317E3EF23D2}" srcOrd="0" destOrd="0" presId="urn:microsoft.com/office/officeart/2005/8/layout/orgChart1"/>
    <dgm:cxn modelId="{4D088545-9E63-8043-917A-6839C859F492}" type="presOf" srcId="{CC9883B4-41DA-4A84-B533-441F6CCCD86E}" destId="{2DF0E87D-7708-4DBD-BF0B-A2D82F98B25F}" srcOrd="0" destOrd="0" presId="urn:microsoft.com/office/officeart/2005/8/layout/orgChart1"/>
    <dgm:cxn modelId="{500FA254-B333-401D-85E3-814ABAD98173}" srcId="{974FF7C4-7E8A-4BC7-8032-2B28B2976E6D}" destId="{3C535A08-131D-4911-894D-3E5BD35D7C66}" srcOrd="0" destOrd="0" parTransId="{23984CA8-6509-4B96-BFD1-1B637146CADE}" sibTransId="{C22C6F60-2CC4-43CB-9E2A-48A55492CD80}"/>
    <dgm:cxn modelId="{DEE4E215-1F82-0C49-A530-69A7A8EB13E4}" type="presOf" srcId="{08EEE57B-435B-46AE-AE27-11A9072C24A3}" destId="{AF4CC754-5EB7-4CB0-A20A-37E189BE470C}" srcOrd="0" destOrd="0" presId="urn:microsoft.com/office/officeart/2005/8/layout/orgChart1"/>
    <dgm:cxn modelId="{9396E262-5AF4-4442-A264-B65CD8AF33D9}" srcId="{3C535A08-131D-4911-894D-3E5BD35D7C66}" destId="{F7228C84-78F3-4DFC-B9FE-72BAFC9763A8}" srcOrd="0" destOrd="0" parTransId="{B4985CD8-0B45-4522-AD85-16B8BDA22909}" sibTransId="{39ED00EE-F2F1-4C9F-8054-4A586509BEE3}"/>
    <dgm:cxn modelId="{FD1C3751-D87A-F242-83B4-FFAB99ACF2A2}" type="presOf" srcId="{ED288592-E58D-4B17-88D6-0F5A8C182166}" destId="{1DF85EBE-2B75-4BF0-A059-0671321150D0}" srcOrd="1" destOrd="0" presId="urn:microsoft.com/office/officeart/2005/8/layout/orgChart1"/>
    <dgm:cxn modelId="{87B9B0A8-B3A0-0545-A1D7-5567B6881C68}" type="presOf" srcId="{E7E91A57-1A1F-204E-9C54-37D6A4B9DD63}" destId="{9D8793E5-0A65-4148-B038-1A7D08FDD7B3}" srcOrd="1" destOrd="0" presId="urn:microsoft.com/office/officeart/2005/8/layout/orgChart1"/>
    <dgm:cxn modelId="{F8709882-943B-9148-83AB-FB9C85159FE6}" type="presOf" srcId="{E3D38A09-0E46-4DFF-8BE9-ACD771D2AB5C}" destId="{21540164-1625-4B5A-89E2-1F1559975A67}" srcOrd="1" destOrd="0" presId="urn:microsoft.com/office/officeart/2005/8/layout/orgChart1"/>
    <dgm:cxn modelId="{7A199DCC-796B-8B45-AAF3-764C73C136C7}" type="presOf" srcId="{974FF7C4-7E8A-4BC7-8032-2B28B2976E6D}" destId="{7239A317-594B-4AA5-9D64-DB3EE7DAEAEF}" srcOrd="0" destOrd="0" presId="urn:microsoft.com/office/officeart/2005/8/layout/orgChart1"/>
    <dgm:cxn modelId="{4B27A11D-50E6-BA46-8424-2720065139AF}" type="presOf" srcId="{43B43421-AF0A-4D03-8E0D-D0DFF80CB6FC}" destId="{136F2FD9-72EB-4860-A85A-19BC17512697}" srcOrd="0" destOrd="0" presId="urn:microsoft.com/office/officeart/2005/8/layout/orgChart1"/>
    <dgm:cxn modelId="{86726BCA-5531-914C-A283-C1740DCDC2F5}" type="presOf" srcId="{D36B45DF-1731-4AC9-AA9D-8ECCC69B16A4}" destId="{F9C9BFB3-7417-42B6-B604-B97830DD1DA0}" srcOrd="1" destOrd="0" presId="urn:microsoft.com/office/officeart/2005/8/layout/orgChart1"/>
    <dgm:cxn modelId="{E72E3C22-4F23-264C-BE76-9A67C31E9514}" type="presOf" srcId="{D91C1597-E1E3-44BF-8227-4C9CAB06D268}" destId="{2D8AFC2D-C221-470D-BCD2-5F4D3450E61C}" srcOrd="1" destOrd="0" presId="urn:microsoft.com/office/officeart/2005/8/layout/orgChart1"/>
    <dgm:cxn modelId="{43A2729C-7A09-E347-8AD2-4666528BE9FA}" type="presOf" srcId="{A999E57D-003C-4B2D-9610-C43F85FA4790}" destId="{E7BF59DB-699F-4F66-9736-944F69C975DE}" srcOrd="1" destOrd="0" presId="urn:microsoft.com/office/officeart/2005/8/layout/orgChart1"/>
    <dgm:cxn modelId="{C19E6F6B-EAC1-4D22-985F-8F6AD3B58372}" srcId="{9C463A7F-F950-4ED7-B49B-B2508D4C69C1}" destId="{FE8BFB5E-0EAA-4BF2-8B03-52AAA25B5107}" srcOrd="0" destOrd="0" parTransId="{08EEE57B-435B-46AE-AE27-11A9072C24A3}" sibTransId="{BDB2A0C8-86EF-4769-A657-019791CEFB18}"/>
    <dgm:cxn modelId="{E87AF493-E8AD-A145-8F35-715DF1A581A6}" type="presOf" srcId="{FE8BFB5E-0EAA-4BF2-8B03-52AAA25B5107}" destId="{B5A87945-FBA4-40F1-99B1-AD4454FDF9FC}" srcOrd="0" destOrd="0" presId="urn:microsoft.com/office/officeart/2005/8/layout/orgChart1"/>
    <dgm:cxn modelId="{8BA6A4BB-ABE7-3046-AC11-553D9445CFB2}" type="presOf" srcId="{386CCBD0-F17B-4D00-A3CB-A1D1AD771D2E}" destId="{139385F1-BA99-4FC1-9D75-AB159F52D346}" srcOrd="0" destOrd="0" presId="urn:microsoft.com/office/officeart/2005/8/layout/orgChart1"/>
    <dgm:cxn modelId="{29B29102-8CA8-4D3E-8F73-729248BD7976}" srcId="{3C535A08-131D-4911-894D-3E5BD35D7C66}" destId="{9C463A7F-F950-4ED7-B49B-B2508D4C69C1}" srcOrd="2" destOrd="0" parTransId="{9F72AEB6-D097-4718-8376-CBF829D9C1F6}" sibTransId="{4408A17C-20FB-4FF1-B9A7-2BB31B22A4BE}"/>
    <dgm:cxn modelId="{EFC41C35-09ED-DD4F-AB2C-193FBD7E9782}" type="presOf" srcId="{3C535A08-131D-4911-894D-3E5BD35D7C66}" destId="{3F6A7C34-EF56-42B0-B5D8-F9D6931B399E}" srcOrd="1" destOrd="0" presId="urn:microsoft.com/office/officeart/2005/8/layout/orgChart1"/>
    <dgm:cxn modelId="{A6344F24-7E20-334B-866F-C3685A50207C}" type="presParOf" srcId="{7239A317-594B-4AA5-9D64-DB3EE7DAEAEF}" destId="{83092EF1-6FEB-4963-B7A0-985B54D12854}" srcOrd="0" destOrd="0" presId="urn:microsoft.com/office/officeart/2005/8/layout/orgChart1"/>
    <dgm:cxn modelId="{8E9182FD-DFAD-CE4A-8EFA-2167B8718C8A}" type="presParOf" srcId="{83092EF1-6FEB-4963-B7A0-985B54D12854}" destId="{A01C8718-8F1C-4D08-B9E8-22C8654E592D}" srcOrd="0" destOrd="0" presId="urn:microsoft.com/office/officeart/2005/8/layout/orgChart1"/>
    <dgm:cxn modelId="{8894834B-21ED-214C-BE27-E542BCCCB1E4}" type="presParOf" srcId="{A01C8718-8F1C-4D08-B9E8-22C8654E592D}" destId="{B0761962-DAFB-42B1-ADBE-A44E1F388465}" srcOrd="0" destOrd="0" presId="urn:microsoft.com/office/officeart/2005/8/layout/orgChart1"/>
    <dgm:cxn modelId="{EAD03D06-7C28-F246-81FC-B7FBF5664109}" type="presParOf" srcId="{A01C8718-8F1C-4D08-B9E8-22C8654E592D}" destId="{3F6A7C34-EF56-42B0-B5D8-F9D6931B399E}" srcOrd="1" destOrd="0" presId="urn:microsoft.com/office/officeart/2005/8/layout/orgChart1"/>
    <dgm:cxn modelId="{6CC17AA2-6C72-3943-A616-367B3F47E7CC}" type="presParOf" srcId="{83092EF1-6FEB-4963-B7A0-985B54D12854}" destId="{71D1EF85-77EF-4827-B8D5-AEBB6B1C9DAE}" srcOrd="1" destOrd="0" presId="urn:microsoft.com/office/officeart/2005/8/layout/orgChart1"/>
    <dgm:cxn modelId="{DAC166E0-F085-B446-81B3-C0D5E11A2C9E}" type="presParOf" srcId="{71D1EF85-77EF-4827-B8D5-AEBB6B1C9DAE}" destId="{17115F23-8DB4-4595-AB4B-B5E111F496F7}" srcOrd="0" destOrd="0" presId="urn:microsoft.com/office/officeart/2005/8/layout/orgChart1"/>
    <dgm:cxn modelId="{95DE6601-CDEB-9645-A3A6-5645131C3424}" type="presParOf" srcId="{71D1EF85-77EF-4827-B8D5-AEBB6B1C9DAE}" destId="{AFCA327F-C6E5-4FB7-8554-ED3AAAAABB19}" srcOrd="1" destOrd="0" presId="urn:microsoft.com/office/officeart/2005/8/layout/orgChart1"/>
    <dgm:cxn modelId="{3D6D642C-818D-3E47-995D-2561DB173F8A}" type="presParOf" srcId="{AFCA327F-C6E5-4FB7-8554-ED3AAAAABB19}" destId="{50E69C7B-B172-40C7-B103-D94ABB7E12E9}" srcOrd="0" destOrd="0" presId="urn:microsoft.com/office/officeart/2005/8/layout/orgChart1"/>
    <dgm:cxn modelId="{62F56448-9772-0B44-BD87-A288C2990BA7}" type="presParOf" srcId="{50E69C7B-B172-40C7-B103-D94ABB7E12E9}" destId="{4061CE9E-793E-4D2C-83E4-D468E8D80181}" srcOrd="0" destOrd="0" presId="urn:microsoft.com/office/officeart/2005/8/layout/orgChart1"/>
    <dgm:cxn modelId="{DC31481C-CB9D-ED46-8AFC-9B0FAC924204}" type="presParOf" srcId="{50E69C7B-B172-40C7-B103-D94ABB7E12E9}" destId="{E9E41197-349A-4E87-868D-8D3913840397}" srcOrd="1" destOrd="0" presId="urn:microsoft.com/office/officeart/2005/8/layout/orgChart1"/>
    <dgm:cxn modelId="{7330DC18-E52D-A54C-B28D-5BDCDD88AF61}" type="presParOf" srcId="{AFCA327F-C6E5-4FB7-8554-ED3AAAAABB19}" destId="{A9331768-FA71-4CAF-864A-AAF7C42CD2FF}" srcOrd="1" destOrd="0" presId="urn:microsoft.com/office/officeart/2005/8/layout/orgChart1"/>
    <dgm:cxn modelId="{923F1FEF-69F7-5E49-8C0B-A54B01787A28}" type="presParOf" srcId="{A9331768-FA71-4CAF-864A-AAF7C42CD2FF}" destId="{136F2FD9-72EB-4860-A85A-19BC17512697}" srcOrd="0" destOrd="0" presId="urn:microsoft.com/office/officeart/2005/8/layout/orgChart1"/>
    <dgm:cxn modelId="{502F390B-1E44-5549-9728-008FB238C57F}" type="presParOf" srcId="{A9331768-FA71-4CAF-864A-AAF7C42CD2FF}" destId="{50EEA95D-82DF-4F80-A5E1-D0FC346FC674}" srcOrd="1" destOrd="0" presId="urn:microsoft.com/office/officeart/2005/8/layout/orgChart1"/>
    <dgm:cxn modelId="{C7938FC4-65F2-E04A-869B-87CF89F50CF8}" type="presParOf" srcId="{50EEA95D-82DF-4F80-A5E1-D0FC346FC674}" destId="{2A8124E8-3D6D-4ECC-8C7A-955AB8EBC77F}" srcOrd="0" destOrd="0" presId="urn:microsoft.com/office/officeart/2005/8/layout/orgChart1"/>
    <dgm:cxn modelId="{16A0C929-74F1-CA49-B281-07B79F1CD35A}" type="presParOf" srcId="{2A8124E8-3D6D-4ECC-8C7A-955AB8EBC77F}" destId="{3F3C5B10-0074-4FCB-B691-07EA465E3C7A}" srcOrd="0" destOrd="0" presId="urn:microsoft.com/office/officeart/2005/8/layout/orgChart1"/>
    <dgm:cxn modelId="{D8E3A29D-5107-1942-8C4D-2A9257D0C9CB}" type="presParOf" srcId="{2A8124E8-3D6D-4ECC-8C7A-955AB8EBC77F}" destId="{827F013D-1095-4D7C-A62C-85517312D4F2}" srcOrd="1" destOrd="0" presId="urn:microsoft.com/office/officeart/2005/8/layout/orgChart1"/>
    <dgm:cxn modelId="{F027B5EB-70BA-784A-B86F-0C263FB7AFFC}" type="presParOf" srcId="{50EEA95D-82DF-4F80-A5E1-D0FC346FC674}" destId="{E0339669-6C2E-4088-BF98-AC3528390769}" srcOrd="1" destOrd="0" presId="urn:microsoft.com/office/officeart/2005/8/layout/orgChart1"/>
    <dgm:cxn modelId="{F9E32C43-6D91-E742-BB27-A43FD6CC7345}" type="presParOf" srcId="{50EEA95D-82DF-4F80-A5E1-D0FC346FC674}" destId="{F51BE941-0770-42E4-99D0-0D0CDC3F4CEC}" srcOrd="2" destOrd="0" presId="urn:microsoft.com/office/officeart/2005/8/layout/orgChart1"/>
    <dgm:cxn modelId="{95F4A95A-EDB5-0D4D-9EEF-B2810A8B43B9}" type="presParOf" srcId="{A9331768-FA71-4CAF-864A-AAF7C42CD2FF}" destId="{A2E30A78-7224-4B5C-A6DB-A43109011583}" srcOrd="2" destOrd="0" presId="urn:microsoft.com/office/officeart/2005/8/layout/orgChart1"/>
    <dgm:cxn modelId="{48F5BD5B-850C-A945-92B2-34119D39EAD6}" type="presParOf" srcId="{A9331768-FA71-4CAF-864A-AAF7C42CD2FF}" destId="{055D46D2-A9D9-4656-8582-BF037583883E}" srcOrd="3" destOrd="0" presId="urn:microsoft.com/office/officeart/2005/8/layout/orgChart1"/>
    <dgm:cxn modelId="{6177AAA5-E782-294C-ACE9-1BEE8CC727F1}" type="presParOf" srcId="{055D46D2-A9D9-4656-8582-BF037583883E}" destId="{20ACE11A-801B-4A76-913B-8B1AA5FF9823}" srcOrd="0" destOrd="0" presId="urn:microsoft.com/office/officeart/2005/8/layout/orgChart1"/>
    <dgm:cxn modelId="{E22626FF-9921-024D-B034-B35548DF1AD9}" type="presParOf" srcId="{20ACE11A-801B-4A76-913B-8B1AA5FF9823}" destId="{139385F1-BA99-4FC1-9D75-AB159F52D346}" srcOrd="0" destOrd="0" presId="urn:microsoft.com/office/officeart/2005/8/layout/orgChart1"/>
    <dgm:cxn modelId="{61FF5228-530C-D94E-835D-68A9F1F7BDB2}" type="presParOf" srcId="{20ACE11A-801B-4A76-913B-8B1AA5FF9823}" destId="{46A392FF-3596-45B1-A161-AAC68634AC88}" srcOrd="1" destOrd="0" presId="urn:microsoft.com/office/officeart/2005/8/layout/orgChart1"/>
    <dgm:cxn modelId="{071BC0BC-9CAD-354E-9038-F5FF994CD4A2}" type="presParOf" srcId="{055D46D2-A9D9-4656-8582-BF037583883E}" destId="{5D37661D-7EAD-4FA7-B538-515E90259812}" srcOrd="1" destOrd="0" presId="urn:microsoft.com/office/officeart/2005/8/layout/orgChart1"/>
    <dgm:cxn modelId="{E0788DC0-760A-264C-8684-685CC0F43E19}" type="presParOf" srcId="{055D46D2-A9D9-4656-8582-BF037583883E}" destId="{197E56CA-6A0F-444E-905B-527AB8A0B3E5}" srcOrd="2" destOrd="0" presId="urn:microsoft.com/office/officeart/2005/8/layout/orgChart1"/>
    <dgm:cxn modelId="{87231AF0-AE62-4346-AF7A-188B11E03E93}" type="presParOf" srcId="{AFCA327F-C6E5-4FB7-8554-ED3AAAAABB19}" destId="{37C2026B-B7BE-4E9B-AC04-81F93F9CEDD0}" srcOrd="2" destOrd="0" presId="urn:microsoft.com/office/officeart/2005/8/layout/orgChart1"/>
    <dgm:cxn modelId="{D44127AA-C845-ED45-B779-7A5EA728D063}" type="presParOf" srcId="{71D1EF85-77EF-4827-B8D5-AEBB6B1C9DAE}" destId="{8335B339-0BE4-4192-B8F4-2C485260C213}" srcOrd="2" destOrd="0" presId="urn:microsoft.com/office/officeart/2005/8/layout/orgChart1"/>
    <dgm:cxn modelId="{62353239-4B57-DB49-8645-4121B240AC0E}" type="presParOf" srcId="{71D1EF85-77EF-4827-B8D5-AEBB6B1C9DAE}" destId="{BFC5368D-DF17-40D4-8599-E9A07F928D0D}" srcOrd="3" destOrd="0" presId="urn:microsoft.com/office/officeart/2005/8/layout/orgChart1"/>
    <dgm:cxn modelId="{9B9995C4-778E-2C46-AE21-5D281143FAC5}" type="presParOf" srcId="{BFC5368D-DF17-40D4-8599-E9A07F928D0D}" destId="{25D037DE-8528-4FD2-94AA-672AD0A2E5EC}" srcOrd="0" destOrd="0" presId="urn:microsoft.com/office/officeart/2005/8/layout/orgChart1"/>
    <dgm:cxn modelId="{CD7E92A6-42B2-BC4A-A20C-3D52548C3EB5}" type="presParOf" srcId="{25D037DE-8528-4FD2-94AA-672AD0A2E5EC}" destId="{C8726532-583F-4FD7-A4FC-280B8E7EF40A}" srcOrd="0" destOrd="0" presId="urn:microsoft.com/office/officeart/2005/8/layout/orgChart1"/>
    <dgm:cxn modelId="{FFF86EA3-6240-F945-B942-6C33CEBE0D1F}" type="presParOf" srcId="{25D037DE-8528-4FD2-94AA-672AD0A2E5EC}" destId="{E7BF59DB-699F-4F66-9736-944F69C975DE}" srcOrd="1" destOrd="0" presId="urn:microsoft.com/office/officeart/2005/8/layout/orgChart1"/>
    <dgm:cxn modelId="{4A532495-AAF5-E14B-9F5B-7AD2140C9691}" type="presParOf" srcId="{BFC5368D-DF17-40D4-8599-E9A07F928D0D}" destId="{C5D4D17A-7CC6-401A-B35E-ABA0939C3616}" srcOrd="1" destOrd="0" presId="urn:microsoft.com/office/officeart/2005/8/layout/orgChart1"/>
    <dgm:cxn modelId="{64477AD9-9355-EF4B-B14E-7C8FBE178A04}" type="presParOf" srcId="{C5D4D17A-7CC6-401A-B35E-ABA0939C3616}" destId="{A8E3BDAD-7301-4AF8-BA47-E9D4D2239851}" srcOrd="0" destOrd="0" presId="urn:microsoft.com/office/officeart/2005/8/layout/orgChart1"/>
    <dgm:cxn modelId="{1B2BA975-2C8D-164A-85DE-C53DFD36E90E}" type="presParOf" srcId="{C5D4D17A-7CC6-401A-B35E-ABA0939C3616}" destId="{D671A879-B119-4740-9276-610EE08B2EF4}" srcOrd="1" destOrd="0" presId="urn:microsoft.com/office/officeart/2005/8/layout/orgChart1"/>
    <dgm:cxn modelId="{305745EC-D152-8F4F-943A-0715DBF53271}" type="presParOf" srcId="{D671A879-B119-4740-9276-610EE08B2EF4}" destId="{D6DC4F34-A9BC-4424-B088-B264227F8256}" srcOrd="0" destOrd="0" presId="urn:microsoft.com/office/officeart/2005/8/layout/orgChart1"/>
    <dgm:cxn modelId="{DB643F85-E4A4-6342-B3F8-D7178E472314}" type="presParOf" srcId="{D6DC4F34-A9BC-4424-B088-B264227F8256}" destId="{BFDABE22-1C22-474D-A2E1-6488A01DD6DA}" srcOrd="0" destOrd="0" presId="urn:microsoft.com/office/officeart/2005/8/layout/orgChart1"/>
    <dgm:cxn modelId="{371F889D-70F7-394E-AE05-10490B350F93}" type="presParOf" srcId="{D6DC4F34-A9BC-4424-B088-B264227F8256}" destId="{4C8D20AC-A59B-40E6-AC34-0BD4597EB2EE}" srcOrd="1" destOrd="0" presId="urn:microsoft.com/office/officeart/2005/8/layout/orgChart1"/>
    <dgm:cxn modelId="{4498445C-8204-4847-BC54-EB48E971B2EC}" type="presParOf" srcId="{D671A879-B119-4740-9276-610EE08B2EF4}" destId="{4FF4B0AA-65C0-4653-A1C0-E5064BC87DCA}" srcOrd="1" destOrd="0" presId="urn:microsoft.com/office/officeart/2005/8/layout/orgChart1"/>
    <dgm:cxn modelId="{8C0D19A9-4045-094B-BBDD-34D7C10DEC20}" type="presParOf" srcId="{D671A879-B119-4740-9276-610EE08B2EF4}" destId="{68E019F6-B2F0-4299-9937-5BAA4D074A93}" srcOrd="2" destOrd="0" presId="urn:microsoft.com/office/officeart/2005/8/layout/orgChart1"/>
    <dgm:cxn modelId="{C790A8CA-6F70-EA44-B3B1-78B2D1927C84}" type="presParOf" srcId="{C5D4D17A-7CC6-401A-B35E-ABA0939C3616}" destId="{33351F4C-163F-42E1-BD87-7317E3EF23D2}" srcOrd="2" destOrd="0" presId="urn:microsoft.com/office/officeart/2005/8/layout/orgChart1"/>
    <dgm:cxn modelId="{5AAB539F-AB1D-6E49-8BAE-F36B5E205176}" type="presParOf" srcId="{C5D4D17A-7CC6-401A-B35E-ABA0939C3616}" destId="{C95EAF95-BE45-4CAD-A924-C45FF88213A5}" srcOrd="3" destOrd="0" presId="urn:microsoft.com/office/officeart/2005/8/layout/orgChart1"/>
    <dgm:cxn modelId="{2E43DB99-F567-2947-9293-5D9CF37E1B6E}" type="presParOf" srcId="{C95EAF95-BE45-4CAD-A924-C45FF88213A5}" destId="{21499E7F-9BEE-4654-9CC3-9AB34A66DFB5}" srcOrd="0" destOrd="0" presId="urn:microsoft.com/office/officeart/2005/8/layout/orgChart1"/>
    <dgm:cxn modelId="{281CC0BB-7C31-4B41-9F0F-1277495FA29C}" type="presParOf" srcId="{21499E7F-9BEE-4654-9CC3-9AB34A66DFB5}" destId="{7BFD5C1F-E4C9-41E3-980E-182B02C52089}" srcOrd="0" destOrd="0" presId="urn:microsoft.com/office/officeart/2005/8/layout/orgChart1"/>
    <dgm:cxn modelId="{534209D5-389A-CE46-B596-ABC464CA7990}" type="presParOf" srcId="{21499E7F-9BEE-4654-9CC3-9AB34A66DFB5}" destId="{2D8AFC2D-C221-470D-BCD2-5F4D3450E61C}" srcOrd="1" destOrd="0" presId="urn:microsoft.com/office/officeart/2005/8/layout/orgChart1"/>
    <dgm:cxn modelId="{5BD32C73-C294-C445-A81E-A01336D092D5}" type="presParOf" srcId="{C95EAF95-BE45-4CAD-A924-C45FF88213A5}" destId="{F0CAA7E7-644A-4A91-93E1-5894B731155A}" srcOrd="1" destOrd="0" presId="urn:microsoft.com/office/officeart/2005/8/layout/orgChart1"/>
    <dgm:cxn modelId="{78608404-0D63-D04C-BA54-25BE37530364}" type="presParOf" srcId="{C95EAF95-BE45-4CAD-A924-C45FF88213A5}" destId="{0BACD29D-AE5C-475A-97CA-A022A1834E0C}" srcOrd="2" destOrd="0" presId="urn:microsoft.com/office/officeart/2005/8/layout/orgChart1"/>
    <dgm:cxn modelId="{B159927C-791E-4447-AE3E-86CB83FA5D87}" type="presParOf" srcId="{C5D4D17A-7CC6-401A-B35E-ABA0939C3616}" destId="{1881924D-C43A-4C84-9E0D-75CD381B634B}" srcOrd="4" destOrd="0" presId="urn:microsoft.com/office/officeart/2005/8/layout/orgChart1"/>
    <dgm:cxn modelId="{1442FB47-D14C-DE43-A4D2-80367E3ED4AA}" type="presParOf" srcId="{C5D4D17A-7CC6-401A-B35E-ABA0939C3616}" destId="{B8F03489-C05E-4318-8219-6C54083C8D13}" srcOrd="5" destOrd="0" presId="urn:microsoft.com/office/officeart/2005/8/layout/orgChart1"/>
    <dgm:cxn modelId="{CDC2287C-5619-8849-A614-29173FDF546E}" type="presParOf" srcId="{B8F03489-C05E-4318-8219-6C54083C8D13}" destId="{6BDA77D1-3155-4C59-9E46-298FAC2EC707}" srcOrd="0" destOrd="0" presId="urn:microsoft.com/office/officeart/2005/8/layout/orgChart1"/>
    <dgm:cxn modelId="{C9738B13-16E1-424E-A819-45184174DB5A}" type="presParOf" srcId="{6BDA77D1-3155-4C59-9E46-298FAC2EC707}" destId="{34EC2953-EE1B-4991-9447-618FF2F65FAB}" srcOrd="0" destOrd="0" presId="urn:microsoft.com/office/officeart/2005/8/layout/orgChart1"/>
    <dgm:cxn modelId="{776B814F-BFB7-3E4E-A9B0-26C41D4FE074}" type="presParOf" srcId="{6BDA77D1-3155-4C59-9E46-298FAC2EC707}" destId="{24A5BDBF-D4D7-4739-A557-8991F5D26635}" srcOrd="1" destOrd="0" presId="urn:microsoft.com/office/officeart/2005/8/layout/orgChart1"/>
    <dgm:cxn modelId="{6B49FDED-ED36-7748-AE9F-C0F52C28BB69}" type="presParOf" srcId="{B8F03489-C05E-4318-8219-6C54083C8D13}" destId="{A6756254-5DAE-41D4-8EAD-981769623897}" srcOrd="1" destOrd="0" presId="urn:microsoft.com/office/officeart/2005/8/layout/orgChart1"/>
    <dgm:cxn modelId="{E0C94EA1-478C-124A-8DD8-0CB30498199D}" type="presParOf" srcId="{A6756254-5DAE-41D4-8EAD-981769623897}" destId="{C043F65E-DCDF-461F-800C-0E44266C144D}" srcOrd="0" destOrd="0" presId="urn:microsoft.com/office/officeart/2005/8/layout/orgChart1"/>
    <dgm:cxn modelId="{43E79398-73F9-CE41-9A06-27D099AC9978}" type="presParOf" srcId="{A6756254-5DAE-41D4-8EAD-981769623897}" destId="{4F2B0B63-4B1E-4957-8100-6EE29DAF1398}" srcOrd="1" destOrd="0" presId="urn:microsoft.com/office/officeart/2005/8/layout/orgChart1"/>
    <dgm:cxn modelId="{3379A1AE-58B8-B341-A4C8-F21070B74BA3}" type="presParOf" srcId="{4F2B0B63-4B1E-4957-8100-6EE29DAF1398}" destId="{157EF13C-D002-45EB-99C0-2F5F327EA670}" srcOrd="0" destOrd="0" presId="urn:microsoft.com/office/officeart/2005/8/layout/orgChart1"/>
    <dgm:cxn modelId="{C8837E8A-2E0F-9140-9DEE-DC9D87B1FBF2}" type="presParOf" srcId="{157EF13C-D002-45EB-99C0-2F5F327EA670}" destId="{EDDB17B8-95ED-4DA4-97D1-82D69EC73386}" srcOrd="0" destOrd="0" presId="urn:microsoft.com/office/officeart/2005/8/layout/orgChart1"/>
    <dgm:cxn modelId="{31A2D0E1-54EC-E147-B0E2-1ED4DACB987D}" type="presParOf" srcId="{157EF13C-D002-45EB-99C0-2F5F327EA670}" destId="{5B9E2E28-B2E7-402E-AC63-D0D4C7E8C84C}" srcOrd="1" destOrd="0" presId="urn:microsoft.com/office/officeart/2005/8/layout/orgChart1"/>
    <dgm:cxn modelId="{036637C1-5609-D645-806F-79FA7EDC737B}" type="presParOf" srcId="{4F2B0B63-4B1E-4957-8100-6EE29DAF1398}" destId="{B3C81C17-75E1-451E-B896-2EB5FE3F0798}" srcOrd="1" destOrd="0" presId="urn:microsoft.com/office/officeart/2005/8/layout/orgChart1"/>
    <dgm:cxn modelId="{41E7D3EF-2A4E-254C-B987-A996E9464E84}" type="presParOf" srcId="{4F2B0B63-4B1E-4957-8100-6EE29DAF1398}" destId="{FC3CCBEC-ACF9-4F1C-BD6A-46AF39FDB32C}" srcOrd="2" destOrd="0" presId="urn:microsoft.com/office/officeart/2005/8/layout/orgChart1"/>
    <dgm:cxn modelId="{80CDF321-1AE7-844C-A044-FBC3FB83DD80}" type="presParOf" srcId="{A6756254-5DAE-41D4-8EAD-981769623897}" destId="{551504DD-AE57-44DD-AFBC-C24B4528FD8F}" srcOrd="2" destOrd="0" presId="urn:microsoft.com/office/officeart/2005/8/layout/orgChart1"/>
    <dgm:cxn modelId="{57830A3F-712E-4444-98EA-C57237255E6B}" type="presParOf" srcId="{A6756254-5DAE-41D4-8EAD-981769623897}" destId="{326F664B-E50A-4F80-8B00-4B3452F67470}" srcOrd="3" destOrd="0" presId="urn:microsoft.com/office/officeart/2005/8/layout/orgChart1"/>
    <dgm:cxn modelId="{0586DEDB-AAA1-9249-BAC8-A44665B8EEEC}" type="presParOf" srcId="{326F664B-E50A-4F80-8B00-4B3452F67470}" destId="{551918C9-821C-4BAD-8E14-B74F1D50313D}" srcOrd="0" destOrd="0" presId="urn:microsoft.com/office/officeart/2005/8/layout/orgChart1"/>
    <dgm:cxn modelId="{18A74668-2780-2743-AE1D-018F778E7C20}" type="presParOf" srcId="{551918C9-821C-4BAD-8E14-B74F1D50313D}" destId="{7E634F78-47EB-49B4-98E4-8C2E3145290A}" srcOrd="0" destOrd="0" presId="urn:microsoft.com/office/officeart/2005/8/layout/orgChart1"/>
    <dgm:cxn modelId="{85318B3B-5E49-CD42-8D92-3CC64F008B97}" type="presParOf" srcId="{551918C9-821C-4BAD-8E14-B74F1D50313D}" destId="{F9C9BFB3-7417-42B6-B604-B97830DD1DA0}" srcOrd="1" destOrd="0" presId="urn:microsoft.com/office/officeart/2005/8/layout/orgChart1"/>
    <dgm:cxn modelId="{CAF8315C-9DC9-4046-8E81-B233CCF0F3B3}" type="presParOf" srcId="{326F664B-E50A-4F80-8B00-4B3452F67470}" destId="{9796E336-148C-420A-9FDB-C24472052281}" srcOrd="1" destOrd="0" presId="urn:microsoft.com/office/officeart/2005/8/layout/orgChart1"/>
    <dgm:cxn modelId="{11FD2A00-F7EB-DE47-9D30-4BF09F95B194}" type="presParOf" srcId="{326F664B-E50A-4F80-8B00-4B3452F67470}" destId="{478B4CBA-0F26-480D-874B-B38EBB0D56B1}" srcOrd="2" destOrd="0" presId="urn:microsoft.com/office/officeart/2005/8/layout/orgChart1"/>
    <dgm:cxn modelId="{467DFF95-311A-4046-B48A-A6D0AA6FF8D4}" type="presParOf" srcId="{A6756254-5DAE-41D4-8EAD-981769623897}" destId="{0CEB0DA4-E49C-49F2-9C73-475DCF74A185}" srcOrd="4" destOrd="0" presId="urn:microsoft.com/office/officeart/2005/8/layout/orgChart1"/>
    <dgm:cxn modelId="{6816D586-3354-6148-8002-CD92BA080F79}" type="presParOf" srcId="{A6756254-5DAE-41D4-8EAD-981769623897}" destId="{E88AFE0F-4E91-4F32-83F6-20E0313A0749}" srcOrd="5" destOrd="0" presId="urn:microsoft.com/office/officeart/2005/8/layout/orgChart1"/>
    <dgm:cxn modelId="{2DC856E1-913E-7F4C-8B64-5A7FB1A214C9}" type="presParOf" srcId="{E88AFE0F-4E91-4F32-83F6-20E0313A0749}" destId="{2C751713-4ED8-4623-8B84-9E0497D03BE5}" srcOrd="0" destOrd="0" presId="urn:microsoft.com/office/officeart/2005/8/layout/orgChart1"/>
    <dgm:cxn modelId="{D241CEEB-3323-9049-B3B6-D776472E6076}" type="presParOf" srcId="{2C751713-4ED8-4623-8B84-9E0497D03BE5}" destId="{F7BACB96-1ACA-4299-9FD9-1FF6B61F3938}" srcOrd="0" destOrd="0" presId="urn:microsoft.com/office/officeart/2005/8/layout/orgChart1"/>
    <dgm:cxn modelId="{9A1B89D8-0347-DD49-A48D-914245956D3A}" type="presParOf" srcId="{2C751713-4ED8-4623-8B84-9E0497D03BE5}" destId="{21540164-1625-4B5A-89E2-1F1559975A67}" srcOrd="1" destOrd="0" presId="urn:microsoft.com/office/officeart/2005/8/layout/orgChart1"/>
    <dgm:cxn modelId="{6A15E7E8-7416-D544-B043-0629E6AB42C1}" type="presParOf" srcId="{E88AFE0F-4E91-4F32-83F6-20E0313A0749}" destId="{5B4DE445-AA7B-46BE-B7AF-5BB6D03E6979}" srcOrd="1" destOrd="0" presId="urn:microsoft.com/office/officeart/2005/8/layout/orgChart1"/>
    <dgm:cxn modelId="{28816A72-837F-974E-8ED6-1C7AEBB75FB5}" type="presParOf" srcId="{E88AFE0F-4E91-4F32-83F6-20E0313A0749}" destId="{8353828F-F3D5-470B-A962-A2BCAD37FA52}" srcOrd="2" destOrd="0" presId="urn:microsoft.com/office/officeart/2005/8/layout/orgChart1"/>
    <dgm:cxn modelId="{8BFAEDD4-E108-C645-AB5B-C71AA8483872}" type="presParOf" srcId="{B8F03489-C05E-4318-8219-6C54083C8D13}" destId="{6D5478EB-A2E3-415F-96CE-C9F884AEC2D9}" srcOrd="2" destOrd="0" presId="urn:microsoft.com/office/officeart/2005/8/layout/orgChart1"/>
    <dgm:cxn modelId="{A600E77F-2B8B-814D-924E-5CDCA52B37CB}" type="presParOf" srcId="{BFC5368D-DF17-40D4-8599-E9A07F928D0D}" destId="{C8D5EF4A-49C0-4182-92F4-38A720042373}" srcOrd="2" destOrd="0" presId="urn:microsoft.com/office/officeart/2005/8/layout/orgChart1"/>
    <dgm:cxn modelId="{CFE5A3F3-3C6F-FE4F-8298-0044260D9252}" type="presParOf" srcId="{71D1EF85-77EF-4827-B8D5-AEBB6B1C9DAE}" destId="{CAF86B23-BFBE-45E6-9B7C-0F84F47AAF3E}" srcOrd="4" destOrd="0" presId="urn:microsoft.com/office/officeart/2005/8/layout/orgChart1"/>
    <dgm:cxn modelId="{7F7B48AC-6324-AC40-A9F8-9270B09A2605}" type="presParOf" srcId="{71D1EF85-77EF-4827-B8D5-AEBB6B1C9DAE}" destId="{B0AABFA2-E6B8-44EF-A067-47CF4ED98B25}" srcOrd="5" destOrd="0" presId="urn:microsoft.com/office/officeart/2005/8/layout/orgChart1"/>
    <dgm:cxn modelId="{D8F8F1A8-DC4A-2841-8BFE-F38ECABD867E}" type="presParOf" srcId="{B0AABFA2-E6B8-44EF-A067-47CF4ED98B25}" destId="{F97940A9-0F23-4295-8409-0B9A02464B6D}" srcOrd="0" destOrd="0" presId="urn:microsoft.com/office/officeart/2005/8/layout/orgChart1"/>
    <dgm:cxn modelId="{8B48F757-C67A-B247-8180-B0C3FF8FC71C}" type="presParOf" srcId="{F97940A9-0F23-4295-8409-0B9A02464B6D}" destId="{4D4DE563-EBDC-47FC-AC37-C7621F511BF3}" srcOrd="0" destOrd="0" presId="urn:microsoft.com/office/officeart/2005/8/layout/orgChart1"/>
    <dgm:cxn modelId="{7254D484-D008-8F4B-808F-1B70FDECAD7B}" type="presParOf" srcId="{F97940A9-0F23-4295-8409-0B9A02464B6D}" destId="{C125DD6F-2683-41D1-8C29-62DBBC3A8933}" srcOrd="1" destOrd="0" presId="urn:microsoft.com/office/officeart/2005/8/layout/orgChart1"/>
    <dgm:cxn modelId="{1C647FDA-91B0-9444-A1A8-2B01CF5DC0D4}" type="presParOf" srcId="{B0AABFA2-E6B8-44EF-A067-47CF4ED98B25}" destId="{7C531646-FA3A-4376-A62B-774CEC17A812}" srcOrd="1" destOrd="0" presId="urn:microsoft.com/office/officeart/2005/8/layout/orgChart1"/>
    <dgm:cxn modelId="{04AE0A6F-D91B-1B49-A407-7C6E8C02FD5B}" type="presParOf" srcId="{7C531646-FA3A-4376-A62B-774CEC17A812}" destId="{AF4CC754-5EB7-4CB0-A20A-37E189BE470C}" srcOrd="0" destOrd="0" presId="urn:microsoft.com/office/officeart/2005/8/layout/orgChart1"/>
    <dgm:cxn modelId="{07D5E03A-AD0F-B749-9192-8F03A78FC9C9}" type="presParOf" srcId="{7C531646-FA3A-4376-A62B-774CEC17A812}" destId="{14E3C95E-0EBC-4D3C-8463-212CB72183F0}" srcOrd="1" destOrd="0" presId="urn:microsoft.com/office/officeart/2005/8/layout/orgChart1"/>
    <dgm:cxn modelId="{E26800CC-E3CD-F048-A8BE-0855425C9127}" type="presParOf" srcId="{14E3C95E-0EBC-4D3C-8463-212CB72183F0}" destId="{B47A30DB-1D68-4A6F-8A65-923B211243ED}" srcOrd="0" destOrd="0" presId="urn:microsoft.com/office/officeart/2005/8/layout/orgChart1"/>
    <dgm:cxn modelId="{C99D0C57-069B-434F-A614-04DFC6A0C17F}" type="presParOf" srcId="{B47A30DB-1D68-4A6F-8A65-923B211243ED}" destId="{B5A87945-FBA4-40F1-99B1-AD4454FDF9FC}" srcOrd="0" destOrd="0" presId="urn:microsoft.com/office/officeart/2005/8/layout/orgChart1"/>
    <dgm:cxn modelId="{6F35D2CF-DFFE-BE46-B5BC-4EC4F69B04E7}" type="presParOf" srcId="{B47A30DB-1D68-4A6F-8A65-923B211243ED}" destId="{C46418C9-8FBE-4918-AA99-AF660E3B966D}" srcOrd="1" destOrd="0" presId="urn:microsoft.com/office/officeart/2005/8/layout/orgChart1"/>
    <dgm:cxn modelId="{B69B3D94-DFA2-414F-A745-EAF42D54402E}" type="presParOf" srcId="{14E3C95E-0EBC-4D3C-8463-212CB72183F0}" destId="{9B39F724-62AB-44F5-86CD-2E33BA848DFE}" srcOrd="1" destOrd="0" presId="urn:microsoft.com/office/officeart/2005/8/layout/orgChart1"/>
    <dgm:cxn modelId="{830DCF48-6216-EB48-A890-037FB04B8E50}" type="presParOf" srcId="{14E3C95E-0EBC-4D3C-8463-212CB72183F0}" destId="{4266256C-80E7-42AF-8E7D-15D01FFCB6B3}" srcOrd="2" destOrd="0" presId="urn:microsoft.com/office/officeart/2005/8/layout/orgChart1"/>
    <dgm:cxn modelId="{4F0E4408-BE1D-A245-988D-2431CF07C00A}" type="presParOf" srcId="{7C531646-FA3A-4376-A62B-774CEC17A812}" destId="{AEDB0B0E-769F-4845-A797-6AF19DE321F3}" srcOrd="2" destOrd="0" presId="urn:microsoft.com/office/officeart/2005/8/layout/orgChart1"/>
    <dgm:cxn modelId="{0D7FE479-BCAE-1A4B-881B-05D04F884048}" type="presParOf" srcId="{7C531646-FA3A-4376-A62B-774CEC17A812}" destId="{F400FF99-9217-4BF3-B537-C207BA7A7DDE}" srcOrd="3" destOrd="0" presId="urn:microsoft.com/office/officeart/2005/8/layout/orgChart1"/>
    <dgm:cxn modelId="{0A1FECC5-DC04-7446-BF97-2FB37D6DC579}" type="presParOf" srcId="{F400FF99-9217-4BF3-B537-C207BA7A7DDE}" destId="{E0752EEE-F111-43AE-BA70-F9731CD99F6D}" srcOrd="0" destOrd="0" presId="urn:microsoft.com/office/officeart/2005/8/layout/orgChart1"/>
    <dgm:cxn modelId="{2D3ABD44-639B-E645-AC46-734843969C2B}" type="presParOf" srcId="{E0752EEE-F111-43AE-BA70-F9731CD99F6D}" destId="{B03EB839-9961-4E8C-8DE5-F579199DDD34}" srcOrd="0" destOrd="0" presId="urn:microsoft.com/office/officeart/2005/8/layout/orgChart1"/>
    <dgm:cxn modelId="{8334B46B-5131-784F-AA10-F6269574428C}" type="presParOf" srcId="{E0752EEE-F111-43AE-BA70-F9731CD99F6D}" destId="{4A26F548-608F-43CC-A753-DD7D446719A5}" srcOrd="1" destOrd="0" presId="urn:microsoft.com/office/officeart/2005/8/layout/orgChart1"/>
    <dgm:cxn modelId="{9ED0EAD9-235C-BD40-A2FD-BCC26F9B5BBE}" type="presParOf" srcId="{F400FF99-9217-4BF3-B537-C207BA7A7DDE}" destId="{F74EB135-0897-4319-8C9B-5D86C9385DDD}" srcOrd="1" destOrd="0" presId="urn:microsoft.com/office/officeart/2005/8/layout/orgChart1"/>
    <dgm:cxn modelId="{3095AE45-AC59-7B40-9223-B3F639A963B4}" type="presParOf" srcId="{F400FF99-9217-4BF3-B537-C207BA7A7DDE}" destId="{C979C994-26C7-4FD7-A93F-7046C343E27F}" srcOrd="2" destOrd="0" presId="urn:microsoft.com/office/officeart/2005/8/layout/orgChart1"/>
    <dgm:cxn modelId="{BE27DE7E-7E65-8E4D-8D97-A409FB826A71}" type="presParOf" srcId="{7C531646-FA3A-4376-A62B-774CEC17A812}" destId="{A015080A-746D-4C45-AC67-A2676DA46898}" srcOrd="4" destOrd="0" presId="urn:microsoft.com/office/officeart/2005/8/layout/orgChart1"/>
    <dgm:cxn modelId="{A2886989-1CBD-8746-AE8A-015C27ECC0F5}" type="presParOf" srcId="{7C531646-FA3A-4376-A62B-774CEC17A812}" destId="{8699C3CC-81F4-5248-8DC2-8CD5FE05B127}" srcOrd="5" destOrd="0" presId="urn:microsoft.com/office/officeart/2005/8/layout/orgChart1"/>
    <dgm:cxn modelId="{38C125FF-911B-294B-8AB9-58D0159C9DEC}" type="presParOf" srcId="{8699C3CC-81F4-5248-8DC2-8CD5FE05B127}" destId="{FD0F31E2-7223-D34E-83F7-CF1CB0088CE9}" srcOrd="0" destOrd="0" presId="urn:microsoft.com/office/officeart/2005/8/layout/orgChart1"/>
    <dgm:cxn modelId="{0DAA0AE6-C7F0-A042-96DD-4A652AEF200A}" type="presParOf" srcId="{FD0F31E2-7223-D34E-83F7-CF1CB0088CE9}" destId="{9BB22FD0-0E0F-F949-BDD1-6D168A2B4DAC}" srcOrd="0" destOrd="0" presId="urn:microsoft.com/office/officeart/2005/8/layout/orgChart1"/>
    <dgm:cxn modelId="{5875B5A2-BDB3-C848-98B3-6A489D8E7819}" type="presParOf" srcId="{FD0F31E2-7223-D34E-83F7-CF1CB0088CE9}" destId="{9D8793E5-0A65-4148-B038-1A7D08FDD7B3}" srcOrd="1" destOrd="0" presId="urn:microsoft.com/office/officeart/2005/8/layout/orgChart1"/>
    <dgm:cxn modelId="{4352921D-693E-6E4D-B3E9-8548A4E2235C}" type="presParOf" srcId="{8699C3CC-81F4-5248-8DC2-8CD5FE05B127}" destId="{6DF34F9C-1560-D543-8D01-8124AB393DBB}" srcOrd="1" destOrd="0" presId="urn:microsoft.com/office/officeart/2005/8/layout/orgChart1"/>
    <dgm:cxn modelId="{339EA0D7-1413-0646-8AE6-DA957BEFCEF6}" type="presParOf" srcId="{8699C3CC-81F4-5248-8DC2-8CD5FE05B127}" destId="{5219D669-ACA9-C643-B0A2-445A903060A2}" srcOrd="2" destOrd="0" presId="urn:microsoft.com/office/officeart/2005/8/layout/orgChart1"/>
    <dgm:cxn modelId="{C46B4BCC-32F7-9645-947F-EF5B795696A0}" type="presParOf" srcId="{7C531646-FA3A-4376-A62B-774CEC17A812}" destId="{2DF0E87D-7708-4DBD-BF0B-A2D82F98B25F}" srcOrd="6" destOrd="0" presId="urn:microsoft.com/office/officeart/2005/8/layout/orgChart1"/>
    <dgm:cxn modelId="{A2ED3FE5-2588-C845-AAF8-68B03CDA40E6}" type="presParOf" srcId="{7C531646-FA3A-4376-A62B-774CEC17A812}" destId="{B6F7FE4B-0A95-46BF-A6DD-C7D2F714DBDE}" srcOrd="7" destOrd="0" presId="urn:microsoft.com/office/officeart/2005/8/layout/orgChart1"/>
    <dgm:cxn modelId="{F91FCF50-0065-B24F-97AF-C5B784CCE971}" type="presParOf" srcId="{B6F7FE4B-0A95-46BF-A6DD-C7D2F714DBDE}" destId="{56FD24DD-E798-44B5-ADE5-27554BE8DDC5}" srcOrd="0" destOrd="0" presId="urn:microsoft.com/office/officeart/2005/8/layout/orgChart1"/>
    <dgm:cxn modelId="{BAB25CBD-72B5-DB45-A7C2-E67AD1151E83}" type="presParOf" srcId="{56FD24DD-E798-44B5-ADE5-27554BE8DDC5}" destId="{21EA2AFC-05FF-420C-BD13-05DD6D823F7E}" srcOrd="0" destOrd="0" presId="urn:microsoft.com/office/officeart/2005/8/layout/orgChart1"/>
    <dgm:cxn modelId="{A7DF491C-9633-BE4D-A95C-A696D26280EF}" type="presParOf" srcId="{56FD24DD-E798-44B5-ADE5-27554BE8DDC5}" destId="{1DF85EBE-2B75-4BF0-A059-0671321150D0}" srcOrd="1" destOrd="0" presId="urn:microsoft.com/office/officeart/2005/8/layout/orgChart1"/>
    <dgm:cxn modelId="{584BF4A0-FAC3-AB44-B316-8AED339E7665}" type="presParOf" srcId="{B6F7FE4B-0A95-46BF-A6DD-C7D2F714DBDE}" destId="{30E09DB7-10EE-4236-8B3F-90198D6B9F12}" srcOrd="1" destOrd="0" presId="urn:microsoft.com/office/officeart/2005/8/layout/orgChart1"/>
    <dgm:cxn modelId="{840BEEE6-ABE6-7F48-9DE0-EE6425E2621D}" type="presParOf" srcId="{B6F7FE4B-0A95-46BF-A6DD-C7D2F714DBDE}" destId="{C85E437C-EED8-4917-B277-48EA3169F910}" srcOrd="2" destOrd="0" presId="urn:microsoft.com/office/officeart/2005/8/layout/orgChart1"/>
    <dgm:cxn modelId="{5D920621-9E11-0543-BB08-292BD86CACCB}" type="presParOf" srcId="{B0AABFA2-E6B8-44EF-A067-47CF4ED98B25}" destId="{60F5A620-6310-4449-915F-E380E7EBDD6E}" srcOrd="2" destOrd="0" presId="urn:microsoft.com/office/officeart/2005/8/layout/orgChart1"/>
    <dgm:cxn modelId="{9D8A7C36-A010-0340-9C0B-68CD7A5C9B9A}" type="presParOf" srcId="{83092EF1-6FEB-4963-B7A0-985B54D12854}" destId="{E0FFC7F8-33FE-4F13-BA94-2979EDB1B23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74FF7C4-7E8A-4BC7-8032-2B28B2976E6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C535A08-131D-4911-894D-3E5BD35D7C66}">
      <dgm:prSet phldrT="[Text]"/>
      <dgm:spPr/>
      <dgm:t>
        <a:bodyPr/>
        <a:lstStyle/>
        <a:p>
          <a:r>
            <a:rPr lang="en-US"/>
            <a:t>Arkansas Licensure</a:t>
          </a:r>
        </a:p>
      </dgm:t>
    </dgm:pt>
    <dgm:pt modelId="{23984CA8-6509-4B96-BFD1-1B637146CADE}" type="parTrans" cxnId="{500FA254-B333-401D-85E3-814ABAD98173}">
      <dgm:prSet/>
      <dgm:spPr/>
      <dgm:t>
        <a:bodyPr/>
        <a:lstStyle/>
        <a:p>
          <a:endParaRPr lang="en-US"/>
        </a:p>
      </dgm:t>
    </dgm:pt>
    <dgm:pt modelId="{C22C6F60-2CC4-43CB-9E2A-48A55492CD80}" type="sibTrans" cxnId="{500FA254-B333-401D-85E3-814ABAD98173}">
      <dgm:prSet/>
      <dgm:spPr/>
      <dgm:t>
        <a:bodyPr/>
        <a:lstStyle/>
        <a:p>
          <a:endParaRPr lang="en-US"/>
        </a:p>
      </dgm:t>
    </dgm:pt>
    <dgm:pt modelId="{F7228C84-78F3-4DFC-B9FE-72BAFC9763A8}">
      <dgm:prSet phldrT="[Text]"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Traditional   </a:t>
          </a:r>
          <a:endParaRPr lang="en-US" sz="1400" b="1" dirty="0" smtClean="0">
            <a:solidFill>
              <a:schemeClr val="tx1"/>
            </a:solidFill>
          </a:endParaRPr>
        </a:p>
        <a:p>
          <a:r>
            <a:rPr lang="en-US" sz="1400" b="1" dirty="0" smtClean="0">
              <a:solidFill>
                <a:schemeClr val="tx1"/>
              </a:solidFill>
            </a:rPr>
            <a:t> (G</a:t>
          </a:r>
          <a:r>
            <a:rPr lang="en-US" sz="1400" b="1" dirty="0">
              <a:solidFill>
                <a:schemeClr val="tx1"/>
              </a:solidFill>
            </a:rPr>
            <a:t>, </a:t>
          </a:r>
          <a:r>
            <a:rPr lang="en-US" sz="1400" b="1" dirty="0" smtClean="0">
              <a:solidFill>
                <a:schemeClr val="tx1"/>
              </a:solidFill>
            </a:rPr>
            <a:t> M )</a:t>
          </a:r>
          <a:endParaRPr lang="en-US" sz="1400" b="1" dirty="0">
            <a:solidFill>
              <a:schemeClr val="tx1"/>
            </a:solidFill>
          </a:endParaRPr>
        </a:p>
      </dgm:t>
    </dgm:pt>
    <dgm:pt modelId="{B4985CD8-0B45-4522-AD85-16B8BDA22909}" type="parTrans" cxnId="{9396E262-5AF4-4442-A264-B65CD8AF33D9}">
      <dgm:prSet/>
      <dgm:spPr/>
      <dgm:t>
        <a:bodyPr/>
        <a:lstStyle/>
        <a:p>
          <a:endParaRPr lang="en-US"/>
        </a:p>
      </dgm:t>
    </dgm:pt>
    <dgm:pt modelId="{39ED00EE-F2F1-4C9F-8054-4A586509BEE3}" type="sibTrans" cxnId="{9396E262-5AF4-4442-A264-B65CD8AF33D9}">
      <dgm:prSet/>
      <dgm:spPr/>
      <dgm:t>
        <a:bodyPr/>
        <a:lstStyle/>
        <a:p>
          <a:endParaRPr lang="en-US"/>
        </a:p>
      </dgm:t>
    </dgm:pt>
    <dgm:pt modelId="{A999E57D-003C-4B2D-9610-C43F85FA4790}">
      <dgm:prSet phldrT="[Text]"/>
      <dgm:spPr/>
      <dgm:t>
        <a:bodyPr/>
        <a:lstStyle/>
        <a:p>
          <a:r>
            <a:rPr lang="en-US"/>
            <a:t>Nontraditional  (post-bacc)</a:t>
          </a:r>
        </a:p>
      </dgm:t>
    </dgm:pt>
    <dgm:pt modelId="{3C56F1FF-173F-4BD1-A0BD-E8A0768A84F6}" type="parTrans" cxnId="{EB489F2C-2E79-42DB-8184-CE952F118811}">
      <dgm:prSet/>
      <dgm:spPr/>
      <dgm:t>
        <a:bodyPr/>
        <a:lstStyle/>
        <a:p>
          <a:endParaRPr lang="en-US"/>
        </a:p>
      </dgm:t>
    </dgm:pt>
    <dgm:pt modelId="{3D7F0443-CABC-44AA-911F-F50B6BE05529}" type="sibTrans" cxnId="{EB489F2C-2E79-42DB-8184-CE952F118811}">
      <dgm:prSet/>
      <dgm:spPr/>
      <dgm:t>
        <a:bodyPr/>
        <a:lstStyle/>
        <a:p>
          <a:endParaRPr lang="en-US"/>
        </a:p>
      </dgm:t>
    </dgm:pt>
    <dgm:pt modelId="{9C463A7F-F950-4ED7-B49B-B2508D4C69C1}">
      <dgm:prSet phldrT="[Text]"/>
      <dgm:spPr/>
      <dgm:t>
        <a:bodyPr/>
        <a:lstStyle/>
        <a:p>
          <a:r>
            <a:rPr lang="en-US" dirty="0"/>
            <a:t>Other Routes</a:t>
          </a:r>
        </a:p>
      </dgm:t>
    </dgm:pt>
    <dgm:pt modelId="{9F72AEB6-D097-4718-8376-CBF829D9C1F6}" type="parTrans" cxnId="{29B29102-8CA8-4D3E-8F73-729248BD7976}">
      <dgm:prSet/>
      <dgm:spPr/>
      <dgm:t>
        <a:bodyPr/>
        <a:lstStyle/>
        <a:p>
          <a:endParaRPr lang="en-US"/>
        </a:p>
      </dgm:t>
    </dgm:pt>
    <dgm:pt modelId="{4408A17C-20FB-4FF1-B9A7-2BB31B22A4BE}" type="sibTrans" cxnId="{29B29102-8CA8-4D3E-8F73-729248BD7976}">
      <dgm:prSet/>
      <dgm:spPr/>
      <dgm:t>
        <a:bodyPr/>
        <a:lstStyle/>
        <a:p>
          <a:endParaRPr lang="en-US"/>
        </a:p>
      </dgm:t>
    </dgm:pt>
    <dgm:pt modelId="{AC77CDEC-6CD8-4C23-86B1-CA727B1D3812}">
      <dgm:prSet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In-state IHEs (21)</a:t>
          </a:r>
        </a:p>
      </dgm:t>
    </dgm:pt>
    <dgm:pt modelId="{43B43421-AF0A-4D03-8E0D-D0DFF80CB6FC}" type="parTrans" cxnId="{18386966-2218-4031-AB6D-ACF06877E041}">
      <dgm:prSet/>
      <dgm:spPr/>
      <dgm:t>
        <a:bodyPr/>
        <a:lstStyle/>
        <a:p>
          <a:endParaRPr lang="en-US"/>
        </a:p>
      </dgm:t>
    </dgm:pt>
    <dgm:pt modelId="{32B9B6C0-04BD-4399-A741-68CDDACD28BD}" type="sibTrans" cxnId="{18386966-2218-4031-AB6D-ACF06877E041}">
      <dgm:prSet/>
      <dgm:spPr/>
      <dgm:t>
        <a:bodyPr/>
        <a:lstStyle/>
        <a:p>
          <a:endParaRPr lang="en-US"/>
        </a:p>
      </dgm:t>
    </dgm:pt>
    <dgm:pt modelId="{386CCBD0-F17B-4D00-A3CB-A1D1AD771D2E}">
      <dgm:prSet/>
      <dgm:spPr/>
      <dgm:t>
        <a:bodyPr/>
        <a:lstStyle/>
        <a:p>
          <a:r>
            <a:rPr lang="en-US"/>
            <a:t>Out-of-State IHEs (3)</a:t>
          </a:r>
        </a:p>
      </dgm:t>
    </dgm:pt>
    <dgm:pt modelId="{8F4D1E46-7A6E-44B4-8B4F-B89799184E87}" type="parTrans" cxnId="{EAA7E1FF-F04E-4690-9CE2-B093ECDCF7C6}">
      <dgm:prSet/>
      <dgm:spPr/>
      <dgm:t>
        <a:bodyPr/>
        <a:lstStyle/>
        <a:p>
          <a:endParaRPr lang="en-US"/>
        </a:p>
      </dgm:t>
    </dgm:pt>
    <dgm:pt modelId="{A63136D9-5E77-4D0D-BCDD-CA03884F1F67}" type="sibTrans" cxnId="{EAA7E1FF-F04E-4690-9CE2-B093ECDCF7C6}">
      <dgm:prSet/>
      <dgm:spPr/>
      <dgm:t>
        <a:bodyPr/>
        <a:lstStyle/>
        <a:p>
          <a:endParaRPr lang="en-US"/>
        </a:p>
      </dgm:t>
    </dgm:pt>
    <dgm:pt modelId="{92E1C44C-D7CB-484D-979B-BCA078B1F447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en-US" sz="1600" dirty="0">
              <a:solidFill>
                <a:sysClr val="windowText" lastClr="000000"/>
              </a:solidFill>
            </a:rPr>
            <a:t>In-State IHEs       </a:t>
          </a:r>
          <a:r>
            <a:rPr lang="en-US" sz="1200" dirty="0">
              <a:solidFill>
                <a:sysClr val="windowText" lastClr="000000"/>
              </a:solidFill>
            </a:rPr>
            <a:t>(MAT, MEd, MTLL</a:t>
          </a:r>
          <a:r>
            <a:rPr lang="en-US" sz="1000" dirty="0">
              <a:solidFill>
                <a:sysClr val="windowText" lastClr="000000"/>
              </a:solidFill>
            </a:rPr>
            <a:t>)</a:t>
          </a:r>
        </a:p>
      </dgm:t>
    </dgm:pt>
    <dgm:pt modelId="{180B8BA7-D173-4EE7-9082-03A66D24E455}" type="parTrans" cxnId="{A834BF34-903D-4425-9057-7EC945274FAE}">
      <dgm:prSet/>
      <dgm:spPr/>
      <dgm:t>
        <a:bodyPr/>
        <a:lstStyle/>
        <a:p>
          <a:endParaRPr lang="en-US"/>
        </a:p>
      </dgm:t>
    </dgm:pt>
    <dgm:pt modelId="{3763411D-EBAC-4B76-AF3A-49B1874A3589}" type="sibTrans" cxnId="{A834BF34-903D-4425-9057-7EC945274FAE}">
      <dgm:prSet/>
      <dgm:spPr/>
      <dgm:t>
        <a:bodyPr/>
        <a:lstStyle/>
        <a:p>
          <a:endParaRPr lang="en-US"/>
        </a:p>
      </dgm:t>
    </dgm:pt>
    <dgm:pt modelId="{D91C1597-E1E3-44BF-8227-4C9CAB06D268}">
      <dgm:prSet/>
      <dgm:spPr/>
      <dgm:t>
        <a:bodyPr/>
        <a:lstStyle/>
        <a:p>
          <a:r>
            <a:rPr lang="en-US"/>
            <a:t>APPEL</a:t>
          </a:r>
        </a:p>
      </dgm:t>
    </dgm:pt>
    <dgm:pt modelId="{F26050D2-47F3-446E-9881-A04E51A56B62}" type="parTrans" cxnId="{DD29EED9-C524-49BC-AE04-48374410E6D8}">
      <dgm:prSet/>
      <dgm:spPr/>
      <dgm:t>
        <a:bodyPr/>
        <a:lstStyle/>
        <a:p>
          <a:endParaRPr lang="en-US"/>
        </a:p>
      </dgm:t>
    </dgm:pt>
    <dgm:pt modelId="{4FE6D740-A238-4C3D-93B9-BD6DC16C8A18}" type="sibTrans" cxnId="{DD29EED9-C524-49BC-AE04-48374410E6D8}">
      <dgm:prSet/>
      <dgm:spPr/>
      <dgm:t>
        <a:bodyPr/>
        <a:lstStyle/>
        <a:p>
          <a:endParaRPr lang="en-US"/>
        </a:p>
      </dgm:t>
    </dgm:pt>
    <dgm:pt modelId="{BC11AFB6-3E9C-4CD5-9ECA-DE2EC9B35880}">
      <dgm:prSet/>
      <dgm:spPr/>
      <dgm:t>
        <a:bodyPr/>
        <a:lstStyle/>
        <a:p>
          <a:r>
            <a:rPr lang="en-US"/>
            <a:t>Accelerated</a:t>
          </a:r>
        </a:p>
      </dgm:t>
    </dgm:pt>
    <dgm:pt modelId="{D986646D-62FF-40DF-88AA-293180F074B3}" type="parTrans" cxnId="{AF319C32-B270-4DFC-A707-3D4048C35262}">
      <dgm:prSet/>
      <dgm:spPr/>
      <dgm:t>
        <a:bodyPr/>
        <a:lstStyle/>
        <a:p>
          <a:endParaRPr lang="en-US"/>
        </a:p>
      </dgm:t>
    </dgm:pt>
    <dgm:pt modelId="{2C0537B5-7D40-471C-BD2A-4BA389781D03}" type="sibTrans" cxnId="{AF319C32-B270-4DFC-A707-3D4048C35262}">
      <dgm:prSet/>
      <dgm:spPr/>
      <dgm:t>
        <a:bodyPr/>
        <a:lstStyle/>
        <a:p>
          <a:endParaRPr lang="en-US"/>
        </a:p>
      </dgm:t>
    </dgm:pt>
    <dgm:pt modelId="{A7D5F31B-5FE1-409F-9D44-25247E9F7FC4}">
      <dgm:prSet/>
      <dgm:spPr/>
      <dgm:t>
        <a:bodyPr/>
        <a:lstStyle/>
        <a:p>
          <a:r>
            <a:rPr lang="en-US"/>
            <a:t>ATC</a:t>
          </a:r>
        </a:p>
      </dgm:t>
    </dgm:pt>
    <dgm:pt modelId="{D54FA339-FFFD-4E44-80A2-E21B9A299D03}" type="parTrans" cxnId="{7D310902-F1C9-4FE5-B3B8-2436B66EED42}">
      <dgm:prSet/>
      <dgm:spPr/>
      <dgm:t>
        <a:bodyPr/>
        <a:lstStyle/>
        <a:p>
          <a:endParaRPr lang="en-US"/>
        </a:p>
      </dgm:t>
    </dgm:pt>
    <dgm:pt modelId="{BFF23C23-1442-4714-A25B-68B5B454D3D9}" type="sibTrans" cxnId="{7D310902-F1C9-4FE5-B3B8-2436B66EED42}">
      <dgm:prSet/>
      <dgm:spPr/>
      <dgm:t>
        <a:bodyPr/>
        <a:lstStyle/>
        <a:p>
          <a:endParaRPr lang="en-US"/>
        </a:p>
      </dgm:t>
    </dgm:pt>
    <dgm:pt modelId="{D36B45DF-1731-4AC9-AA9D-8ECCC69B16A4}">
      <dgm:prSet/>
      <dgm:spPr/>
      <dgm:t>
        <a:bodyPr/>
        <a:lstStyle/>
        <a:p>
          <a:r>
            <a:rPr lang="en-US"/>
            <a:t>TFA</a:t>
          </a:r>
        </a:p>
      </dgm:t>
    </dgm:pt>
    <dgm:pt modelId="{CEE9BA44-F3A9-4153-AB58-DDEF87BB988E}" type="parTrans" cxnId="{129C652E-8268-47EF-8B00-0AF065977ADF}">
      <dgm:prSet/>
      <dgm:spPr/>
      <dgm:t>
        <a:bodyPr/>
        <a:lstStyle/>
        <a:p>
          <a:endParaRPr lang="en-US"/>
        </a:p>
      </dgm:t>
    </dgm:pt>
    <dgm:pt modelId="{8A799DE1-C4AE-4616-925D-7BEFBEA27562}" type="sibTrans" cxnId="{129C652E-8268-47EF-8B00-0AF065977ADF}">
      <dgm:prSet/>
      <dgm:spPr/>
      <dgm:t>
        <a:bodyPr/>
        <a:lstStyle/>
        <a:p>
          <a:endParaRPr lang="en-US"/>
        </a:p>
      </dgm:t>
    </dgm:pt>
    <dgm:pt modelId="{E3D38A09-0E46-4DFF-8BE9-ACD771D2AB5C}">
      <dgm:prSet/>
      <dgm:spPr/>
      <dgm:t>
        <a:bodyPr/>
        <a:lstStyle/>
        <a:p>
          <a:r>
            <a:rPr lang="en-US"/>
            <a:t>ABCTE</a:t>
          </a:r>
        </a:p>
      </dgm:t>
    </dgm:pt>
    <dgm:pt modelId="{AE4C8EDF-A57F-40FC-BF68-CAA2392BD49B}" type="parTrans" cxnId="{8F08447D-867F-4EBC-BAC6-74C828E511A5}">
      <dgm:prSet/>
      <dgm:spPr/>
      <dgm:t>
        <a:bodyPr/>
        <a:lstStyle/>
        <a:p>
          <a:endParaRPr lang="en-US"/>
        </a:p>
      </dgm:t>
    </dgm:pt>
    <dgm:pt modelId="{F74CCD39-EEF1-4612-BD92-AFF47C6AC9EF}" type="sibTrans" cxnId="{8F08447D-867F-4EBC-BAC6-74C828E511A5}">
      <dgm:prSet/>
      <dgm:spPr/>
      <dgm:t>
        <a:bodyPr/>
        <a:lstStyle/>
        <a:p>
          <a:endParaRPr lang="en-US"/>
        </a:p>
      </dgm:t>
    </dgm:pt>
    <dgm:pt modelId="{FE8BFB5E-0EAA-4BF2-8B03-52AAA25B5107}">
      <dgm:prSet/>
      <dgm:spPr/>
      <dgm:t>
        <a:bodyPr/>
        <a:lstStyle/>
        <a:p>
          <a:pPr>
            <a:spcAft>
              <a:spcPts val="0"/>
            </a:spcAft>
          </a:pPr>
          <a:r>
            <a:rPr lang="en-US" dirty="0"/>
            <a:t>PPTL</a:t>
          </a:r>
        </a:p>
        <a:p>
          <a:pPr>
            <a:spcAft>
              <a:spcPts val="0"/>
            </a:spcAft>
          </a:pPr>
          <a:r>
            <a:rPr lang="en-US" dirty="0"/>
            <a:t>(post-</a:t>
          </a:r>
          <a:r>
            <a:rPr lang="en-US" dirty="0" err="1"/>
            <a:t>bacc</a:t>
          </a:r>
          <a:r>
            <a:rPr lang="en-US" dirty="0"/>
            <a:t>)</a:t>
          </a:r>
        </a:p>
      </dgm:t>
    </dgm:pt>
    <dgm:pt modelId="{08EEE57B-435B-46AE-AE27-11A9072C24A3}" type="parTrans" cxnId="{C19E6F6B-EAC1-4D22-985F-8F6AD3B58372}">
      <dgm:prSet/>
      <dgm:spPr/>
      <dgm:t>
        <a:bodyPr/>
        <a:lstStyle/>
        <a:p>
          <a:endParaRPr lang="en-US"/>
        </a:p>
      </dgm:t>
    </dgm:pt>
    <dgm:pt modelId="{BDB2A0C8-86EF-4769-A657-019791CEFB18}" type="sibTrans" cxnId="{C19E6F6B-EAC1-4D22-985F-8F6AD3B58372}">
      <dgm:prSet/>
      <dgm:spPr/>
      <dgm:t>
        <a:bodyPr/>
        <a:lstStyle/>
        <a:p>
          <a:endParaRPr lang="en-US"/>
        </a:p>
      </dgm:t>
    </dgm:pt>
    <dgm:pt modelId="{DD19B50D-5ABB-48B3-95FE-7AAFCD939D18}">
      <dgm:prSet/>
      <dgm:spPr/>
      <dgm:t>
        <a:bodyPr/>
        <a:lstStyle/>
        <a:p>
          <a:r>
            <a:rPr lang="en-US" dirty="0"/>
            <a:t>Reciprocity</a:t>
          </a:r>
        </a:p>
      </dgm:t>
    </dgm:pt>
    <dgm:pt modelId="{313791A0-33F9-4596-8528-D278E19C8088}" type="parTrans" cxnId="{7704B00F-F77E-4ACE-8A1E-0984BE0E9445}">
      <dgm:prSet/>
      <dgm:spPr/>
      <dgm:t>
        <a:bodyPr/>
        <a:lstStyle/>
        <a:p>
          <a:endParaRPr lang="en-US"/>
        </a:p>
      </dgm:t>
    </dgm:pt>
    <dgm:pt modelId="{6019F46F-E379-4EFC-8AB4-B31DCDA43F53}" type="sibTrans" cxnId="{7704B00F-F77E-4ACE-8A1E-0984BE0E9445}">
      <dgm:prSet/>
      <dgm:spPr/>
      <dgm:t>
        <a:bodyPr/>
        <a:lstStyle/>
        <a:p>
          <a:endParaRPr lang="en-US"/>
        </a:p>
      </dgm:t>
    </dgm:pt>
    <dgm:pt modelId="{ED288592-E58D-4B17-88D6-0F5A8C182166}">
      <dgm:prSet/>
      <dgm:spPr/>
      <dgm:t>
        <a:bodyPr/>
        <a:lstStyle/>
        <a:p>
          <a:r>
            <a:rPr lang="en-US"/>
            <a:t>Test out for Adding Areas</a:t>
          </a:r>
        </a:p>
      </dgm:t>
    </dgm:pt>
    <dgm:pt modelId="{CC9883B4-41DA-4A84-B533-441F6CCCD86E}" type="parTrans" cxnId="{29CEC615-48EB-420C-BD57-693304B68527}">
      <dgm:prSet/>
      <dgm:spPr/>
      <dgm:t>
        <a:bodyPr/>
        <a:lstStyle/>
        <a:p>
          <a:endParaRPr lang="en-US"/>
        </a:p>
      </dgm:t>
    </dgm:pt>
    <dgm:pt modelId="{B201865B-5FB8-4114-A7FA-77CCD9157DF1}" type="sibTrans" cxnId="{29CEC615-48EB-420C-BD57-693304B68527}">
      <dgm:prSet/>
      <dgm:spPr/>
      <dgm:t>
        <a:bodyPr/>
        <a:lstStyle/>
        <a:p>
          <a:endParaRPr lang="en-US"/>
        </a:p>
      </dgm:t>
    </dgm:pt>
    <dgm:pt modelId="{E7E91A57-1A1F-204E-9C54-37D6A4B9DD63}">
      <dgm:prSet custT="1"/>
      <dgm:spPr/>
      <dgm:t>
        <a:bodyPr/>
        <a:lstStyle/>
        <a:p>
          <a:r>
            <a:rPr lang="en-US" sz="1400" b="1" dirty="0" smtClean="0">
              <a:solidFill>
                <a:srgbClr val="FFFFFF"/>
              </a:solidFill>
            </a:rPr>
            <a:t>Program of Study Endorsement</a:t>
          </a:r>
          <a:endParaRPr lang="en-US" sz="1400" b="1" dirty="0">
            <a:solidFill>
              <a:srgbClr val="FFFFFF"/>
            </a:solidFill>
          </a:endParaRPr>
        </a:p>
      </dgm:t>
    </dgm:pt>
    <dgm:pt modelId="{00DC3DDB-FC09-3B4F-98D3-A33AD20F3358}" type="parTrans" cxnId="{83E35AA7-6D25-844C-9085-3F97EFAF8795}">
      <dgm:prSet/>
      <dgm:spPr/>
      <dgm:t>
        <a:bodyPr/>
        <a:lstStyle/>
        <a:p>
          <a:endParaRPr lang="en-US"/>
        </a:p>
      </dgm:t>
    </dgm:pt>
    <dgm:pt modelId="{3B748D14-D7C8-0C43-8AD6-E7813146B3A7}" type="sibTrans" cxnId="{83E35AA7-6D25-844C-9085-3F97EFAF8795}">
      <dgm:prSet/>
      <dgm:spPr/>
      <dgm:t>
        <a:bodyPr/>
        <a:lstStyle/>
        <a:p>
          <a:endParaRPr lang="en-US"/>
        </a:p>
      </dgm:t>
    </dgm:pt>
    <dgm:pt modelId="{7239A317-594B-4AA5-9D64-DB3EE7DAEAEF}" type="pres">
      <dgm:prSet presAssocID="{974FF7C4-7E8A-4BC7-8032-2B28B2976E6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3092EF1-6FEB-4963-B7A0-985B54D12854}" type="pres">
      <dgm:prSet presAssocID="{3C535A08-131D-4911-894D-3E5BD35D7C66}" presName="hierRoot1" presStyleCnt="0">
        <dgm:presLayoutVars>
          <dgm:hierBranch val="init"/>
        </dgm:presLayoutVars>
      </dgm:prSet>
      <dgm:spPr/>
    </dgm:pt>
    <dgm:pt modelId="{A01C8718-8F1C-4D08-B9E8-22C8654E592D}" type="pres">
      <dgm:prSet presAssocID="{3C535A08-131D-4911-894D-3E5BD35D7C66}" presName="rootComposite1" presStyleCnt="0"/>
      <dgm:spPr/>
    </dgm:pt>
    <dgm:pt modelId="{B0761962-DAFB-42B1-ADBE-A44E1F388465}" type="pres">
      <dgm:prSet presAssocID="{3C535A08-131D-4911-894D-3E5BD35D7C6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6A7C34-EF56-42B0-B5D8-F9D6931B399E}" type="pres">
      <dgm:prSet presAssocID="{3C535A08-131D-4911-894D-3E5BD35D7C66}" presName="rootConnector1" presStyleLbl="node1" presStyleIdx="0" presStyleCnt="0"/>
      <dgm:spPr/>
      <dgm:t>
        <a:bodyPr/>
        <a:lstStyle/>
        <a:p>
          <a:endParaRPr lang="en-US"/>
        </a:p>
      </dgm:t>
    </dgm:pt>
    <dgm:pt modelId="{71D1EF85-77EF-4827-B8D5-AEBB6B1C9DAE}" type="pres">
      <dgm:prSet presAssocID="{3C535A08-131D-4911-894D-3E5BD35D7C66}" presName="hierChild2" presStyleCnt="0"/>
      <dgm:spPr/>
    </dgm:pt>
    <dgm:pt modelId="{17115F23-8DB4-4595-AB4B-B5E111F496F7}" type="pres">
      <dgm:prSet presAssocID="{B4985CD8-0B45-4522-AD85-16B8BDA22909}" presName="Name37" presStyleLbl="parChTrans1D2" presStyleIdx="0" presStyleCnt="3"/>
      <dgm:spPr/>
      <dgm:t>
        <a:bodyPr/>
        <a:lstStyle/>
        <a:p>
          <a:endParaRPr lang="en-US"/>
        </a:p>
      </dgm:t>
    </dgm:pt>
    <dgm:pt modelId="{AFCA327F-C6E5-4FB7-8554-ED3AAAAABB19}" type="pres">
      <dgm:prSet presAssocID="{F7228C84-78F3-4DFC-B9FE-72BAFC9763A8}" presName="hierRoot2" presStyleCnt="0">
        <dgm:presLayoutVars>
          <dgm:hierBranch val="init"/>
        </dgm:presLayoutVars>
      </dgm:prSet>
      <dgm:spPr/>
    </dgm:pt>
    <dgm:pt modelId="{50E69C7B-B172-40C7-B103-D94ABB7E12E9}" type="pres">
      <dgm:prSet presAssocID="{F7228C84-78F3-4DFC-B9FE-72BAFC9763A8}" presName="rootComposite" presStyleCnt="0"/>
      <dgm:spPr/>
    </dgm:pt>
    <dgm:pt modelId="{4061CE9E-793E-4D2C-83E4-D468E8D80181}" type="pres">
      <dgm:prSet presAssocID="{F7228C84-78F3-4DFC-B9FE-72BAFC9763A8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E41197-349A-4E87-868D-8D3913840397}" type="pres">
      <dgm:prSet presAssocID="{F7228C84-78F3-4DFC-B9FE-72BAFC9763A8}" presName="rootConnector" presStyleLbl="node2" presStyleIdx="0" presStyleCnt="3"/>
      <dgm:spPr/>
      <dgm:t>
        <a:bodyPr/>
        <a:lstStyle/>
        <a:p>
          <a:endParaRPr lang="en-US"/>
        </a:p>
      </dgm:t>
    </dgm:pt>
    <dgm:pt modelId="{A9331768-FA71-4CAF-864A-AAF7C42CD2FF}" type="pres">
      <dgm:prSet presAssocID="{F7228C84-78F3-4DFC-B9FE-72BAFC9763A8}" presName="hierChild4" presStyleCnt="0"/>
      <dgm:spPr/>
    </dgm:pt>
    <dgm:pt modelId="{136F2FD9-72EB-4860-A85A-19BC17512697}" type="pres">
      <dgm:prSet presAssocID="{43B43421-AF0A-4D03-8E0D-D0DFF80CB6FC}" presName="Name37" presStyleLbl="parChTrans1D3" presStyleIdx="0" presStyleCnt="9"/>
      <dgm:spPr/>
      <dgm:t>
        <a:bodyPr/>
        <a:lstStyle/>
        <a:p>
          <a:endParaRPr lang="en-US"/>
        </a:p>
      </dgm:t>
    </dgm:pt>
    <dgm:pt modelId="{50EEA95D-82DF-4F80-A5E1-D0FC346FC674}" type="pres">
      <dgm:prSet presAssocID="{AC77CDEC-6CD8-4C23-86B1-CA727B1D3812}" presName="hierRoot2" presStyleCnt="0">
        <dgm:presLayoutVars>
          <dgm:hierBranch val="init"/>
        </dgm:presLayoutVars>
      </dgm:prSet>
      <dgm:spPr/>
    </dgm:pt>
    <dgm:pt modelId="{2A8124E8-3D6D-4ECC-8C7A-955AB8EBC77F}" type="pres">
      <dgm:prSet presAssocID="{AC77CDEC-6CD8-4C23-86B1-CA727B1D3812}" presName="rootComposite" presStyleCnt="0"/>
      <dgm:spPr/>
    </dgm:pt>
    <dgm:pt modelId="{3F3C5B10-0074-4FCB-B691-07EA465E3C7A}" type="pres">
      <dgm:prSet presAssocID="{AC77CDEC-6CD8-4C23-86B1-CA727B1D3812}" presName="rootText" presStyleLbl="node3" presStyleIdx="0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7F013D-1095-4D7C-A62C-85517312D4F2}" type="pres">
      <dgm:prSet presAssocID="{AC77CDEC-6CD8-4C23-86B1-CA727B1D3812}" presName="rootConnector" presStyleLbl="node3" presStyleIdx="0" presStyleCnt="9"/>
      <dgm:spPr/>
      <dgm:t>
        <a:bodyPr/>
        <a:lstStyle/>
        <a:p>
          <a:endParaRPr lang="en-US"/>
        </a:p>
      </dgm:t>
    </dgm:pt>
    <dgm:pt modelId="{E0339669-6C2E-4088-BF98-AC3528390769}" type="pres">
      <dgm:prSet presAssocID="{AC77CDEC-6CD8-4C23-86B1-CA727B1D3812}" presName="hierChild4" presStyleCnt="0"/>
      <dgm:spPr/>
    </dgm:pt>
    <dgm:pt modelId="{F51BE941-0770-42E4-99D0-0D0CDC3F4CEC}" type="pres">
      <dgm:prSet presAssocID="{AC77CDEC-6CD8-4C23-86B1-CA727B1D3812}" presName="hierChild5" presStyleCnt="0"/>
      <dgm:spPr/>
    </dgm:pt>
    <dgm:pt modelId="{A2E30A78-7224-4B5C-A6DB-A43109011583}" type="pres">
      <dgm:prSet presAssocID="{8F4D1E46-7A6E-44B4-8B4F-B89799184E87}" presName="Name37" presStyleLbl="parChTrans1D3" presStyleIdx="1" presStyleCnt="9"/>
      <dgm:spPr/>
      <dgm:t>
        <a:bodyPr/>
        <a:lstStyle/>
        <a:p>
          <a:endParaRPr lang="en-US"/>
        </a:p>
      </dgm:t>
    </dgm:pt>
    <dgm:pt modelId="{055D46D2-A9D9-4656-8582-BF037583883E}" type="pres">
      <dgm:prSet presAssocID="{386CCBD0-F17B-4D00-A3CB-A1D1AD771D2E}" presName="hierRoot2" presStyleCnt="0">
        <dgm:presLayoutVars>
          <dgm:hierBranch val="init"/>
        </dgm:presLayoutVars>
      </dgm:prSet>
      <dgm:spPr/>
    </dgm:pt>
    <dgm:pt modelId="{20ACE11A-801B-4A76-913B-8B1AA5FF9823}" type="pres">
      <dgm:prSet presAssocID="{386CCBD0-F17B-4D00-A3CB-A1D1AD771D2E}" presName="rootComposite" presStyleCnt="0"/>
      <dgm:spPr/>
    </dgm:pt>
    <dgm:pt modelId="{139385F1-BA99-4FC1-9D75-AB159F52D346}" type="pres">
      <dgm:prSet presAssocID="{386CCBD0-F17B-4D00-A3CB-A1D1AD771D2E}" presName="rootText" presStyleLbl="node3" presStyleIdx="1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A392FF-3596-45B1-A161-AAC68634AC88}" type="pres">
      <dgm:prSet presAssocID="{386CCBD0-F17B-4D00-A3CB-A1D1AD771D2E}" presName="rootConnector" presStyleLbl="node3" presStyleIdx="1" presStyleCnt="9"/>
      <dgm:spPr/>
      <dgm:t>
        <a:bodyPr/>
        <a:lstStyle/>
        <a:p>
          <a:endParaRPr lang="en-US"/>
        </a:p>
      </dgm:t>
    </dgm:pt>
    <dgm:pt modelId="{5D37661D-7EAD-4FA7-B538-515E90259812}" type="pres">
      <dgm:prSet presAssocID="{386CCBD0-F17B-4D00-A3CB-A1D1AD771D2E}" presName="hierChild4" presStyleCnt="0"/>
      <dgm:spPr/>
    </dgm:pt>
    <dgm:pt modelId="{197E56CA-6A0F-444E-905B-527AB8A0B3E5}" type="pres">
      <dgm:prSet presAssocID="{386CCBD0-F17B-4D00-A3CB-A1D1AD771D2E}" presName="hierChild5" presStyleCnt="0"/>
      <dgm:spPr/>
    </dgm:pt>
    <dgm:pt modelId="{37C2026B-B7BE-4E9B-AC04-81F93F9CEDD0}" type="pres">
      <dgm:prSet presAssocID="{F7228C84-78F3-4DFC-B9FE-72BAFC9763A8}" presName="hierChild5" presStyleCnt="0"/>
      <dgm:spPr/>
    </dgm:pt>
    <dgm:pt modelId="{8335B339-0BE4-4192-B8F4-2C485260C213}" type="pres">
      <dgm:prSet presAssocID="{3C56F1FF-173F-4BD1-A0BD-E8A0768A84F6}" presName="Name37" presStyleLbl="parChTrans1D2" presStyleIdx="1" presStyleCnt="3"/>
      <dgm:spPr/>
      <dgm:t>
        <a:bodyPr/>
        <a:lstStyle/>
        <a:p>
          <a:endParaRPr lang="en-US"/>
        </a:p>
      </dgm:t>
    </dgm:pt>
    <dgm:pt modelId="{BFC5368D-DF17-40D4-8599-E9A07F928D0D}" type="pres">
      <dgm:prSet presAssocID="{A999E57D-003C-4B2D-9610-C43F85FA4790}" presName="hierRoot2" presStyleCnt="0">
        <dgm:presLayoutVars>
          <dgm:hierBranch val="init"/>
        </dgm:presLayoutVars>
      </dgm:prSet>
      <dgm:spPr/>
    </dgm:pt>
    <dgm:pt modelId="{25D037DE-8528-4FD2-94AA-672AD0A2E5EC}" type="pres">
      <dgm:prSet presAssocID="{A999E57D-003C-4B2D-9610-C43F85FA4790}" presName="rootComposite" presStyleCnt="0"/>
      <dgm:spPr/>
    </dgm:pt>
    <dgm:pt modelId="{C8726532-583F-4FD7-A4FC-280B8E7EF40A}" type="pres">
      <dgm:prSet presAssocID="{A999E57D-003C-4B2D-9610-C43F85FA479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7BF59DB-699F-4F66-9736-944F69C975DE}" type="pres">
      <dgm:prSet presAssocID="{A999E57D-003C-4B2D-9610-C43F85FA4790}" presName="rootConnector" presStyleLbl="node2" presStyleIdx="1" presStyleCnt="3"/>
      <dgm:spPr/>
      <dgm:t>
        <a:bodyPr/>
        <a:lstStyle/>
        <a:p>
          <a:endParaRPr lang="en-US"/>
        </a:p>
      </dgm:t>
    </dgm:pt>
    <dgm:pt modelId="{C5D4D17A-7CC6-401A-B35E-ABA0939C3616}" type="pres">
      <dgm:prSet presAssocID="{A999E57D-003C-4B2D-9610-C43F85FA4790}" presName="hierChild4" presStyleCnt="0"/>
      <dgm:spPr/>
    </dgm:pt>
    <dgm:pt modelId="{A8E3BDAD-7301-4AF8-BA47-E9D4D2239851}" type="pres">
      <dgm:prSet presAssocID="{180B8BA7-D173-4EE7-9082-03A66D24E455}" presName="Name37" presStyleLbl="parChTrans1D3" presStyleIdx="2" presStyleCnt="9"/>
      <dgm:spPr/>
      <dgm:t>
        <a:bodyPr/>
        <a:lstStyle/>
        <a:p>
          <a:endParaRPr lang="en-US"/>
        </a:p>
      </dgm:t>
    </dgm:pt>
    <dgm:pt modelId="{D671A879-B119-4740-9276-610EE08B2EF4}" type="pres">
      <dgm:prSet presAssocID="{92E1C44C-D7CB-484D-979B-BCA078B1F447}" presName="hierRoot2" presStyleCnt="0">
        <dgm:presLayoutVars>
          <dgm:hierBranch val="init"/>
        </dgm:presLayoutVars>
      </dgm:prSet>
      <dgm:spPr/>
    </dgm:pt>
    <dgm:pt modelId="{D6DC4F34-A9BC-4424-B088-B264227F8256}" type="pres">
      <dgm:prSet presAssocID="{92E1C44C-D7CB-484D-979B-BCA078B1F447}" presName="rootComposite" presStyleCnt="0"/>
      <dgm:spPr/>
    </dgm:pt>
    <dgm:pt modelId="{BFDABE22-1C22-474D-A2E1-6488A01DD6DA}" type="pres">
      <dgm:prSet presAssocID="{92E1C44C-D7CB-484D-979B-BCA078B1F447}" presName="rootText" presStyleLbl="node3" presStyleIdx="2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C8D20AC-A59B-40E6-AC34-0BD4597EB2EE}" type="pres">
      <dgm:prSet presAssocID="{92E1C44C-D7CB-484D-979B-BCA078B1F447}" presName="rootConnector" presStyleLbl="node3" presStyleIdx="2" presStyleCnt="9"/>
      <dgm:spPr/>
      <dgm:t>
        <a:bodyPr/>
        <a:lstStyle/>
        <a:p>
          <a:endParaRPr lang="en-US"/>
        </a:p>
      </dgm:t>
    </dgm:pt>
    <dgm:pt modelId="{4FF4B0AA-65C0-4653-A1C0-E5064BC87DCA}" type="pres">
      <dgm:prSet presAssocID="{92E1C44C-D7CB-484D-979B-BCA078B1F447}" presName="hierChild4" presStyleCnt="0"/>
      <dgm:spPr/>
    </dgm:pt>
    <dgm:pt modelId="{68E019F6-B2F0-4299-9937-5BAA4D074A93}" type="pres">
      <dgm:prSet presAssocID="{92E1C44C-D7CB-484D-979B-BCA078B1F447}" presName="hierChild5" presStyleCnt="0"/>
      <dgm:spPr/>
    </dgm:pt>
    <dgm:pt modelId="{33351F4C-163F-42E1-BD87-7317E3EF23D2}" type="pres">
      <dgm:prSet presAssocID="{F26050D2-47F3-446E-9881-A04E51A56B62}" presName="Name37" presStyleLbl="parChTrans1D3" presStyleIdx="3" presStyleCnt="9"/>
      <dgm:spPr/>
      <dgm:t>
        <a:bodyPr/>
        <a:lstStyle/>
        <a:p>
          <a:endParaRPr lang="en-US"/>
        </a:p>
      </dgm:t>
    </dgm:pt>
    <dgm:pt modelId="{C95EAF95-BE45-4CAD-A924-C45FF88213A5}" type="pres">
      <dgm:prSet presAssocID="{D91C1597-E1E3-44BF-8227-4C9CAB06D268}" presName="hierRoot2" presStyleCnt="0">
        <dgm:presLayoutVars>
          <dgm:hierBranch val="init"/>
        </dgm:presLayoutVars>
      </dgm:prSet>
      <dgm:spPr/>
    </dgm:pt>
    <dgm:pt modelId="{21499E7F-9BEE-4654-9CC3-9AB34A66DFB5}" type="pres">
      <dgm:prSet presAssocID="{D91C1597-E1E3-44BF-8227-4C9CAB06D268}" presName="rootComposite" presStyleCnt="0"/>
      <dgm:spPr/>
    </dgm:pt>
    <dgm:pt modelId="{7BFD5C1F-E4C9-41E3-980E-182B02C52089}" type="pres">
      <dgm:prSet presAssocID="{D91C1597-E1E3-44BF-8227-4C9CAB06D268}" presName="rootText" presStyleLbl="node3" presStyleIdx="3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8AFC2D-C221-470D-BCD2-5F4D3450E61C}" type="pres">
      <dgm:prSet presAssocID="{D91C1597-E1E3-44BF-8227-4C9CAB06D268}" presName="rootConnector" presStyleLbl="node3" presStyleIdx="3" presStyleCnt="9"/>
      <dgm:spPr/>
      <dgm:t>
        <a:bodyPr/>
        <a:lstStyle/>
        <a:p>
          <a:endParaRPr lang="en-US"/>
        </a:p>
      </dgm:t>
    </dgm:pt>
    <dgm:pt modelId="{F0CAA7E7-644A-4A91-93E1-5894B731155A}" type="pres">
      <dgm:prSet presAssocID="{D91C1597-E1E3-44BF-8227-4C9CAB06D268}" presName="hierChild4" presStyleCnt="0"/>
      <dgm:spPr/>
    </dgm:pt>
    <dgm:pt modelId="{0BACD29D-AE5C-475A-97CA-A022A1834E0C}" type="pres">
      <dgm:prSet presAssocID="{D91C1597-E1E3-44BF-8227-4C9CAB06D268}" presName="hierChild5" presStyleCnt="0"/>
      <dgm:spPr/>
    </dgm:pt>
    <dgm:pt modelId="{1881924D-C43A-4C84-9E0D-75CD381B634B}" type="pres">
      <dgm:prSet presAssocID="{D986646D-62FF-40DF-88AA-293180F074B3}" presName="Name37" presStyleLbl="parChTrans1D3" presStyleIdx="4" presStyleCnt="9"/>
      <dgm:spPr/>
      <dgm:t>
        <a:bodyPr/>
        <a:lstStyle/>
        <a:p>
          <a:endParaRPr lang="en-US"/>
        </a:p>
      </dgm:t>
    </dgm:pt>
    <dgm:pt modelId="{B8F03489-C05E-4318-8219-6C54083C8D13}" type="pres">
      <dgm:prSet presAssocID="{BC11AFB6-3E9C-4CD5-9ECA-DE2EC9B35880}" presName="hierRoot2" presStyleCnt="0">
        <dgm:presLayoutVars>
          <dgm:hierBranch val="init"/>
        </dgm:presLayoutVars>
      </dgm:prSet>
      <dgm:spPr/>
    </dgm:pt>
    <dgm:pt modelId="{6BDA77D1-3155-4C59-9E46-298FAC2EC707}" type="pres">
      <dgm:prSet presAssocID="{BC11AFB6-3E9C-4CD5-9ECA-DE2EC9B35880}" presName="rootComposite" presStyleCnt="0"/>
      <dgm:spPr/>
    </dgm:pt>
    <dgm:pt modelId="{34EC2953-EE1B-4991-9447-618FF2F65FAB}" type="pres">
      <dgm:prSet presAssocID="{BC11AFB6-3E9C-4CD5-9ECA-DE2EC9B35880}" presName="rootText" presStyleLbl="node3" presStyleIdx="4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4A5BDBF-D4D7-4739-A557-8991F5D26635}" type="pres">
      <dgm:prSet presAssocID="{BC11AFB6-3E9C-4CD5-9ECA-DE2EC9B35880}" presName="rootConnector" presStyleLbl="node3" presStyleIdx="4" presStyleCnt="9"/>
      <dgm:spPr/>
      <dgm:t>
        <a:bodyPr/>
        <a:lstStyle/>
        <a:p>
          <a:endParaRPr lang="en-US"/>
        </a:p>
      </dgm:t>
    </dgm:pt>
    <dgm:pt modelId="{A6756254-5DAE-41D4-8EAD-981769623897}" type="pres">
      <dgm:prSet presAssocID="{BC11AFB6-3E9C-4CD5-9ECA-DE2EC9B35880}" presName="hierChild4" presStyleCnt="0"/>
      <dgm:spPr/>
    </dgm:pt>
    <dgm:pt modelId="{C043F65E-DCDF-461F-800C-0E44266C144D}" type="pres">
      <dgm:prSet presAssocID="{D54FA339-FFFD-4E44-80A2-E21B9A299D03}" presName="Name37" presStyleLbl="parChTrans1D4" presStyleIdx="0" presStyleCnt="3"/>
      <dgm:spPr/>
      <dgm:t>
        <a:bodyPr/>
        <a:lstStyle/>
        <a:p>
          <a:endParaRPr lang="en-US"/>
        </a:p>
      </dgm:t>
    </dgm:pt>
    <dgm:pt modelId="{4F2B0B63-4B1E-4957-8100-6EE29DAF1398}" type="pres">
      <dgm:prSet presAssocID="{A7D5F31B-5FE1-409F-9D44-25247E9F7FC4}" presName="hierRoot2" presStyleCnt="0">
        <dgm:presLayoutVars>
          <dgm:hierBranch val="init"/>
        </dgm:presLayoutVars>
      </dgm:prSet>
      <dgm:spPr/>
    </dgm:pt>
    <dgm:pt modelId="{157EF13C-D002-45EB-99C0-2F5F327EA670}" type="pres">
      <dgm:prSet presAssocID="{A7D5F31B-5FE1-409F-9D44-25247E9F7FC4}" presName="rootComposite" presStyleCnt="0"/>
      <dgm:spPr/>
    </dgm:pt>
    <dgm:pt modelId="{EDDB17B8-95ED-4DA4-97D1-82D69EC73386}" type="pres">
      <dgm:prSet presAssocID="{A7D5F31B-5FE1-409F-9D44-25247E9F7FC4}" presName="rootText" presStyleLbl="node4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9E2E28-B2E7-402E-AC63-D0D4C7E8C84C}" type="pres">
      <dgm:prSet presAssocID="{A7D5F31B-5FE1-409F-9D44-25247E9F7FC4}" presName="rootConnector" presStyleLbl="node4" presStyleIdx="0" presStyleCnt="3"/>
      <dgm:spPr/>
      <dgm:t>
        <a:bodyPr/>
        <a:lstStyle/>
        <a:p>
          <a:endParaRPr lang="en-US"/>
        </a:p>
      </dgm:t>
    </dgm:pt>
    <dgm:pt modelId="{B3C81C17-75E1-451E-B896-2EB5FE3F0798}" type="pres">
      <dgm:prSet presAssocID="{A7D5F31B-5FE1-409F-9D44-25247E9F7FC4}" presName="hierChild4" presStyleCnt="0"/>
      <dgm:spPr/>
    </dgm:pt>
    <dgm:pt modelId="{FC3CCBEC-ACF9-4F1C-BD6A-46AF39FDB32C}" type="pres">
      <dgm:prSet presAssocID="{A7D5F31B-5FE1-409F-9D44-25247E9F7FC4}" presName="hierChild5" presStyleCnt="0"/>
      <dgm:spPr/>
    </dgm:pt>
    <dgm:pt modelId="{551504DD-AE57-44DD-AFBC-C24B4528FD8F}" type="pres">
      <dgm:prSet presAssocID="{CEE9BA44-F3A9-4153-AB58-DDEF87BB988E}" presName="Name37" presStyleLbl="parChTrans1D4" presStyleIdx="1" presStyleCnt="3"/>
      <dgm:spPr/>
      <dgm:t>
        <a:bodyPr/>
        <a:lstStyle/>
        <a:p>
          <a:endParaRPr lang="en-US"/>
        </a:p>
      </dgm:t>
    </dgm:pt>
    <dgm:pt modelId="{326F664B-E50A-4F80-8B00-4B3452F67470}" type="pres">
      <dgm:prSet presAssocID="{D36B45DF-1731-4AC9-AA9D-8ECCC69B16A4}" presName="hierRoot2" presStyleCnt="0">
        <dgm:presLayoutVars>
          <dgm:hierBranch val="init"/>
        </dgm:presLayoutVars>
      </dgm:prSet>
      <dgm:spPr/>
    </dgm:pt>
    <dgm:pt modelId="{551918C9-821C-4BAD-8E14-B74F1D50313D}" type="pres">
      <dgm:prSet presAssocID="{D36B45DF-1731-4AC9-AA9D-8ECCC69B16A4}" presName="rootComposite" presStyleCnt="0"/>
      <dgm:spPr/>
    </dgm:pt>
    <dgm:pt modelId="{7E634F78-47EB-49B4-98E4-8C2E3145290A}" type="pres">
      <dgm:prSet presAssocID="{D36B45DF-1731-4AC9-AA9D-8ECCC69B16A4}" presName="rootText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C9BFB3-7417-42B6-B604-B97830DD1DA0}" type="pres">
      <dgm:prSet presAssocID="{D36B45DF-1731-4AC9-AA9D-8ECCC69B16A4}" presName="rootConnector" presStyleLbl="node4" presStyleIdx="1" presStyleCnt="3"/>
      <dgm:spPr/>
      <dgm:t>
        <a:bodyPr/>
        <a:lstStyle/>
        <a:p>
          <a:endParaRPr lang="en-US"/>
        </a:p>
      </dgm:t>
    </dgm:pt>
    <dgm:pt modelId="{9796E336-148C-420A-9FDB-C24472052281}" type="pres">
      <dgm:prSet presAssocID="{D36B45DF-1731-4AC9-AA9D-8ECCC69B16A4}" presName="hierChild4" presStyleCnt="0"/>
      <dgm:spPr/>
    </dgm:pt>
    <dgm:pt modelId="{478B4CBA-0F26-480D-874B-B38EBB0D56B1}" type="pres">
      <dgm:prSet presAssocID="{D36B45DF-1731-4AC9-AA9D-8ECCC69B16A4}" presName="hierChild5" presStyleCnt="0"/>
      <dgm:spPr/>
    </dgm:pt>
    <dgm:pt modelId="{0CEB0DA4-E49C-49F2-9C73-475DCF74A185}" type="pres">
      <dgm:prSet presAssocID="{AE4C8EDF-A57F-40FC-BF68-CAA2392BD49B}" presName="Name37" presStyleLbl="parChTrans1D4" presStyleIdx="2" presStyleCnt="3"/>
      <dgm:spPr/>
      <dgm:t>
        <a:bodyPr/>
        <a:lstStyle/>
        <a:p>
          <a:endParaRPr lang="en-US"/>
        </a:p>
      </dgm:t>
    </dgm:pt>
    <dgm:pt modelId="{E88AFE0F-4E91-4F32-83F6-20E0313A0749}" type="pres">
      <dgm:prSet presAssocID="{E3D38A09-0E46-4DFF-8BE9-ACD771D2AB5C}" presName="hierRoot2" presStyleCnt="0">
        <dgm:presLayoutVars>
          <dgm:hierBranch val="init"/>
        </dgm:presLayoutVars>
      </dgm:prSet>
      <dgm:spPr/>
    </dgm:pt>
    <dgm:pt modelId="{2C751713-4ED8-4623-8B84-9E0497D03BE5}" type="pres">
      <dgm:prSet presAssocID="{E3D38A09-0E46-4DFF-8BE9-ACD771D2AB5C}" presName="rootComposite" presStyleCnt="0"/>
      <dgm:spPr/>
    </dgm:pt>
    <dgm:pt modelId="{F7BACB96-1ACA-4299-9FD9-1FF6B61F3938}" type="pres">
      <dgm:prSet presAssocID="{E3D38A09-0E46-4DFF-8BE9-ACD771D2AB5C}" presName="rootText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540164-1625-4B5A-89E2-1F1559975A67}" type="pres">
      <dgm:prSet presAssocID="{E3D38A09-0E46-4DFF-8BE9-ACD771D2AB5C}" presName="rootConnector" presStyleLbl="node4" presStyleIdx="2" presStyleCnt="3"/>
      <dgm:spPr/>
      <dgm:t>
        <a:bodyPr/>
        <a:lstStyle/>
        <a:p>
          <a:endParaRPr lang="en-US"/>
        </a:p>
      </dgm:t>
    </dgm:pt>
    <dgm:pt modelId="{5B4DE445-AA7B-46BE-B7AF-5BB6D03E6979}" type="pres">
      <dgm:prSet presAssocID="{E3D38A09-0E46-4DFF-8BE9-ACD771D2AB5C}" presName="hierChild4" presStyleCnt="0"/>
      <dgm:spPr/>
    </dgm:pt>
    <dgm:pt modelId="{8353828F-F3D5-470B-A962-A2BCAD37FA52}" type="pres">
      <dgm:prSet presAssocID="{E3D38A09-0E46-4DFF-8BE9-ACD771D2AB5C}" presName="hierChild5" presStyleCnt="0"/>
      <dgm:spPr/>
    </dgm:pt>
    <dgm:pt modelId="{6D5478EB-A2E3-415F-96CE-C9F884AEC2D9}" type="pres">
      <dgm:prSet presAssocID="{BC11AFB6-3E9C-4CD5-9ECA-DE2EC9B35880}" presName="hierChild5" presStyleCnt="0"/>
      <dgm:spPr/>
    </dgm:pt>
    <dgm:pt modelId="{C8D5EF4A-49C0-4182-92F4-38A720042373}" type="pres">
      <dgm:prSet presAssocID="{A999E57D-003C-4B2D-9610-C43F85FA4790}" presName="hierChild5" presStyleCnt="0"/>
      <dgm:spPr/>
    </dgm:pt>
    <dgm:pt modelId="{CAF86B23-BFBE-45E6-9B7C-0F84F47AAF3E}" type="pres">
      <dgm:prSet presAssocID="{9F72AEB6-D097-4718-8376-CBF829D9C1F6}" presName="Name37" presStyleLbl="parChTrans1D2" presStyleIdx="2" presStyleCnt="3"/>
      <dgm:spPr/>
      <dgm:t>
        <a:bodyPr/>
        <a:lstStyle/>
        <a:p>
          <a:endParaRPr lang="en-US"/>
        </a:p>
      </dgm:t>
    </dgm:pt>
    <dgm:pt modelId="{B0AABFA2-E6B8-44EF-A067-47CF4ED98B25}" type="pres">
      <dgm:prSet presAssocID="{9C463A7F-F950-4ED7-B49B-B2508D4C69C1}" presName="hierRoot2" presStyleCnt="0">
        <dgm:presLayoutVars>
          <dgm:hierBranch val="init"/>
        </dgm:presLayoutVars>
      </dgm:prSet>
      <dgm:spPr/>
    </dgm:pt>
    <dgm:pt modelId="{F97940A9-0F23-4295-8409-0B9A02464B6D}" type="pres">
      <dgm:prSet presAssocID="{9C463A7F-F950-4ED7-B49B-B2508D4C69C1}" presName="rootComposite" presStyleCnt="0"/>
      <dgm:spPr/>
    </dgm:pt>
    <dgm:pt modelId="{4D4DE563-EBDC-47FC-AC37-C7621F511BF3}" type="pres">
      <dgm:prSet presAssocID="{9C463A7F-F950-4ED7-B49B-B2508D4C69C1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25DD6F-2683-41D1-8C29-62DBBC3A8933}" type="pres">
      <dgm:prSet presAssocID="{9C463A7F-F950-4ED7-B49B-B2508D4C69C1}" presName="rootConnector" presStyleLbl="node2" presStyleIdx="2" presStyleCnt="3"/>
      <dgm:spPr/>
      <dgm:t>
        <a:bodyPr/>
        <a:lstStyle/>
        <a:p>
          <a:endParaRPr lang="en-US"/>
        </a:p>
      </dgm:t>
    </dgm:pt>
    <dgm:pt modelId="{7C531646-FA3A-4376-A62B-774CEC17A812}" type="pres">
      <dgm:prSet presAssocID="{9C463A7F-F950-4ED7-B49B-B2508D4C69C1}" presName="hierChild4" presStyleCnt="0"/>
      <dgm:spPr/>
    </dgm:pt>
    <dgm:pt modelId="{AF4CC754-5EB7-4CB0-A20A-37E189BE470C}" type="pres">
      <dgm:prSet presAssocID="{08EEE57B-435B-46AE-AE27-11A9072C24A3}" presName="Name37" presStyleLbl="parChTrans1D3" presStyleIdx="5" presStyleCnt="9"/>
      <dgm:spPr/>
      <dgm:t>
        <a:bodyPr/>
        <a:lstStyle/>
        <a:p>
          <a:endParaRPr lang="en-US"/>
        </a:p>
      </dgm:t>
    </dgm:pt>
    <dgm:pt modelId="{14E3C95E-0EBC-4D3C-8463-212CB72183F0}" type="pres">
      <dgm:prSet presAssocID="{FE8BFB5E-0EAA-4BF2-8B03-52AAA25B5107}" presName="hierRoot2" presStyleCnt="0">
        <dgm:presLayoutVars>
          <dgm:hierBranch val="init"/>
        </dgm:presLayoutVars>
      </dgm:prSet>
      <dgm:spPr/>
    </dgm:pt>
    <dgm:pt modelId="{B47A30DB-1D68-4A6F-8A65-923B211243ED}" type="pres">
      <dgm:prSet presAssocID="{FE8BFB5E-0EAA-4BF2-8B03-52AAA25B5107}" presName="rootComposite" presStyleCnt="0"/>
      <dgm:spPr/>
    </dgm:pt>
    <dgm:pt modelId="{B5A87945-FBA4-40F1-99B1-AD4454FDF9FC}" type="pres">
      <dgm:prSet presAssocID="{FE8BFB5E-0EAA-4BF2-8B03-52AAA25B5107}" presName="rootText" presStyleLbl="node3" presStyleIdx="5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6418C9-8FBE-4918-AA99-AF660E3B966D}" type="pres">
      <dgm:prSet presAssocID="{FE8BFB5E-0EAA-4BF2-8B03-52AAA25B5107}" presName="rootConnector" presStyleLbl="node3" presStyleIdx="5" presStyleCnt="9"/>
      <dgm:spPr/>
      <dgm:t>
        <a:bodyPr/>
        <a:lstStyle/>
        <a:p>
          <a:endParaRPr lang="en-US"/>
        </a:p>
      </dgm:t>
    </dgm:pt>
    <dgm:pt modelId="{9B39F724-62AB-44F5-86CD-2E33BA848DFE}" type="pres">
      <dgm:prSet presAssocID="{FE8BFB5E-0EAA-4BF2-8B03-52AAA25B5107}" presName="hierChild4" presStyleCnt="0"/>
      <dgm:spPr/>
    </dgm:pt>
    <dgm:pt modelId="{4266256C-80E7-42AF-8E7D-15D01FFCB6B3}" type="pres">
      <dgm:prSet presAssocID="{FE8BFB5E-0EAA-4BF2-8B03-52AAA25B5107}" presName="hierChild5" presStyleCnt="0"/>
      <dgm:spPr/>
    </dgm:pt>
    <dgm:pt modelId="{AEDB0B0E-769F-4845-A797-6AF19DE321F3}" type="pres">
      <dgm:prSet presAssocID="{313791A0-33F9-4596-8528-D278E19C8088}" presName="Name37" presStyleLbl="parChTrans1D3" presStyleIdx="6" presStyleCnt="9"/>
      <dgm:spPr/>
      <dgm:t>
        <a:bodyPr/>
        <a:lstStyle/>
        <a:p>
          <a:endParaRPr lang="en-US"/>
        </a:p>
      </dgm:t>
    </dgm:pt>
    <dgm:pt modelId="{F400FF99-9217-4BF3-B537-C207BA7A7DDE}" type="pres">
      <dgm:prSet presAssocID="{DD19B50D-5ABB-48B3-95FE-7AAFCD939D18}" presName="hierRoot2" presStyleCnt="0">
        <dgm:presLayoutVars>
          <dgm:hierBranch val="init"/>
        </dgm:presLayoutVars>
      </dgm:prSet>
      <dgm:spPr/>
    </dgm:pt>
    <dgm:pt modelId="{E0752EEE-F111-43AE-BA70-F9731CD99F6D}" type="pres">
      <dgm:prSet presAssocID="{DD19B50D-5ABB-48B3-95FE-7AAFCD939D18}" presName="rootComposite" presStyleCnt="0"/>
      <dgm:spPr/>
    </dgm:pt>
    <dgm:pt modelId="{B03EB839-9961-4E8C-8DE5-F579199DDD34}" type="pres">
      <dgm:prSet presAssocID="{DD19B50D-5ABB-48B3-95FE-7AAFCD939D18}" presName="rootText" presStyleLbl="node3" presStyleIdx="6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26F548-608F-43CC-A753-DD7D446719A5}" type="pres">
      <dgm:prSet presAssocID="{DD19B50D-5ABB-48B3-95FE-7AAFCD939D18}" presName="rootConnector" presStyleLbl="node3" presStyleIdx="6" presStyleCnt="9"/>
      <dgm:spPr/>
      <dgm:t>
        <a:bodyPr/>
        <a:lstStyle/>
        <a:p>
          <a:endParaRPr lang="en-US"/>
        </a:p>
      </dgm:t>
    </dgm:pt>
    <dgm:pt modelId="{F74EB135-0897-4319-8C9B-5D86C9385DDD}" type="pres">
      <dgm:prSet presAssocID="{DD19B50D-5ABB-48B3-95FE-7AAFCD939D18}" presName="hierChild4" presStyleCnt="0"/>
      <dgm:spPr/>
    </dgm:pt>
    <dgm:pt modelId="{C979C994-26C7-4FD7-A93F-7046C343E27F}" type="pres">
      <dgm:prSet presAssocID="{DD19B50D-5ABB-48B3-95FE-7AAFCD939D18}" presName="hierChild5" presStyleCnt="0"/>
      <dgm:spPr/>
    </dgm:pt>
    <dgm:pt modelId="{A015080A-746D-4C45-AC67-A2676DA46898}" type="pres">
      <dgm:prSet presAssocID="{00DC3DDB-FC09-3B4F-98D3-A33AD20F3358}" presName="Name37" presStyleLbl="parChTrans1D3" presStyleIdx="7" presStyleCnt="9"/>
      <dgm:spPr/>
      <dgm:t>
        <a:bodyPr/>
        <a:lstStyle/>
        <a:p>
          <a:endParaRPr lang="en-US"/>
        </a:p>
      </dgm:t>
    </dgm:pt>
    <dgm:pt modelId="{8699C3CC-81F4-5248-8DC2-8CD5FE05B127}" type="pres">
      <dgm:prSet presAssocID="{E7E91A57-1A1F-204E-9C54-37D6A4B9DD63}" presName="hierRoot2" presStyleCnt="0">
        <dgm:presLayoutVars>
          <dgm:hierBranch val="init"/>
        </dgm:presLayoutVars>
      </dgm:prSet>
      <dgm:spPr/>
    </dgm:pt>
    <dgm:pt modelId="{FD0F31E2-7223-D34E-83F7-CF1CB0088CE9}" type="pres">
      <dgm:prSet presAssocID="{E7E91A57-1A1F-204E-9C54-37D6A4B9DD63}" presName="rootComposite" presStyleCnt="0"/>
      <dgm:spPr/>
    </dgm:pt>
    <dgm:pt modelId="{9BB22FD0-0E0F-F949-BDD1-6D168A2B4DAC}" type="pres">
      <dgm:prSet presAssocID="{E7E91A57-1A1F-204E-9C54-37D6A4B9DD63}" presName="rootText" presStyleLbl="node3" presStyleIdx="7" presStyleCnt="9" custScaleX="112284" custScaleY="12930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D8793E5-0A65-4148-B038-1A7D08FDD7B3}" type="pres">
      <dgm:prSet presAssocID="{E7E91A57-1A1F-204E-9C54-37D6A4B9DD63}" presName="rootConnector" presStyleLbl="node3" presStyleIdx="7" presStyleCnt="9"/>
      <dgm:spPr/>
      <dgm:t>
        <a:bodyPr/>
        <a:lstStyle/>
        <a:p>
          <a:endParaRPr lang="en-US"/>
        </a:p>
      </dgm:t>
    </dgm:pt>
    <dgm:pt modelId="{6DF34F9C-1560-D543-8D01-8124AB393DBB}" type="pres">
      <dgm:prSet presAssocID="{E7E91A57-1A1F-204E-9C54-37D6A4B9DD63}" presName="hierChild4" presStyleCnt="0"/>
      <dgm:spPr/>
    </dgm:pt>
    <dgm:pt modelId="{5219D669-ACA9-C643-B0A2-445A903060A2}" type="pres">
      <dgm:prSet presAssocID="{E7E91A57-1A1F-204E-9C54-37D6A4B9DD63}" presName="hierChild5" presStyleCnt="0"/>
      <dgm:spPr/>
    </dgm:pt>
    <dgm:pt modelId="{2DF0E87D-7708-4DBD-BF0B-A2D82F98B25F}" type="pres">
      <dgm:prSet presAssocID="{CC9883B4-41DA-4A84-B533-441F6CCCD86E}" presName="Name37" presStyleLbl="parChTrans1D3" presStyleIdx="8" presStyleCnt="9"/>
      <dgm:spPr/>
      <dgm:t>
        <a:bodyPr/>
        <a:lstStyle/>
        <a:p>
          <a:endParaRPr lang="en-US"/>
        </a:p>
      </dgm:t>
    </dgm:pt>
    <dgm:pt modelId="{B6F7FE4B-0A95-46BF-A6DD-C7D2F714DBDE}" type="pres">
      <dgm:prSet presAssocID="{ED288592-E58D-4B17-88D6-0F5A8C182166}" presName="hierRoot2" presStyleCnt="0">
        <dgm:presLayoutVars>
          <dgm:hierBranch val="init"/>
        </dgm:presLayoutVars>
      </dgm:prSet>
      <dgm:spPr/>
    </dgm:pt>
    <dgm:pt modelId="{56FD24DD-E798-44B5-ADE5-27554BE8DDC5}" type="pres">
      <dgm:prSet presAssocID="{ED288592-E58D-4B17-88D6-0F5A8C182166}" presName="rootComposite" presStyleCnt="0"/>
      <dgm:spPr/>
    </dgm:pt>
    <dgm:pt modelId="{21EA2AFC-05FF-420C-BD13-05DD6D823F7E}" type="pres">
      <dgm:prSet presAssocID="{ED288592-E58D-4B17-88D6-0F5A8C182166}" presName="rootText" presStyleLbl="node3" presStyleIdx="8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DF85EBE-2B75-4BF0-A059-0671321150D0}" type="pres">
      <dgm:prSet presAssocID="{ED288592-E58D-4B17-88D6-0F5A8C182166}" presName="rootConnector" presStyleLbl="node3" presStyleIdx="8" presStyleCnt="9"/>
      <dgm:spPr/>
      <dgm:t>
        <a:bodyPr/>
        <a:lstStyle/>
        <a:p>
          <a:endParaRPr lang="en-US"/>
        </a:p>
      </dgm:t>
    </dgm:pt>
    <dgm:pt modelId="{30E09DB7-10EE-4236-8B3F-90198D6B9F12}" type="pres">
      <dgm:prSet presAssocID="{ED288592-E58D-4B17-88D6-0F5A8C182166}" presName="hierChild4" presStyleCnt="0"/>
      <dgm:spPr/>
    </dgm:pt>
    <dgm:pt modelId="{C85E437C-EED8-4917-B277-48EA3169F910}" type="pres">
      <dgm:prSet presAssocID="{ED288592-E58D-4B17-88D6-0F5A8C182166}" presName="hierChild5" presStyleCnt="0"/>
      <dgm:spPr/>
    </dgm:pt>
    <dgm:pt modelId="{60F5A620-6310-4449-915F-E380E7EBDD6E}" type="pres">
      <dgm:prSet presAssocID="{9C463A7F-F950-4ED7-B49B-B2508D4C69C1}" presName="hierChild5" presStyleCnt="0"/>
      <dgm:spPr/>
    </dgm:pt>
    <dgm:pt modelId="{E0FFC7F8-33FE-4F13-BA94-2979EDB1B231}" type="pres">
      <dgm:prSet presAssocID="{3C535A08-131D-4911-894D-3E5BD35D7C66}" presName="hierChild3" presStyleCnt="0"/>
      <dgm:spPr/>
    </dgm:pt>
  </dgm:ptLst>
  <dgm:cxnLst>
    <dgm:cxn modelId="{FEFFBFAB-6D96-6240-A98F-E40871247D2D}" type="presOf" srcId="{F7228C84-78F3-4DFC-B9FE-72BAFC9763A8}" destId="{E9E41197-349A-4E87-868D-8D3913840397}" srcOrd="1" destOrd="0" presId="urn:microsoft.com/office/officeart/2005/8/layout/orgChart1"/>
    <dgm:cxn modelId="{C8127010-7370-B24D-9BD4-84B620D78A03}" type="presOf" srcId="{3C535A08-131D-4911-894D-3E5BD35D7C66}" destId="{B0761962-DAFB-42B1-ADBE-A44E1F388465}" srcOrd="0" destOrd="0" presId="urn:microsoft.com/office/officeart/2005/8/layout/orgChart1"/>
    <dgm:cxn modelId="{C5307ED5-16DF-7648-8D7A-CE27C392539B}" type="presOf" srcId="{3C56F1FF-173F-4BD1-A0BD-E8A0768A84F6}" destId="{8335B339-0BE4-4192-B8F4-2C485260C213}" srcOrd="0" destOrd="0" presId="urn:microsoft.com/office/officeart/2005/8/layout/orgChart1"/>
    <dgm:cxn modelId="{A834BF34-903D-4425-9057-7EC945274FAE}" srcId="{A999E57D-003C-4B2D-9610-C43F85FA4790}" destId="{92E1C44C-D7CB-484D-979B-BCA078B1F447}" srcOrd="0" destOrd="0" parTransId="{180B8BA7-D173-4EE7-9082-03A66D24E455}" sibTransId="{3763411D-EBAC-4B76-AF3A-49B1874A3589}"/>
    <dgm:cxn modelId="{AC013517-58A0-2F41-9F58-9BA610F15923}" type="presOf" srcId="{D36B45DF-1731-4AC9-AA9D-8ECCC69B16A4}" destId="{7E634F78-47EB-49B4-98E4-8C2E3145290A}" srcOrd="0" destOrd="0" presId="urn:microsoft.com/office/officeart/2005/8/layout/orgChart1"/>
    <dgm:cxn modelId="{AE78F003-17D5-AF4C-B5FC-E4E9F06D2220}" type="presOf" srcId="{386CCBD0-F17B-4D00-A3CB-A1D1AD771D2E}" destId="{46A392FF-3596-45B1-A161-AAC68634AC88}" srcOrd="1" destOrd="0" presId="urn:microsoft.com/office/officeart/2005/8/layout/orgChart1"/>
    <dgm:cxn modelId="{B898D7D0-F4B3-F945-9941-C567574DE10A}" type="presOf" srcId="{DD19B50D-5ABB-48B3-95FE-7AAFCD939D18}" destId="{4A26F548-608F-43CC-A753-DD7D446719A5}" srcOrd="1" destOrd="0" presId="urn:microsoft.com/office/officeart/2005/8/layout/orgChart1"/>
    <dgm:cxn modelId="{B8FD2CE4-1B8A-8942-B134-FFBB2AB4D054}" type="presOf" srcId="{ED288592-E58D-4B17-88D6-0F5A8C182166}" destId="{1DF85EBE-2B75-4BF0-A059-0671321150D0}" srcOrd="1" destOrd="0" presId="urn:microsoft.com/office/officeart/2005/8/layout/orgChart1"/>
    <dgm:cxn modelId="{CE9991EF-DD66-E644-8B85-22AFD6FC9799}" type="presOf" srcId="{9C463A7F-F950-4ED7-B49B-B2508D4C69C1}" destId="{C125DD6F-2683-41D1-8C29-62DBBC3A8933}" srcOrd="1" destOrd="0" presId="urn:microsoft.com/office/officeart/2005/8/layout/orgChart1"/>
    <dgm:cxn modelId="{DF49D199-FF40-FA49-BDA5-D4F10F61474C}" type="presOf" srcId="{AC77CDEC-6CD8-4C23-86B1-CA727B1D3812}" destId="{3F3C5B10-0074-4FCB-B691-07EA465E3C7A}" srcOrd="0" destOrd="0" presId="urn:microsoft.com/office/officeart/2005/8/layout/orgChart1"/>
    <dgm:cxn modelId="{DD29EED9-C524-49BC-AE04-48374410E6D8}" srcId="{A999E57D-003C-4B2D-9610-C43F85FA4790}" destId="{D91C1597-E1E3-44BF-8227-4C9CAB06D268}" srcOrd="1" destOrd="0" parTransId="{F26050D2-47F3-446E-9881-A04E51A56B62}" sibTransId="{4FE6D740-A238-4C3D-93B9-BD6DC16C8A18}"/>
    <dgm:cxn modelId="{829F9233-F1BC-174F-A0E5-9AE41D716B62}" type="presOf" srcId="{ED288592-E58D-4B17-88D6-0F5A8C182166}" destId="{21EA2AFC-05FF-420C-BD13-05DD6D823F7E}" srcOrd="0" destOrd="0" presId="urn:microsoft.com/office/officeart/2005/8/layout/orgChart1"/>
    <dgm:cxn modelId="{18386966-2218-4031-AB6D-ACF06877E041}" srcId="{F7228C84-78F3-4DFC-B9FE-72BAFC9763A8}" destId="{AC77CDEC-6CD8-4C23-86B1-CA727B1D3812}" srcOrd="0" destOrd="0" parTransId="{43B43421-AF0A-4D03-8E0D-D0DFF80CB6FC}" sibTransId="{32B9B6C0-04BD-4399-A741-68CDDACD28BD}"/>
    <dgm:cxn modelId="{67335238-A229-3345-B282-7E94DF3F05C0}" type="presOf" srcId="{D36B45DF-1731-4AC9-AA9D-8ECCC69B16A4}" destId="{F9C9BFB3-7417-42B6-B604-B97830DD1DA0}" srcOrd="1" destOrd="0" presId="urn:microsoft.com/office/officeart/2005/8/layout/orgChart1"/>
    <dgm:cxn modelId="{22E8838D-5459-F044-A26F-4F06F60F9413}" type="presOf" srcId="{DD19B50D-5ABB-48B3-95FE-7AAFCD939D18}" destId="{B03EB839-9961-4E8C-8DE5-F579199DDD34}" srcOrd="0" destOrd="0" presId="urn:microsoft.com/office/officeart/2005/8/layout/orgChart1"/>
    <dgm:cxn modelId="{89D5E8AC-6238-E041-95AD-CCFA880B73B9}" type="presOf" srcId="{43B43421-AF0A-4D03-8E0D-D0DFF80CB6FC}" destId="{136F2FD9-72EB-4860-A85A-19BC17512697}" srcOrd="0" destOrd="0" presId="urn:microsoft.com/office/officeart/2005/8/layout/orgChart1"/>
    <dgm:cxn modelId="{EB489F2C-2E79-42DB-8184-CE952F118811}" srcId="{3C535A08-131D-4911-894D-3E5BD35D7C66}" destId="{A999E57D-003C-4B2D-9610-C43F85FA4790}" srcOrd="1" destOrd="0" parTransId="{3C56F1FF-173F-4BD1-A0BD-E8A0768A84F6}" sibTransId="{3D7F0443-CABC-44AA-911F-F50B6BE05529}"/>
    <dgm:cxn modelId="{32DFDE9D-20DB-BB48-9EB9-E7D4E3C1A2C1}" type="presOf" srcId="{AE4C8EDF-A57F-40FC-BF68-CAA2392BD49B}" destId="{0CEB0DA4-E49C-49F2-9C73-475DCF74A185}" srcOrd="0" destOrd="0" presId="urn:microsoft.com/office/officeart/2005/8/layout/orgChart1"/>
    <dgm:cxn modelId="{617E2D63-2464-7F4A-A0C5-E69417FABBC6}" type="presOf" srcId="{F7228C84-78F3-4DFC-B9FE-72BAFC9763A8}" destId="{4061CE9E-793E-4D2C-83E4-D468E8D80181}" srcOrd="0" destOrd="0" presId="urn:microsoft.com/office/officeart/2005/8/layout/orgChart1"/>
    <dgm:cxn modelId="{C6199178-ABB3-AA45-9BB0-9C103C5F7F65}" type="presOf" srcId="{B4985CD8-0B45-4522-AD85-16B8BDA22909}" destId="{17115F23-8DB4-4595-AB4B-B5E111F496F7}" srcOrd="0" destOrd="0" presId="urn:microsoft.com/office/officeart/2005/8/layout/orgChart1"/>
    <dgm:cxn modelId="{F81D5A75-0063-0648-80C3-C9359095C182}" type="presOf" srcId="{E3D38A09-0E46-4DFF-8BE9-ACD771D2AB5C}" destId="{21540164-1625-4B5A-89E2-1F1559975A67}" srcOrd="1" destOrd="0" presId="urn:microsoft.com/office/officeart/2005/8/layout/orgChart1"/>
    <dgm:cxn modelId="{AF319C32-B270-4DFC-A707-3D4048C35262}" srcId="{A999E57D-003C-4B2D-9610-C43F85FA4790}" destId="{BC11AFB6-3E9C-4CD5-9ECA-DE2EC9B35880}" srcOrd="2" destOrd="0" parTransId="{D986646D-62FF-40DF-88AA-293180F074B3}" sibTransId="{2C0537B5-7D40-471C-BD2A-4BA389781D03}"/>
    <dgm:cxn modelId="{A8AC1E4F-3EF7-F345-94E5-2B750C829F2E}" type="presOf" srcId="{00DC3DDB-FC09-3B4F-98D3-A33AD20F3358}" destId="{A015080A-746D-4C45-AC67-A2676DA46898}" srcOrd="0" destOrd="0" presId="urn:microsoft.com/office/officeart/2005/8/layout/orgChart1"/>
    <dgm:cxn modelId="{DD769E0C-9EA9-7944-BF42-3565C0FA309E}" type="presOf" srcId="{FE8BFB5E-0EAA-4BF2-8B03-52AAA25B5107}" destId="{B5A87945-FBA4-40F1-99B1-AD4454FDF9FC}" srcOrd="0" destOrd="0" presId="urn:microsoft.com/office/officeart/2005/8/layout/orgChart1"/>
    <dgm:cxn modelId="{83FAE21A-D27C-E54D-BCAD-36B11B619CE7}" type="presOf" srcId="{A7D5F31B-5FE1-409F-9D44-25247E9F7FC4}" destId="{5B9E2E28-B2E7-402E-AC63-D0D4C7E8C84C}" srcOrd="1" destOrd="0" presId="urn:microsoft.com/office/officeart/2005/8/layout/orgChart1"/>
    <dgm:cxn modelId="{AB167AB9-FC04-D94F-B9C0-BCE648024C49}" type="presOf" srcId="{FE8BFB5E-0EAA-4BF2-8B03-52AAA25B5107}" destId="{C46418C9-8FBE-4918-AA99-AF660E3B966D}" srcOrd="1" destOrd="0" presId="urn:microsoft.com/office/officeart/2005/8/layout/orgChart1"/>
    <dgm:cxn modelId="{55F9BE4E-EE8D-0142-887B-15E39D454BDF}" type="presOf" srcId="{D986646D-62FF-40DF-88AA-293180F074B3}" destId="{1881924D-C43A-4C84-9E0D-75CD381B634B}" srcOrd="0" destOrd="0" presId="urn:microsoft.com/office/officeart/2005/8/layout/orgChart1"/>
    <dgm:cxn modelId="{86EF9E71-B99B-C344-90E7-7F981C274064}" type="presOf" srcId="{D91C1597-E1E3-44BF-8227-4C9CAB06D268}" destId="{7BFD5C1F-E4C9-41E3-980E-182B02C52089}" srcOrd="0" destOrd="0" presId="urn:microsoft.com/office/officeart/2005/8/layout/orgChart1"/>
    <dgm:cxn modelId="{B7EE269C-FAEE-BF41-8099-00D0E7E5D957}" type="presOf" srcId="{A999E57D-003C-4B2D-9610-C43F85FA4790}" destId="{E7BF59DB-699F-4F66-9736-944F69C975DE}" srcOrd="1" destOrd="0" presId="urn:microsoft.com/office/officeart/2005/8/layout/orgChart1"/>
    <dgm:cxn modelId="{8F08447D-867F-4EBC-BAC6-74C828E511A5}" srcId="{BC11AFB6-3E9C-4CD5-9ECA-DE2EC9B35880}" destId="{E3D38A09-0E46-4DFF-8BE9-ACD771D2AB5C}" srcOrd="2" destOrd="0" parTransId="{AE4C8EDF-A57F-40FC-BF68-CAA2392BD49B}" sibTransId="{F74CCD39-EEF1-4612-BD92-AFF47C6AC9EF}"/>
    <dgm:cxn modelId="{3458624A-D037-4C40-BA88-0AAD88ACAD5E}" type="presOf" srcId="{A999E57D-003C-4B2D-9610-C43F85FA4790}" destId="{C8726532-583F-4FD7-A4FC-280B8E7EF40A}" srcOrd="0" destOrd="0" presId="urn:microsoft.com/office/officeart/2005/8/layout/orgChart1"/>
    <dgm:cxn modelId="{7943F050-16A1-B04E-BF8E-E1C21D116419}" type="presOf" srcId="{D54FA339-FFFD-4E44-80A2-E21B9A299D03}" destId="{C043F65E-DCDF-461F-800C-0E44266C144D}" srcOrd="0" destOrd="0" presId="urn:microsoft.com/office/officeart/2005/8/layout/orgChart1"/>
    <dgm:cxn modelId="{702A522D-E732-BB45-92AD-C9A223A3D6E0}" type="presOf" srcId="{F26050D2-47F3-446E-9881-A04E51A56B62}" destId="{33351F4C-163F-42E1-BD87-7317E3EF23D2}" srcOrd="0" destOrd="0" presId="urn:microsoft.com/office/officeart/2005/8/layout/orgChart1"/>
    <dgm:cxn modelId="{A54A36E1-2D43-ED43-8093-35BBAAF5B0E9}" type="presOf" srcId="{9F72AEB6-D097-4718-8376-CBF829D9C1F6}" destId="{CAF86B23-BFBE-45E6-9B7C-0F84F47AAF3E}" srcOrd="0" destOrd="0" presId="urn:microsoft.com/office/officeart/2005/8/layout/orgChart1"/>
    <dgm:cxn modelId="{60D00D33-37B6-B644-A3BD-6B75FBABD810}" type="presOf" srcId="{BC11AFB6-3E9C-4CD5-9ECA-DE2EC9B35880}" destId="{34EC2953-EE1B-4991-9447-618FF2F65FAB}" srcOrd="0" destOrd="0" presId="urn:microsoft.com/office/officeart/2005/8/layout/orgChart1"/>
    <dgm:cxn modelId="{6E24EA50-0237-5B49-8921-9F84054FA97A}" type="presOf" srcId="{180B8BA7-D173-4EE7-9082-03A66D24E455}" destId="{A8E3BDAD-7301-4AF8-BA47-E9D4D2239851}" srcOrd="0" destOrd="0" presId="urn:microsoft.com/office/officeart/2005/8/layout/orgChart1"/>
    <dgm:cxn modelId="{83E35AA7-6D25-844C-9085-3F97EFAF8795}" srcId="{9C463A7F-F950-4ED7-B49B-B2508D4C69C1}" destId="{E7E91A57-1A1F-204E-9C54-37D6A4B9DD63}" srcOrd="2" destOrd="0" parTransId="{00DC3DDB-FC09-3B4F-98D3-A33AD20F3358}" sibTransId="{3B748D14-D7C8-0C43-8AD6-E7813146B3A7}"/>
    <dgm:cxn modelId="{D3872759-AECD-1747-9C01-3E8C80CA3D5D}" type="presOf" srcId="{AC77CDEC-6CD8-4C23-86B1-CA727B1D3812}" destId="{827F013D-1095-4D7C-A62C-85517312D4F2}" srcOrd="1" destOrd="0" presId="urn:microsoft.com/office/officeart/2005/8/layout/orgChart1"/>
    <dgm:cxn modelId="{29CEC615-48EB-420C-BD57-693304B68527}" srcId="{9C463A7F-F950-4ED7-B49B-B2508D4C69C1}" destId="{ED288592-E58D-4B17-88D6-0F5A8C182166}" srcOrd="3" destOrd="0" parTransId="{CC9883B4-41DA-4A84-B533-441F6CCCD86E}" sibTransId="{B201865B-5FB8-4114-A7FA-77CCD9157DF1}"/>
    <dgm:cxn modelId="{EAA7E1FF-F04E-4690-9CE2-B093ECDCF7C6}" srcId="{F7228C84-78F3-4DFC-B9FE-72BAFC9763A8}" destId="{386CCBD0-F17B-4D00-A3CB-A1D1AD771D2E}" srcOrd="1" destOrd="0" parTransId="{8F4D1E46-7A6E-44B4-8B4F-B89799184E87}" sibTransId="{A63136D9-5E77-4D0D-BCDD-CA03884F1F67}"/>
    <dgm:cxn modelId="{505B855C-CC18-EC49-8503-872D8A35B0F3}" type="presOf" srcId="{8F4D1E46-7A6E-44B4-8B4F-B89799184E87}" destId="{A2E30A78-7224-4B5C-A6DB-A43109011583}" srcOrd="0" destOrd="0" presId="urn:microsoft.com/office/officeart/2005/8/layout/orgChart1"/>
    <dgm:cxn modelId="{7D310902-F1C9-4FE5-B3B8-2436B66EED42}" srcId="{BC11AFB6-3E9C-4CD5-9ECA-DE2EC9B35880}" destId="{A7D5F31B-5FE1-409F-9D44-25247E9F7FC4}" srcOrd="0" destOrd="0" parTransId="{D54FA339-FFFD-4E44-80A2-E21B9A299D03}" sibTransId="{BFF23C23-1442-4714-A25B-68B5B454D3D9}"/>
    <dgm:cxn modelId="{129C652E-8268-47EF-8B00-0AF065977ADF}" srcId="{BC11AFB6-3E9C-4CD5-9ECA-DE2EC9B35880}" destId="{D36B45DF-1731-4AC9-AA9D-8ECCC69B16A4}" srcOrd="1" destOrd="0" parTransId="{CEE9BA44-F3A9-4153-AB58-DDEF87BB988E}" sibTransId="{8A799DE1-C4AE-4616-925D-7BEFBEA27562}"/>
    <dgm:cxn modelId="{70ED0D4E-2A8D-9E4D-B2BA-80E60D98853D}" type="presOf" srcId="{E7E91A57-1A1F-204E-9C54-37D6A4B9DD63}" destId="{9BB22FD0-0E0F-F949-BDD1-6D168A2B4DAC}" srcOrd="0" destOrd="0" presId="urn:microsoft.com/office/officeart/2005/8/layout/orgChart1"/>
    <dgm:cxn modelId="{7704B00F-F77E-4ACE-8A1E-0984BE0E9445}" srcId="{9C463A7F-F950-4ED7-B49B-B2508D4C69C1}" destId="{DD19B50D-5ABB-48B3-95FE-7AAFCD939D18}" srcOrd="1" destOrd="0" parTransId="{313791A0-33F9-4596-8528-D278E19C8088}" sibTransId="{6019F46F-E379-4EFC-8AB4-B31DCDA43F53}"/>
    <dgm:cxn modelId="{8F5AE9DF-8790-8E46-AF7F-C0F851EAED06}" type="presOf" srcId="{386CCBD0-F17B-4D00-A3CB-A1D1AD771D2E}" destId="{139385F1-BA99-4FC1-9D75-AB159F52D346}" srcOrd="0" destOrd="0" presId="urn:microsoft.com/office/officeart/2005/8/layout/orgChart1"/>
    <dgm:cxn modelId="{500FA254-B333-401D-85E3-814ABAD98173}" srcId="{974FF7C4-7E8A-4BC7-8032-2B28B2976E6D}" destId="{3C535A08-131D-4911-894D-3E5BD35D7C66}" srcOrd="0" destOrd="0" parTransId="{23984CA8-6509-4B96-BFD1-1B637146CADE}" sibTransId="{C22C6F60-2CC4-43CB-9E2A-48A55492CD80}"/>
    <dgm:cxn modelId="{723C7358-3FF5-EE43-B470-1A51E27A73BA}" type="presOf" srcId="{E3D38A09-0E46-4DFF-8BE9-ACD771D2AB5C}" destId="{F7BACB96-1ACA-4299-9FD9-1FF6B61F3938}" srcOrd="0" destOrd="0" presId="urn:microsoft.com/office/officeart/2005/8/layout/orgChart1"/>
    <dgm:cxn modelId="{9396E262-5AF4-4442-A264-B65CD8AF33D9}" srcId="{3C535A08-131D-4911-894D-3E5BD35D7C66}" destId="{F7228C84-78F3-4DFC-B9FE-72BAFC9763A8}" srcOrd="0" destOrd="0" parTransId="{B4985CD8-0B45-4522-AD85-16B8BDA22909}" sibTransId="{39ED00EE-F2F1-4C9F-8054-4A586509BEE3}"/>
    <dgm:cxn modelId="{6419C2AC-1ECE-C943-AC73-E0732719FE3A}" type="presOf" srcId="{BC11AFB6-3E9C-4CD5-9ECA-DE2EC9B35880}" destId="{24A5BDBF-D4D7-4739-A557-8991F5D26635}" srcOrd="1" destOrd="0" presId="urn:microsoft.com/office/officeart/2005/8/layout/orgChart1"/>
    <dgm:cxn modelId="{5BD04BF4-1045-EE43-9BDC-E0B1B50F387D}" type="presOf" srcId="{92E1C44C-D7CB-484D-979B-BCA078B1F447}" destId="{BFDABE22-1C22-474D-A2E1-6488A01DD6DA}" srcOrd="0" destOrd="0" presId="urn:microsoft.com/office/officeart/2005/8/layout/orgChart1"/>
    <dgm:cxn modelId="{46732198-6FF5-914F-B7A5-AED12CE74D21}" type="presOf" srcId="{3C535A08-131D-4911-894D-3E5BD35D7C66}" destId="{3F6A7C34-EF56-42B0-B5D8-F9D6931B399E}" srcOrd="1" destOrd="0" presId="urn:microsoft.com/office/officeart/2005/8/layout/orgChart1"/>
    <dgm:cxn modelId="{3E704379-A915-7041-883E-864197F0AC01}" type="presOf" srcId="{08EEE57B-435B-46AE-AE27-11A9072C24A3}" destId="{AF4CC754-5EB7-4CB0-A20A-37E189BE470C}" srcOrd="0" destOrd="0" presId="urn:microsoft.com/office/officeart/2005/8/layout/orgChart1"/>
    <dgm:cxn modelId="{48006F66-C306-1E4F-8AB4-E7DFFE718262}" type="presOf" srcId="{CC9883B4-41DA-4A84-B533-441F6CCCD86E}" destId="{2DF0E87D-7708-4DBD-BF0B-A2D82F98B25F}" srcOrd="0" destOrd="0" presId="urn:microsoft.com/office/officeart/2005/8/layout/orgChart1"/>
    <dgm:cxn modelId="{37B3D93E-7104-594A-AB5C-794085944521}" type="presOf" srcId="{9C463A7F-F950-4ED7-B49B-B2508D4C69C1}" destId="{4D4DE563-EBDC-47FC-AC37-C7621F511BF3}" srcOrd="0" destOrd="0" presId="urn:microsoft.com/office/officeart/2005/8/layout/orgChart1"/>
    <dgm:cxn modelId="{3A52D27A-F9C6-7C40-9FF8-0B0AF533C680}" type="presOf" srcId="{CEE9BA44-F3A9-4153-AB58-DDEF87BB988E}" destId="{551504DD-AE57-44DD-AFBC-C24B4528FD8F}" srcOrd="0" destOrd="0" presId="urn:microsoft.com/office/officeart/2005/8/layout/orgChart1"/>
    <dgm:cxn modelId="{C19E6F6B-EAC1-4D22-985F-8F6AD3B58372}" srcId="{9C463A7F-F950-4ED7-B49B-B2508D4C69C1}" destId="{FE8BFB5E-0EAA-4BF2-8B03-52AAA25B5107}" srcOrd="0" destOrd="0" parTransId="{08EEE57B-435B-46AE-AE27-11A9072C24A3}" sibTransId="{BDB2A0C8-86EF-4769-A657-019791CEFB18}"/>
    <dgm:cxn modelId="{15A8866F-BF88-9448-BE29-C3FF38F67970}" type="presOf" srcId="{92E1C44C-D7CB-484D-979B-BCA078B1F447}" destId="{4C8D20AC-A59B-40E6-AC34-0BD4597EB2EE}" srcOrd="1" destOrd="0" presId="urn:microsoft.com/office/officeart/2005/8/layout/orgChart1"/>
    <dgm:cxn modelId="{568AA652-9804-D149-B184-F33DB63A9717}" type="presOf" srcId="{D91C1597-E1E3-44BF-8227-4C9CAB06D268}" destId="{2D8AFC2D-C221-470D-BCD2-5F4D3450E61C}" srcOrd="1" destOrd="0" presId="urn:microsoft.com/office/officeart/2005/8/layout/orgChart1"/>
    <dgm:cxn modelId="{7B600217-51E6-314E-9BA2-F3CA4FAF74A1}" type="presOf" srcId="{A7D5F31B-5FE1-409F-9D44-25247E9F7FC4}" destId="{EDDB17B8-95ED-4DA4-97D1-82D69EC73386}" srcOrd="0" destOrd="0" presId="urn:microsoft.com/office/officeart/2005/8/layout/orgChart1"/>
    <dgm:cxn modelId="{29B29102-8CA8-4D3E-8F73-729248BD7976}" srcId="{3C535A08-131D-4911-894D-3E5BD35D7C66}" destId="{9C463A7F-F950-4ED7-B49B-B2508D4C69C1}" srcOrd="2" destOrd="0" parTransId="{9F72AEB6-D097-4718-8376-CBF829D9C1F6}" sibTransId="{4408A17C-20FB-4FF1-B9A7-2BB31B22A4BE}"/>
    <dgm:cxn modelId="{50D3145F-D021-0145-8F73-45BC6929AD55}" type="presOf" srcId="{974FF7C4-7E8A-4BC7-8032-2B28B2976E6D}" destId="{7239A317-594B-4AA5-9D64-DB3EE7DAEAEF}" srcOrd="0" destOrd="0" presId="urn:microsoft.com/office/officeart/2005/8/layout/orgChart1"/>
    <dgm:cxn modelId="{CBA8886E-EEF7-B044-A918-BB861C177C39}" type="presOf" srcId="{E7E91A57-1A1F-204E-9C54-37D6A4B9DD63}" destId="{9D8793E5-0A65-4148-B038-1A7D08FDD7B3}" srcOrd="1" destOrd="0" presId="urn:microsoft.com/office/officeart/2005/8/layout/orgChart1"/>
    <dgm:cxn modelId="{76BBD2A2-E42F-C745-9DD4-BFE0C6FD29FD}" type="presOf" srcId="{313791A0-33F9-4596-8528-D278E19C8088}" destId="{AEDB0B0E-769F-4845-A797-6AF19DE321F3}" srcOrd="0" destOrd="0" presId="urn:microsoft.com/office/officeart/2005/8/layout/orgChart1"/>
    <dgm:cxn modelId="{038D6B79-EED7-2C4B-9F90-F89A42819B12}" type="presParOf" srcId="{7239A317-594B-4AA5-9D64-DB3EE7DAEAEF}" destId="{83092EF1-6FEB-4963-B7A0-985B54D12854}" srcOrd="0" destOrd="0" presId="urn:microsoft.com/office/officeart/2005/8/layout/orgChart1"/>
    <dgm:cxn modelId="{3CA68B94-BB83-4149-AE2A-6BAD5277E8B8}" type="presParOf" srcId="{83092EF1-6FEB-4963-B7A0-985B54D12854}" destId="{A01C8718-8F1C-4D08-B9E8-22C8654E592D}" srcOrd="0" destOrd="0" presId="urn:microsoft.com/office/officeart/2005/8/layout/orgChart1"/>
    <dgm:cxn modelId="{DCBED81B-715C-8441-A79D-BDF6B4036A52}" type="presParOf" srcId="{A01C8718-8F1C-4D08-B9E8-22C8654E592D}" destId="{B0761962-DAFB-42B1-ADBE-A44E1F388465}" srcOrd="0" destOrd="0" presId="urn:microsoft.com/office/officeart/2005/8/layout/orgChart1"/>
    <dgm:cxn modelId="{B4B341C5-C6C7-A340-90F5-36045B0C6C43}" type="presParOf" srcId="{A01C8718-8F1C-4D08-B9E8-22C8654E592D}" destId="{3F6A7C34-EF56-42B0-B5D8-F9D6931B399E}" srcOrd="1" destOrd="0" presId="urn:microsoft.com/office/officeart/2005/8/layout/orgChart1"/>
    <dgm:cxn modelId="{3094B8F4-1A03-3546-A625-20D4DFE28181}" type="presParOf" srcId="{83092EF1-6FEB-4963-B7A0-985B54D12854}" destId="{71D1EF85-77EF-4827-B8D5-AEBB6B1C9DAE}" srcOrd="1" destOrd="0" presId="urn:microsoft.com/office/officeart/2005/8/layout/orgChart1"/>
    <dgm:cxn modelId="{63636813-A7F0-6A4F-98D4-1BF15317B131}" type="presParOf" srcId="{71D1EF85-77EF-4827-B8D5-AEBB6B1C9DAE}" destId="{17115F23-8DB4-4595-AB4B-B5E111F496F7}" srcOrd="0" destOrd="0" presId="urn:microsoft.com/office/officeart/2005/8/layout/orgChart1"/>
    <dgm:cxn modelId="{979A2B67-7A8C-3A4B-BD59-811D048FDECC}" type="presParOf" srcId="{71D1EF85-77EF-4827-B8D5-AEBB6B1C9DAE}" destId="{AFCA327F-C6E5-4FB7-8554-ED3AAAAABB19}" srcOrd="1" destOrd="0" presId="urn:microsoft.com/office/officeart/2005/8/layout/orgChart1"/>
    <dgm:cxn modelId="{D251E172-FF3C-874A-B882-8A8AB03BEB2D}" type="presParOf" srcId="{AFCA327F-C6E5-4FB7-8554-ED3AAAAABB19}" destId="{50E69C7B-B172-40C7-B103-D94ABB7E12E9}" srcOrd="0" destOrd="0" presId="urn:microsoft.com/office/officeart/2005/8/layout/orgChart1"/>
    <dgm:cxn modelId="{CD53B08B-C5D1-8D4A-8F00-D225E929C364}" type="presParOf" srcId="{50E69C7B-B172-40C7-B103-D94ABB7E12E9}" destId="{4061CE9E-793E-4D2C-83E4-D468E8D80181}" srcOrd="0" destOrd="0" presId="urn:microsoft.com/office/officeart/2005/8/layout/orgChart1"/>
    <dgm:cxn modelId="{B9EEA4A0-024F-944F-BEB4-CF46FECC8CDB}" type="presParOf" srcId="{50E69C7B-B172-40C7-B103-D94ABB7E12E9}" destId="{E9E41197-349A-4E87-868D-8D3913840397}" srcOrd="1" destOrd="0" presId="urn:microsoft.com/office/officeart/2005/8/layout/orgChart1"/>
    <dgm:cxn modelId="{E0136DB6-1154-FF48-A604-F3E0478E3605}" type="presParOf" srcId="{AFCA327F-C6E5-4FB7-8554-ED3AAAAABB19}" destId="{A9331768-FA71-4CAF-864A-AAF7C42CD2FF}" srcOrd="1" destOrd="0" presId="urn:microsoft.com/office/officeart/2005/8/layout/orgChart1"/>
    <dgm:cxn modelId="{60CC65D2-F77B-DE46-9C8E-291F890539D5}" type="presParOf" srcId="{A9331768-FA71-4CAF-864A-AAF7C42CD2FF}" destId="{136F2FD9-72EB-4860-A85A-19BC17512697}" srcOrd="0" destOrd="0" presId="urn:microsoft.com/office/officeart/2005/8/layout/orgChart1"/>
    <dgm:cxn modelId="{10CA42F4-2A51-0A4D-9BDE-0D90A1685EF6}" type="presParOf" srcId="{A9331768-FA71-4CAF-864A-AAF7C42CD2FF}" destId="{50EEA95D-82DF-4F80-A5E1-D0FC346FC674}" srcOrd="1" destOrd="0" presId="urn:microsoft.com/office/officeart/2005/8/layout/orgChart1"/>
    <dgm:cxn modelId="{16C5817D-DB42-A447-9AFF-C73DA2C20890}" type="presParOf" srcId="{50EEA95D-82DF-4F80-A5E1-D0FC346FC674}" destId="{2A8124E8-3D6D-4ECC-8C7A-955AB8EBC77F}" srcOrd="0" destOrd="0" presId="urn:microsoft.com/office/officeart/2005/8/layout/orgChart1"/>
    <dgm:cxn modelId="{5236E1E9-EE8B-D74C-A6FE-0C3D8E8FB4D6}" type="presParOf" srcId="{2A8124E8-3D6D-4ECC-8C7A-955AB8EBC77F}" destId="{3F3C5B10-0074-4FCB-B691-07EA465E3C7A}" srcOrd="0" destOrd="0" presId="urn:microsoft.com/office/officeart/2005/8/layout/orgChart1"/>
    <dgm:cxn modelId="{01E8E5BD-5A8F-4040-BF48-E8D9440C6F81}" type="presParOf" srcId="{2A8124E8-3D6D-4ECC-8C7A-955AB8EBC77F}" destId="{827F013D-1095-4D7C-A62C-85517312D4F2}" srcOrd="1" destOrd="0" presId="urn:microsoft.com/office/officeart/2005/8/layout/orgChart1"/>
    <dgm:cxn modelId="{BEEA4CFA-F97D-4947-A623-F74CF8A252EB}" type="presParOf" srcId="{50EEA95D-82DF-4F80-A5E1-D0FC346FC674}" destId="{E0339669-6C2E-4088-BF98-AC3528390769}" srcOrd="1" destOrd="0" presId="urn:microsoft.com/office/officeart/2005/8/layout/orgChart1"/>
    <dgm:cxn modelId="{05C12FBE-FDD3-1A4A-B184-BC26E52212A6}" type="presParOf" srcId="{50EEA95D-82DF-4F80-A5E1-D0FC346FC674}" destId="{F51BE941-0770-42E4-99D0-0D0CDC3F4CEC}" srcOrd="2" destOrd="0" presId="urn:microsoft.com/office/officeart/2005/8/layout/orgChart1"/>
    <dgm:cxn modelId="{E86ED3C7-A593-AE44-8AC2-A4EE2B2FBC34}" type="presParOf" srcId="{A9331768-FA71-4CAF-864A-AAF7C42CD2FF}" destId="{A2E30A78-7224-4B5C-A6DB-A43109011583}" srcOrd="2" destOrd="0" presId="urn:microsoft.com/office/officeart/2005/8/layout/orgChart1"/>
    <dgm:cxn modelId="{2B687AE7-A54A-7C4D-AFE5-8B130AC57E68}" type="presParOf" srcId="{A9331768-FA71-4CAF-864A-AAF7C42CD2FF}" destId="{055D46D2-A9D9-4656-8582-BF037583883E}" srcOrd="3" destOrd="0" presId="urn:microsoft.com/office/officeart/2005/8/layout/orgChart1"/>
    <dgm:cxn modelId="{52F2BBC7-7591-0F41-A12D-D508770B143F}" type="presParOf" srcId="{055D46D2-A9D9-4656-8582-BF037583883E}" destId="{20ACE11A-801B-4A76-913B-8B1AA5FF9823}" srcOrd="0" destOrd="0" presId="urn:microsoft.com/office/officeart/2005/8/layout/orgChart1"/>
    <dgm:cxn modelId="{74354A93-7718-264B-9731-89C52F5B225A}" type="presParOf" srcId="{20ACE11A-801B-4A76-913B-8B1AA5FF9823}" destId="{139385F1-BA99-4FC1-9D75-AB159F52D346}" srcOrd="0" destOrd="0" presId="urn:microsoft.com/office/officeart/2005/8/layout/orgChart1"/>
    <dgm:cxn modelId="{411A8C21-D772-4E49-A497-458601D8E81C}" type="presParOf" srcId="{20ACE11A-801B-4A76-913B-8B1AA5FF9823}" destId="{46A392FF-3596-45B1-A161-AAC68634AC88}" srcOrd="1" destOrd="0" presId="urn:microsoft.com/office/officeart/2005/8/layout/orgChart1"/>
    <dgm:cxn modelId="{A6A656BB-FEAB-4941-8651-AD8B23B8CFC6}" type="presParOf" srcId="{055D46D2-A9D9-4656-8582-BF037583883E}" destId="{5D37661D-7EAD-4FA7-B538-515E90259812}" srcOrd="1" destOrd="0" presId="urn:microsoft.com/office/officeart/2005/8/layout/orgChart1"/>
    <dgm:cxn modelId="{B5D90CA5-A389-A043-911C-C58522AC0380}" type="presParOf" srcId="{055D46D2-A9D9-4656-8582-BF037583883E}" destId="{197E56CA-6A0F-444E-905B-527AB8A0B3E5}" srcOrd="2" destOrd="0" presId="urn:microsoft.com/office/officeart/2005/8/layout/orgChart1"/>
    <dgm:cxn modelId="{5048098F-C855-8D41-920E-79EA32832546}" type="presParOf" srcId="{AFCA327F-C6E5-4FB7-8554-ED3AAAAABB19}" destId="{37C2026B-B7BE-4E9B-AC04-81F93F9CEDD0}" srcOrd="2" destOrd="0" presId="urn:microsoft.com/office/officeart/2005/8/layout/orgChart1"/>
    <dgm:cxn modelId="{A3D9ABB3-27E6-4444-A03D-BC54B2C69F68}" type="presParOf" srcId="{71D1EF85-77EF-4827-B8D5-AEBB6B1C9DAE}" destId="{8335B339-0BE4-4192-B8F4-2C485260C213}" srcOrd="2" destOrd="0" presId="urn:microsoft.com/office/officeart/2005/8/layout/orgChart1"/>
    <dgm:cxn modelId="{E88361C0-DBF8-8B41-95DF-B420D3C97F6F}" type="presParOf" srcId="{71D1EF85-77EF-4827-B8D5-AEBB6B1C9DAE}" destId="{BFC5368D-DF17-40D4-8599-E9A07F928D0D}" srcOrd="3" destOrd="0" presId="urn:microsoft.com/office/officeart/2005/8/layout/orgChart1"/>
    <dgm:cxn modelId="{8226E6AA-CB66-3640-80B8-8CD0D83ABD13}" type="presParOf" srcId="{BFC5368D-DF17-40D4-8599-E9A07F928D0D}" destId="{25D037DE-8528-4FD2-94AA-672AD0A2E5EC}" srcOrd="0" destOrd="0" presId="urn:microsoft.com/office/officeart/2005/8/layout/orgChart1"/>
    <dgm:cxn modelId="{B74FBAC2-1B2F-D944-9DD1-C1547455829B}" type="presParOf" srcId="{25D037DE-8528-4FD2-94AA-672AD0A2E5EC}" destId="{C8726532-583F-4FD7-A4FC-280B8E7EF40A}" srcOrd="0" destOrd="0" presId="urn:microsoft.com/office/officeart/2005/8/layout/orgChart1"/>
    <dgm:cxn modelId="{978EE8EF-3D50-F247-9DE6-F0B497942684}" type="presParOf" srcId="{25D037DE-8528-4FD2-94AA-672AD0A2E5EC}" destId="{E7BF59DB-699F-4F66-9736-944F69C975DE}" srcOrd="1" destOrd="0" presId="urn:microsoft.com/office/officeart/2005/8/layout/orgChart1"/>
    <dgm:cxn modelId="{876F9037-17C4-FC47-B489-29FCDC8C4F0D}" type="presParOf" srcId="{BFC5368D-DF17-40D4-8599-E9A07F928D0D}" destId="{C5D4D17A-7CC6-401A-B35E-ABA0939C3616}" srcOrd="1" destOrd="0" presId="urn:microsoft.com/office/officeart/2005/8/layout/orgChart1"/>
    <dgm:cxn modelId="{AA38DA86-92AA-5D44-ACF7-C76F5768CB39}" type="presParOf" srcId="{C5D4D17A-7CC6-401A-B35E-ABA0939C3616}" destId="{A8E3BDAD-7301-4AF8-BA47-E9D4D2239851}" srcOrd="0" destOrd="0" presId="urn:microsoft.com/office/officeart/2005/8/layout/orgChart1"/>
    <dgm:cxn modelId="{53E012B3-2B11-4B48-B7FE-9718126DB44E}" type="presParOf" srcId="{C5D4D17A-7CC6-401A-B35E-ABA0939C3616}" destId="{D671A879-B119-4740-9276-610EE08B2EF4}" srcOrd="1" destOrd="0" presId="urn:microsoft.com/office/officeart/2005/8/layout/orgChart1"/>
    <dgm:cxn modelId="{97479194-1BA0-C041-896D-D4D475BF03D8}" type="presParOf" srcId="{D671A879-B119-4740-9276-610EE08B2EF4}" destId="{D6DC4F34-A9BC-4424-B088-B264227F8256}" srcOrd="0" destOrd="0" presId="urn:microsoft.com/office/officeart/2005/8/layout/orgChart1"/>
    <dgm:cxn modelId="{A6F06A64-10BD-9E47-A49B-960C4B29A4F9}" type="presParOf" srcId="{D6DC4F34-A9BC-4424-B088-B264227F8256}" destId="{BFDABE22-1C22-474D-A2E1-6488A01DD6DA}" srcOrd="0" destOrd="0" presId="urn:microsoft.com/office/officeart/2005/8/layout/orgChart1"/>
    <dgm:cxn modelId="{223CE432-DBA0-3D49-82FC-5B5DBA654B04}" type="presParOf" srcId="{D6DC4F34-A9BC-4424-B088-B264227F8256}" destId="{4C8D20AC-A59B-40E6-AC34-0BD4597EB2EE}" srcOrd="1" destOrd="0" presId="urn:microsoft.com/office/officeart/2005/8/layout/orgChart1"/>
    <dgm:cxn modelId="{0964D5D7-CB89-6446-9755-C5C03965D155}" type="presParOf" srcId="{D671A879-B119-4740-9276-610EE08B2EF4}" destId="{4FF4B0AA-65C0-4653-A1C0-E5064BC87DCA}" srcOrd="1" destOrd="0" presId="urn:microsoft.com/office/officeart/2005/8/layout/orgChart1"/>
    <dgm:cxn modelId="{8ECD1B48-BC99-2946-96F3-6BA5CEB4FF2F}" type="presParOf" srcId="{D671A879-B119-4740-9276-610EE08B2EF4}" destId="{68E019F6-B2F0-4299-9937-5BAA4D074A93}" srcOrd="2" destOrd="0" presId="urn:microsoft.com/office/officeart/2005/8/layout/orgChart1"/>
    <dgm:cxn modelId="{D1BBE5C8-407F-8B4C-A928-6A66ACC0ADDD}" type="presParOf" srcId="{C5D4D17A-7CC6-401A-B35E-ABA0939C3616}" destId="{33351F4C-163F-42E1-BD87-7317E3EF23D2}" srcOrd="2" destOrd="0" presId="urn:microsoft.com/office/officeart/2005/8/layout/orgChart1"/>
    <dgm:cxn modelId="{B5A8A1A2-4B0C-C244-B7BA-72FCD675AA3F}" type="presParOf" srcId="{C5D4D17A-7CC6-401A-B35E-ABA0939C3616}" destId="{C95EAF95-BE45-4CAD-A924-C45FF88213A5}" srcOrd="3" destOrd="0" presId="urn:microsoft.com/office/officeart/2005/8/layout/orgChart1"/>
    <dgm:cxn modelId="{45CCA8EC-94EA-D347-AC51-28EC67315581}" type="presParOf" srcId="{C95EAF95-BE45-4CAD-A924-C45FF88213A5}" destId="{21499E7F-9BEE-4654-9CC3-9AB34A66DFB5}" srcOrd="0" destOrd="0" presId="urn:microsoft.com/office/officeart/2005/8/layout/orgChart1"/>
    <dgm:cxn modelId="{D6EFD14A-9F02-524D-8B8C-007A34064D69}" type="presParOf" srcId="{21499E7F-9BEE-4654-9CC3-9AB34A66DFB5}" destId="{7BFD5C1F-E4C9-41E3-980E-182B02C52089}" srcOrd="0" destOrd="0" presId="urn:microsoft.com/office/officeart/2005/8/layout/orgChart1"/>
    <dgm:cxn modelId="{F717F0E1-FD57-854D-B541-575506FE1F62}" type="presParOf" srcId="{21499E7F-9BEE-4654-9CC3-9AB34A66DFB5}" destId="{2D8AFC2D-C221-470D-BCD2-5F4D3450E61C}" srcOrd="1" destOrd="0" presId="urn:microsoft.com/office/officeart/2005/8/layout/orgChart1"/>
    <dgm:cxn modelId="{C03F0727-A5C6-154C-80EC-3063BAB63986}" type="presParOf" srcId="{C95EAF95-BE45-4CAD-A924-C45FF88213A5}" destId="{F0CAA7E7-644A-4A91-93E1-5894B731155A}" srcOrd="1" destOrd="0" presId="urn:microsoft.com/office/officeart/2005/8/layout/orgChart1"/>
    <dgm:cxn modelId="{B02113FC-7AA0-0A4D-9611-56F51117DA5D}" type="presParOf" srcId="{C95EAF95-BE45-4CAD-A924-C45FF88213A5}" destId="{0BACD29D-AE5C-475A-97CA-A022A1834E0C}" srcOrd="2" destOrd="0" presId="urn:microsoft.com/office/officeart/2005/8/layout/orgChart1"/>
    <dgm:cxn modelId="{0523D248-F77C-934B-A9AD-D209DEA00BD9}" type="presParOf" srcId="{C5D4D17A-7CC6-401A-B35E-ABA0939C3616}" destId="{1881924D-C43A-4C84-9E0D-75CD381B634B}" srcOrd="4" destOrd="0" presId="urn:microsoft.com/office/officeart/2005/8/layout/orgChart1"/>
    <dgm:cxn modelId="{729FA20C-5F4C-F84D-A7BA-85521E0364EE}" type="presParOf" srcId="{C5D4D17A-7CC6-401A-B35E-ABA0939C3616}" destId="{B8F03489-C05E-4318-8219-6C54083C8D13}" srcOrd="5" destOrd="0" presId="urn:microsoft.com/office/officeart/2005/8/layout/orgChart1"/>
    <dgm:cxn modelId="{673BC11C-7891-7D4E-99F7-01737618866F}" type="presParOf" srcId="{B8F03489-C05E-4318-8219-6C54083C8D13}" destId="{6BDA77D1-3155-4C59-9E46-298FAC2EC707}" srcOrd="0" destOrd="0" presId="urn:microsoft.com/office/officeart/2005/8/layout/orgChart1"/>
    <dgm:cxn modelId="{B12268DA-D0E0-3247-AA2A-0F9B3FA0F953}" type="presParOf" srcId="{6BDA77D1-3155-4C59-9E46-298FAC2EC707}" destId="{34EC2953-EE1B-4991-9447-618FF2F65FAB}" srcOrd="0" destOrd="0" presId="urn:microsoft.com/office/officeart/2005/8/layout/orgChart1"/>
    <dgm:cxn modelId="{C01BF0D1-F481-6849-B04E-B8BCE22567D8}" type="presParOf" srcId="{6BDA77D1-3155-4C59-9E46-298FAC2EC707}" destId="{24A5BDBF-D4D7-4739-A557-8991F5D26635}" srcOrd="1" destOrd="0" presId="urn:microsoft.com/office/officeart/2005/8/layout/orgChart1"/>
    <dgm:cxn modelId="{1CC85D36-08FC-8945-AFCD-63531FADF868}" type="presParOf" srcId="{B8F03489-C05E-4318-8219-6C54083C8D13}" destId="{A6756254-5DAE-41D4-8EAD-981769623897}" srcOrd="1" destOrd="0" presId="urn:microsoft.com/office/officeart/2005/8/layout/orgChart1"/>
    <dgm:cxn modelId="{2117E0D1-D3D3-4B4D-B9E7-DE21832F367F}" type="presParOf" srcId="{A6756254-5DAE-41D4-8EAD-981769623897}" destId="{C043F65E-DCDF-461F-800C-0E44266C144D}" srcOrd="0" destOrd="0" presId="urn:microsoft.com/office/officeart/2005/8/layout/orgChart1"/>
    <dgm:cxn modelId="{51015ADD-9B59-8148-8C60-5CCEA6E63D70}" type="presParOf" srcId="{A6756254-5DAE-41D4-8EAD-981769623897}" destId="{4F2B0B63-4B1E-4957-8100-6EE29DAF1398}" srcOrd="1" destOrd="0" presId="urn:microsoft.com/office/officeart/2005/8/layout/orgChart1"/>
    <dgm:cxn modelId="{E1A0B68F-5E31-264A-B234-C465C0A40D35}" type="presParOf" srcId="{4F2B0B63-4B1E-4957-8100-6EE29DAF1398}" destId="{157EF13C-D002-45EB-99C0-2F5F327EA670}" srcOrd="0" destOrd="0" presId="urn:microsoft.com/office/officeart/2005/8/layout/orgChart1"/>
    <dgm:cxn modelId="{39FA4789-47EF-D44A-8739-E81A4B40508B}" type="presParOf" srcId="{157EF13C-D002-45EB-99C0-2F5F327EA670}" destId="{EDDB17B8-95ED-4DA4-97D1-82D69EC73386}" srcOrd="0" destOrd="0" presId="urn:microsoft.com/office/officeart/2005/8/layout/orgChart1"/>
    <dgm:cxn modelId="{AB1ECE54-51EA-9641-87C0-295772EB6820}" type="presParOf" srcId="{157EF13C-D002-45EB-99C0-2F5F327EA670}" destId="{5B9E2E28-B2E7-402E-AC63-D0D4C7E8C84C}" srcOrd="1" destOrd="0" presId="urn:microsoft.com/office/officeart/2005/8/layout/orgChart1"/>
    <dgm:cxn modelId="{13E2F0C1-A866-C041-8B5E-B8D76A85E11E}" type="presParOf" srcId="{4F2B0B63-4B1E-4957-8100-6EE29DAF1398}" destId="{B3C81C17-75E1-451E-B896-2EB5FE3F0798}" srcOrd="1" destOrd="0" presId="urn:microsoft.com/office/officeart/2005/8/layout/orgChart1"/>
    <dgm:cxn modelId="{3C6E47C1-4F17-394F-8E41-163C067A3A6D}" type="presParOf" srcId="{4F2B0B63-4B1E-4957-8100-6EE29DAF1398}" destId="{FC3CCBEC-ACF9-4F1C-BD6A-46AF39FDB32C}" srcOrd="2" destOrd="0" presId="urn:microsoft.com/office/officeart/2005/8/layout/orgChart1"/>
    <dgm:cxn modelId="{D88246CB-D19F-CF4E-A2C5-AF6BC454474F}" type="presParOf" srcId="{A6756254-5DAE-41D4-8EAD-981769623897}" destId="{551504DD-AE57-44DD-AFBC-C24B4528FD8F}" srcOrd="2" destOrd="0" presId="urn:microsoft.com/office/officeart/2005/8/layout/orgChart1"/>
    <dgm:cxn modelId="{45AF9A22-4637-4149-904F-CE568A23BEC3}" type="presParOf" srcId="{A6756254-5DAE-41D4-8EAD-981769623897}" destId="{326F664B-E50A-4F80-8B00-4B3452F67470}" srcOrd="3" destOrd="0" presId="urn:microsoft.com/office/officeart/2005/8/layout/orgChart1"/>
    <dgm:cxn modelId="{26EB3D4A-8934-E64E-9C41-6648FADDC487}" type="presParOf" srcId="{326F664B-E50A-4F80-8B00-4B3452F67470}" destId="{551918C9-821C-4BAD-8E14-B74F1D50313D}" srcOrd="0" destOrd="0" presId="urn:microsoft.com/office/officeart/2005/8/layout/orgChart1"/>
    <dgm:cxn modelId="{FC80687B-C859-6845-8B7B-B768C8212587}" type="presParOf" srcId="{551918C9-821C-4BAD-8E14-B74F1D50313D}" destId="{7E634F78-47EB-49B4-98E4-8C2E3145290A}" srcOrd="0" destOrd="0" presId="urn:microsoft.com/office/officeart/2005/8/layout/orgChart1"/>
    <dgm:cxn modelId="{CA747E9D-B9FE-EA4B-9F36-00969A53A062}" type="presParOf" srcId="{551918C9-821C-4BAD-8E14-B74F1D50313D}" destId="{F9C9BFB3-7417-42B6-B604-B97830DD1DA0}" srcOrd="1" destOrd="0" presId="urn:microsoft.com/office/officeart/2005/8/layout/orgChart1"/>
    <dgm:cxn modelId="{43FA7484-0FF5-974F-86A1-2A3F2D426E61}" type="presParOf" srcId="{326F664B-E50A-4F80-8B00-4B3452F67470}" destId="{9796E336-148C-420A-9FDB-C24472052281}" srcOrd="1" destOrd="0" presId="urn:microsoft.com/office/officeart/2005/8/layout/orgChart1"/>
    <dgm:cxn modelId="{529CDAEE-EE88-D947-8C29-B0D08CBB9A43}" type="presParOf" srcId="{326F664B-E50A-4F80-8B00-4B3452F67470}" destId="{478B4CBA-0F26-480D-874B-B38EBB0D56B1}" srcOrd="2" destOrd="0" presId="urn:microsoft.com/office/officeart/2005/8/layout/orgChart1"/>
    <dgm:cxn modelId="{9E7E7A55-9CF0-374C-8684-E90457EC0A60}" type="presParOf" srcId="{A6756254-5DAE-41D4-8EAD-981769623897}" destId="{0CEB0DA4-E49C-49F2-9C73-475DCF74A185}" srcOrd="4" destOrd="0" presId="urn:microsoft.com/office/officeart/2005/8/layout/orgChart1"/>
    <dgm:cxn modelId="{4644A6A6-7C7D-C44C-8EBD-95D9668A7FC1}" type="presParOf" srcId="{A6756254-5DAE-41D4-8EAD-981769623897}" destId="{E88AFE0F-4E91-4F32-83F6-20E0313A0749}" srcOrd="5" destOrd="0" presId="urn:microsoft.com/office/officeart/2005/8/layout/orgChart1"/>
    <dgm:cxn modelId="{F3F2F8BC-4CC4-CF4E-8769-CF0351603BA8}" type="presParOf" srcId="{E88AFE0F-4E91-4F32-83F6-20E0313A0749}" destId="{2C751713-4ED8-4623-8B84-9E0497D03BE5}" srcOrd="0" destOrd="0" presId="urn:microsoft.com/office/officeart/2005/8/layout/orgChart1"/>
    <dgm:cxn modelId="{2C1DA31D-7B40-7D48-8DF1-03199BA75241}" type="presParOf" srcId="{2C751713-4ED8-4623-8B84-9E0497D03BE5}" destId="{F7BACB96-1ACA-4299-9FD9-1FF6B61F3938}" srcOrd="0" destOrd="0" presId="urn:microsoft.com/office/officeart/2005/8/layout/orgChart1"/>
    <dgm:cxn modelId="{050358E5-819A-374B-BE51-C544EB8ACDC1}" type="presParOf" srcId="{2C751713-4ED8-4623-8B84-9E0497D03BE5}" destId="{21540164-1625-4B5A-89E2-1F1559975A67}" srcOrd="1" destOrd="0" presId="urn:microsoft.com/office/officeart/2005/8/layout/orgChart1"/>
    <dgm:cxn modelId="{6AC993B5-B991-3C40-817A-250DA00024A6}" type="presParOf" srcId="{E88AFE0F-4E91-4F32-83F6-20E0313A0749}" destId="{5B4DE445-AA7B-46BE-B7AF-5BB6D03E6979}" srcOrd="1" destOrd="0" presId="urn:microsoft.com/office/officeart/2005/8/layout/orgChart1"/>
    <dgm:cxn modelId="{DBE324D7-B68E-774A-8454-3409CE63EA79}" type="presParOf" srcId="{E88AFE0F-4E91-4F32-83F6-20E0313A0749}" destId="{8353828F-F3D5-470B-A962-A2BCAD37FA52}" srcOrd="2" destOrd="0" presId="urn:microsoft.com/office/officeart/2005/8/layout/orgChart1"/>
    <dgm:cxn modelId="{CD6DC999-4430-944E-BBEA-D5F7E6FFA33F}" type="presParOf" srcId="{B8F03489-C05E-4318-8219-6C54083C8D13}" destId="{6D5478EB-A2E3-415F-96CE-C9F884AEC2D9}" srcOrd="2" destOrd="0" presId="urn:microsoft.com/office/officeart/2005/8/layout/orgChart1"/>
    <dgm:cxn modelId="{987D025E-96EE-DF47-A20A-327A4DCCF5B4}" type="presParOf" srcId="{BFC5368D-DF17-40D4-8599-E9A07F928D0D}" destId="{C8D5EF4A-49C0-4182-92F4-38A720042373}" srcOrd="2" destOrd="0" presId="urn:microsoft.com/office/officeart/2005/8/layout/orgChart1"/>
    <dgm:cxn modelId="{9397541C-0C4C-9F42-A365-801E433DA1E6}" type="presParOf" srcId="{71D1EF85-77EF-4827-B8D5-AEBB6B1C9DAE}" destId="{CAF86B23-BFBE-45E6-9B7C-0F84F47AAF3E}" srcOrd="4" destOrd="0" presId="urn:microsoft.com/office/officeart/2005/8/layout/orgChart1"/>
    <dgm:cxn modelId="{53D389FC-766E-174D-8A3B-0DB5EE16298B}" type="presParOf" srcId="{71D1EF85-77EF-4827-B8D5-AEBB6B1C9DAE}" destId="{B0AABFA2-E6B8-44EF-A067-47CF4ED98B25}" srcOrd="5" destOrd="0" presId="urn:microsoft.com/office/officeart/2005/8/layout/orgChart1"/>
    <dgm:cxn modelId="{C3533C5F-0A03-184F-8EBC-48D27F28691D}" type="presParOf" srcId="{B0AABFA2-E6B8-44EF-A067-47CF4ED98B25}" destId="{F97940A9-0F23-4295-8409-0B9A02464B6D}" srcOrd="0" destOrd="0" presId="urn:microsoft.com/office/officeart/2005/8/layout/orgChart1"/>
    <dgm:cxn modelId="{2979B9AF-BDB9-C14A-9CD5-90C65209AB7B}" type="presParOf" srcId="{F97940A9-0F23-4295-8409-0B9A02464B6D}" destId="{4D4DE563-EBDC-47FC-AC37-C7621F511BF3}" srcOrd="0" destOrd="0" presId="urn:microsoft.com/office/officeart/2005/8/layout/orgChart1"/>
    <dgm:cxn modelId="{B9280B98-85E4-2B42-9C28-61765AFC5D58}" type="presParOf" srcId="{F97940A9-0F23-4295-8409-0B9A02464B6D}" destId="{C125DD6F-2683-41D1-8C29-62DBBC3A8933}" srcOrd="1" destOrd="0" presId="urn:microsoft.com/office/officeart/2005/8/layout/orgChart1"/>
    <dgm:cxn modelId="{22C9364D-2ABB-3440-905C-1AC0DFFE03B3}" type="presParOf" srcId="{B0AABFA2-E6B8-44EF-A067-47CF4ED98B25}" destId="{7C531646-FA3A-4376-A62B-774CEC17A812}" srcOrd="1" destOrd="0" presId="urn:microsoft.com/office/officeart/2005/8/layout/orgChart1"/>
    <dgm:cxn modelId="{9F68C0DD-DC25-784F-A3FE-C8D269348A29}" type="presParOf" srcId="{7C531646-FA3A-4376-A62B-774CEC17A812}" destId="{AF4CC754-5EB7-4CB0-A20A-37E189BE470C}" srcOrd="0" destOrd="0" presId="urn:microsoft.com/office/officeart/2005/8/layout/orgChart1"/>
    <dgm:cxn modelId="{A56E7406-548C-0740-8C25-438CF16E1402}" type="presParOf" srcId="{7C531646-FA3A-4376-A62B-774CEC17A812}" destId="{14E3C95E-0EBC-4D3C-8463-212CB72183F0}" srcOrd="1" destOrd="0" presId="urn:microsoft.com/office/officeart/2005/8/layout/orgChart1"/>
    <dgm:cxn modelId="{BE75D0B1-28FF-934F-8866-FD04A7A6F2DD}" type="presParOf" srcId="{14E3C95E-0EBC-4D3C-8463-212CB72183F0}" destId="{B47A30DB-1D68-4A6F-8A65-923B211243ED}" srcOrd="0" destOrd="0" presId="urn:microsoft.com/office/officeart/2005/8/layout/orgChart1"/>
    <dgm:cxn modelId="{0DDDA8B8-DF0B-9645-A1B2-77FFBD6D849B}" type="presParOf" srcId="{B47A30DB-1D68-4A6F-8A65-923B211243ED}" destId="{B5A87945-FBA4-40F1-99B1-AD4454FDF9FC}" srcOrd="0" destOrd="0" presId="urn:microsoft.com/office/officeart/2005/8/layout/orgChart1"/>
    <dgm:cxn modelId="{3A047556-2452-914D-A0A6-2E1864F4D6ED}" type="presParOf" srcId="{B47A30DB-1D68-4A6F-8A65-923B211243ED}" destId="{C46418C9-8FBE-4918-AA99-AF660E3B966D}" srcOrd="1" destOrd="0" presId="urn:microsoft.com/office/officeart/2005/8/layout/orgChart1"/>
    <dgm:cxn modelId="{67BBE19B-E693-BD46-A7CD-1482B7836B28}" type="presParOf" srcId="{14E3C95E-0EBC-4D3C-8463-212CB72183F0}" destId="{9B39F724-62AB-44F5-86CD-2E33BA848DFE}" srcOrd="1" destOrd="0" presId="urn:microsoft.com/office/officeart/2005/8/layout/orgChart1"/>
    <dgm:cxn modelId="{05301873-BA5D-F04B-B60D-ED35EA1FF814}" type="presParOf" srcId="{14E3C95E-0EBC-4D3C-8463-212CB72183F0}" destId="{4266256C-80E7-42AF-8E7D-15D01FFCB6B3}" srcOrd="2" destOrd="0" presId="urn:microsoft.com/office/officeart/2005/8/layout/orgChart1"/>
    <dgm:cxn modelId="{D9EEB557-3772-5B4A-B469-EB16267B9548}" type="presParOf" srcId="{7C531646-FA3A-4376-A62B-774CEC17A812}" destId="{AEDB0B0E-769F-4845-A797-6AF19DE321F3}" srcOrd="2" destOrd="0" presId="urn:microsoft.com/office/officeart/2005/8/layout/orgChart1"/>
    <dgm:cxn modelId="{77DB467B-03DA-684C-8E70-B655B5A508C8}" type="presParOf" srcId="{7C531646-FA3A-4376-A62B-774CEC17A812}" destId="{F400FF99-9217-4BF3-B537-C207BA7A7DDE}" srcOrd="3" destOrd="0" presId="urn:microsoft.com/office/officeart/2005/8/layout/orgChart1"/>
    <dgm:cxn modelId="{47593AF1-B69D-3244-AED5-4A1F09BD3364}" type="presParOf" srcId="{F400FF99-9217-4BF3-B537-C207BA7A7DDE}" destId="{E0752EEE-F111-43AE-BA70-F9731CD99F6D}" srcOrd="0" destOrd="0" presId="urn:microsoft.com/office/officeart/2005/8/layout/orgChart1"/>
    <dgm:cxn modelId="{434491E1-1198-BA4A-98B6-60413DE227FD}" type="presParOf" srcId="{E0752EEE-F111-43AE-BA70-F9731CD99F6D}" destId="{B03EB839-9961-4E8C-8DE5-F579199DDD34}" srcOrd="0" destOrd="0" presId="urn:microsoft.com/office/officeart/2005/8/layout/orgChart1"/>
    <dgm:cxn modelId="{C9DA9169-111B-4C49-A0EA-8713EE371775}" type="presParOf" srcId="{E0752EEE-F111-43AE-BA70-F9731CD99F6D}" destId="{4A26F548-608F-43CC-A753-DD7D446719A5}" srcOrd="1" destOrd="0" presId="urn:microsoft.com/office/officeart/2005/8/layout/orgChart1"/>
    <dgm:cxn modelId="{EE1AA280-E99F-A141-8551-78EA75DEC4C6}" type="presParOf" srcId="{F400FF99-9217-4BF3-B537-C207BA7A7DDE}" destId="{F74EB135-0897-4319-8C9B-5D86C9385DDD}" srcOrd="1" destOrd="0" presId="urn:microsoft.com/office/officeart/2005/8/layout/orgChart1"/>
    <dgm:cxn modelId="{1557344F-0DFC-4B45-94B8-EC9F1DBB7BD1}" type="presParOf" srcId="{F400FF99-9217-4BF3-B537-C207BA7A7DDE}" destId="{C979C994-26C7-4FD7-A93F-7046C343E27F}" srcOrd="2" destOrd="0" presId="urn:microsoft.com/office/officeart/2005/8/layout/orgChart1"/>
    <dgm:cxn modelId="{7CFF7D0A-37C8-964D-960D-4CBD740DAD16}" type="presParOf" srcId="{7C531646-FA3A-4376-A62B-774CEC17A812}" destId="{A015080A-746D-4C45-AC67-A2676DA46898}" srcOrd="4" destOrd="0" presId="urn:microsoft.com/office/officeart/2005/8/layout/orgChart1"/>
    <dgm:cxn modelId="{407B8DF7-045F-C741-856E-3A4EA69B960F}" type="presParOf" srcId="{7C531646-FA3A-4376-A62B-774CEC17A812}" destId="{8699C3CC-81F4-5248-8DC2-8CD5FE05B127}" srcOrd="5" destOrd="0" presId="urn:microsoft.com/office/officeart/2005/8/layout/orgChart1"/>
    <dgm:cxn modelId="{403B912A-6612-CA4D-963F-6EF90A145513}" type="presParOf" srcId="{8699C3CC-81F4-5248-8DC2-8CD5FE05B127}" destId="{FD0F31E2-7223-D34E-83F7-CF1CB0088CE9}" srcOrd="0" destOrd="0" presId="urn:microsoft.com/office/officeart/2005/8/layout/orgChart1"/>
    <dgm:cxn modelId="{80FB9C7D-D9CB-A144-99D7-200BFE2A414B}" type="presParOf" srcId="{FD0F31E2-7223-D34E-83F7-CF1CB0088CE9}" destId="{9BB22FD0-0E0F-F949-BDD1-6D168A2B4DAC}" srcOrd="0" destOrd="0" presId="urn:microsoft.com/office/officeart/2005/8/layout/orgChart1"/>
    <dgm:cxn modelId="{A15D2BCC-EAA1-FE46-B633-25CE2911F457}" type="presParOf" srcId="{FD0F31E2-7223-D34E-83F7-CF1CB0088CE9}" destId="{9D8793E5-0A65-4148-B038-1A7D08FDD7B3}" srcOrd="1" destOrd="0" presId="urn:microsoft.com/office/officeart/2005/8/layout/orgChart1"/>
    <dgm:cxn modelId="{1BABFDF6-D271-DB42-932F-73D898BD9016}" type="presParOf" srcId="{8699C3CC-81F4-5248-8DC2-8CD5FE05B127}" destId="{6DF34F9C-1560-D543-8D01-8124AB393DBB}" srcOrd="1" destOrd="0" presId="urn:microsoft.com/office/officeart/2005/8/layout/orgChart1"/>
    <dgm:cxn modelId="{BC18972F-1157-044F-9A79-D508F45D99B2}" type="presParOf" srcId="{8699C3CC-81F4-5248-8DC2-8CD5FE05B127}" destId="{5219D669-ACA9-C643-B0A2-445A903060A2}" srcOrd="2" destOrd="0" presId="urn:microsoft.com/office/officeart/2005/8/layout/orgChart1"/>
    <dgm:cxn modelId="{579546D5-72EC-7941-B1E6-C337928F2211}" type="presParOf" srcId="{7C531646-FA3A-4376-A62B-774CEC17A812}" destId="{2DF0E87D-7708-4DBD-BF0B-A2D82F98B25F}" srcOrd="6" destOrd="0" presId="urn:microsoft.com/office/officeart/2005/8/layout/orgChart1"/>
    <dgm:cxn modelId="{15DC1178-3770-5342-A13D-FAA7CE18531E}" type="presParOf" srcId="{7C531646-FA3A-4376-A62B-774CEC17A812}" destId="{B6F7FE4B-0A95-46BF-A6DD-C7D2F714DBDE}" srcOrd="7" destOrd="0" presId="urn:microsoft.com/office/officeart/2005/8/layout/orgChart1"/>
    <dgm:cxn modelId="{98B5D5D3-7C7A-AA4A-A19A-0119E8AE69A8}" type="presParOf" srcId="{B6F7FE4B-0A95-46BF-A6DD-C7D2F714DBDE}" destId="{56FD24DD-E798-44B5-ADE5-27554BE8DDC5}" srcOrd="0" destOrd="0" presId="urn:microsoft.com/office/officeart/2005/8/layout/orgChart1"/>
    <dgm:cxn modelId="{0E3F1C8B-7AC4-BC46-B6CF-108D82C1DD37}" type="presParOf" srcId="{56FD24DD-E798-44B5-ADE5-27554BE8DDC5}" destId="{21EA2AFC-05FF-420C-BD13-05DD6D823F7E}" srcOrd="0" destOrd="0" presId="urn:microsoft.com/office/officeart/2005/8/layout/orgChart1"/>
    <dgm:cxn modelId="{1F315E94-1F0E-C746-A3F5-DD2C037E0399}" type="presParOf" srcId="{56FD24DD-E798-44B5-ADE5-27554BE8DDC5}" destId="{1DF85EBE-2B75-4BF0-A059-0671321150D0}" srcOrd="1" destOrd="0" presId="urn:microsoft.com/office/officeart/2005/8/layout/orgChart1"/>
    <dgm:cxn modelId="{F2AE7CB3-28BA-8A46-B5A9-6F1EA8F2BF24}" type="presParOf" srcId="{B6F7FE4B-0A95-46BF-A6DD-C7D2F714DBDE}" destId="{30E09DB7-10EE-4236-8B3F-90198D6B9F12}" srcOrd="1" destOrd="0" presId="urn:microsoft.com/office/officeart/2005/8/layout/orgChart1"/>
    <dgm:cxn modelId="{F6D9D29E-BC39-EF49-B24F-D6B47978AE79}" type="presParOf" srcId="{B6F7FE4B-0A95-46BF-A6DD-C7D2F714DBDE}" destId="{C85E437C-EED8-4917-B277-48EA3169F910}" srcOrd="2" destOrd="0" presId="urn:microsoft.com/office/officeart/2005/8/layout/orgChart1"/>
    <dgm:cxn modelId="{ECBFEEF7-F28A-A543-B7D1-2CAA5ACDA8FE}" type="presParOf" srcId="{B0AABFA2-E6B8-44EF-A067-47CF4ED98B25}" destId="{60F5A620-6310-4449-915F-E380E7EBDD6E}" srcOrd="2" destOrd="0" presId="urn:microsoft.com/office/officeart/2005/8/layout/orgChart1"/>
    <dgm:cxn modelId="{6E3582D7-E2B6-744D-97BC-D977C45C3356}" type="presParOf" srcId="{83092EF1-6FEB-4963-B7A0-985B54D12854}" destId="{E0FFC7F8-33FE-4F13-BA94-2979EDB1B23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4FF7C4-7E8A-4BC7-8032-2B28B2976E6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C535A08-131D-4911-894D-3E5BD35D7C66}">
      <dgm:prSet phldrT="[Text]"/>
      <dgm:spPr/>
      <dgm:t>
        <a:bodyPr/>
        <a:lstStyle/>
        <a:p>
          <a:r>
            <a:rPr lang="en-US"/>
            <a:t>Arkansas Licensure</a:t>
          </a:r>
        </a:p>
      </dgm:t>
    </dgm:pt>
    <dgm:pt modelId="{23984CA8-6509-4B96-BFD1-1B637146CADE}" type="parTrans" cxnId="{500FA254-B333-401D-85E3-814ABAD98173}">
      <dgm:prSet/>
      <dgm:spPr/>
      <dgm:t>
        <a:bodyPr/>
        <a:lstStyle/>
        <a:p>
          <a:endParaRPr lang="en-US"/>
        </a:p>
      </dgm:t>
    </dgm:pt>
    <dgm:pt modelId="{C22C6F60-2CC4-43CB-9E2A-48A55492CD80}" type="sibTrans" cxnId="{500FA254-B333-401D-85E3-814ABAD98173}">
      <dgm:prSet/>
      <dgm:spPr/>
      <dgm:t>
        <a:bodyPr/>
        <a:lstStyle/>
        <a:p>
          <a:endParaRPr lang="en-US"/>
        </a:p>
      </dgm:t>
    </dgm:pt>
    <dgm:pt modelId="{F7228C84-78F3-4DFC-B9FE-72BAFC9763A8}">
      <dgm:prSet phldrT="[Text]"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Traditional    (U, G, B, </a:t>
          </a:r>
          <a:r>
            <a:rPr lang="en-US" sz="1400" b="1" dirty="0" smtClean="0">
              <a:solidFill>
                <a:schemeClr val="tx1"/>
              </a:solidFill>
            </a:rPr>
            <a:t>M)</a:t>
          </a:r>
          <a:endParaRPr lang="en-US" sz="1400" b="1" dirty="0">
            <a:solidFill>
              <a:schemeClr val="tx1"/>
            </a:solidFill>
          </a:endParaRPr>
        </a:p>
      </dgm:t>
    </dgm:pt>
    <dgm:pt modelId="{B4985CD8-0B45-4522-AD85-16B8BDA22909}" type="parTrans" cxnId="{9396E262-5AF4-4442-A264-B65CD8AF33D9}">
      <dgm:prSet/>
      <dgm:spPr/>
      <dgm:t>
        <a:bodyPr/>
        <a:lstStyle/>
        <a:p>
          <a:endParaRPr lang="en-US"/>
        </a:p>
      </dgm:t>
    </dgm:pt>
    <dgm:pt modelId="{39ED00EE-F2F1-4C9F-8054-4A586509BEE3}" type="sibTrans" cxnId="{9396E262-5AF4-4442-A264-B65CD8AF33D9}">
      <dgm:prSet/>
      <dgm:spPr/>
      <dgm:t>
        <a:bodyPr/>
        <a:lstStyle/>
        <a:p>
          <a:endParaRPr lang="en-US"/>
        </a:p>
      </dgm:t>
    </dgm:pt>
    <dgm:pt modelId="{A999E57D-003C-4B2D-9610-C43F85FA4790}">
      <dgm:prSet phldrT="[Text]"/>
      <dgm:spPr/>
      <dgm:t>
        <a:bodyPr/>
        <a:lstStyle/>
        <a:p>
          <a:r>
            <a:rPr lang="en-US"/>
            <a:t>Nontraditional  (post-bacc)</a:t>
          </a:r>
        </a:p>
      </dgm:t>
    </dgm:pt>
    <dgm:pt modelId="{3C56F1FF-173F-4BD1-A0BD-E8A0768A84F6}" type="parTrans" cxnId="{EB489F2C-2E79-42DB-8184-CE952F118811}">
      <dgm:prSet/>
      <dgm:spPr/>
      <dgm:t>
        <a:bodyPr/>
        <a:lstStyle/>
        <a:p>
          <a:endParaRPr lang="en-US"/>
        </a:p>
      </dgm:t>
    </dgm:pt>
    <dgm:pt modelId="{3D7F0443-CABC-44AA-911F-F50B6BE05529}" type="sibTrans" cxnId="{EB489F2C-2E79-42DB-8184-CE952F118811}">
      <dgm:prSet/>
      <dgm:spPr/>
      <dgm:t>
        <a:bodyPr/>
        <a:lstStyle/>
        <a:p>
          <a:endParaRPr lang="en-US"/>
        </a:p>
      </dgm:t>
    </dgm:pt>
    <dgm:pt modelId="{9C463A7F-F950-4ED7-B49B-B2508D4C69C1}">
      <dgm:prSet phldrT="[Text]"/>
      <dgm:spPr/>
      <dgm:t>
        <a:bodyPr/>
        <a:lstStyle/>
        <a:p>
          <a:r>
            <a:rPr lang="en-US" dirty="0"/>
            <a:t>Other Routes</a:t>
          </a:r>
        </a:p>
      </dgm:t>
    </dgm:pt>
    <dgm:pt modelId="{9F72AEB6-D097-4718-8376-CBF829D9C1F6}" type="parTrans" cxnId="{29B29102-8CA8-4D3E-8F73-729248BD7976}">
      <dgm:prSet/>
      <dgm:spPr/>
      <dgm:t>
        <a:bodyPr/>
        <a:lstStyle/>
        <a:p>
          <a:endParaRPr lang="en-US"/>
        </a:p>
      </dgm:t>
    </dgm:pt>
    <dgm:pt modelId="{4408A17C-20FB-4FF1-B9A7-2BB31B22A4BE}" type="sibTrans" cxnId="{29B29102-8CA8-4D3E-8F73-729248BD7976}">
      <dgm:prSet/>
      <dgm:spPr/>
      <dgm:t>
        <a:bodyPr/>
        <a:lstStyle/>
        <a:p>
          <a:endParaRPr lang="en-US"/>
        </a:p>
      </dgm:t>
    </dgm:pt>
    <dgm:pt modelId="{AC77CDEC-6CD8-4C23-86B1-CA727B1D3812}">
      <dgm:prSet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In-state IHEs (21)</a:t>
          </a:r>
        </a:p>
      </dgm:t>
    </dgm:pt>
    <dgm:pt modelId="{43B43421-AF0A-4D03-8E0D-D0DFF80CB6FC}" type="parTrans" cxnId="{18386966-2218-4031-AB6D-ACF06877E041}">
      <dgm:prSet/>
      <dgm:spPr/>
      <dgm:t>
        <a:bodyPr/>
        <a:lstStyle/>
        <a:p>
          <a:endParaRPr lang="en-US"/>
        </a:p>
      </dgm:t>
    </dgm:pt>
    <dgm:pt modelId="{32B9B6C0-04BD-4399-A741-68CDDACD28BD}" type="sibTrans" cxnId="{18386966-2218-4031-AB6D-ACF06877E041}">
      <dgm:prSet/>
      <dgm:spPr/>
      <dgm:t>
        <a:bodyPr/>
        <a:lstStyle/>
        <a:p>
          <a:endParaRPr lang="en-US"/>
        </a:p>
      </dgm:t>
    </dgm:pt>
    <dgm:pt modelId="{386CCBD0-F17B-4D00-A3CB-A1D1AD771D2E}">
      <dgm:prSet/>
      <dgm:spPr/>
      <dgm:t>
        <a:bodyPr/>
        <a:lstStyle/>
        <a:p>
          <a:r>
            <a:rPr lang="en-US"/>
            <a:t>Out-of-State IHEs (3)</a:t>
          </a:r>
        </a:p>
      </dgm:t>
    </dgm:pt>
    <dgm:pt modelId="{8F4D1E46-7A6E-44B4-8B4F-B89799184E87}" type="parTrans" cxnId="{EAA7E1FF-F04E-4690-9CE2-B093ECDCF7C6}">
      <dgm:prSet/>
      <dgm:spPr/>
      <dgm:t>
        <a:bodyPr/>
        <a:lstStyle/>
        <a:p>
          <a:endParaRPr lang="en-US"/>
        </a:p>
      </dgm:t>
    </dgm:pt>
    <dgm:pt modelId="{A63136D9-5E77-4D0D-BCDD-CA03884F1F67}" type="sibTrans" cxnId="{EAA7E1FF-F04E-4690-9CE2-B093ECDCF7C6}">
      <dgm:prSet/>
      <dgm:spPr/>
      <dgm:t>
        <a:bodyPr/>
        <a:lstStyle/>
        <a:p>
          <a:endParaRPr lang="en-US"/>
        </a:p>
      </dgm:t>
    </dgm:pt>
    <dgm:pt modelId="{92E1C44C-D7CB-484D-979B-BCA078B1F447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en-US" sz="1600" dirty="0">
              <a:solidFill>
                <a:sysClr val="windowText" lastClr="000000"/>
              </a:solidFill>
            </a:rPr>
            <a:t>In-State IHEs       </a:t>
          </a:r>
          <a:r>
            <a:rPr lang="en-US" sz="1200" dirty="0">
              <a:solidFill>
                <a:sysClr val="windowText" lastClr="000000"/>
              </a:solidFill>
            </a:rPr>
            <a:t>(MAT, MEd, MTLL</a:t>
          </a:r>
          <a:r>
            <a:rPr lang="en-US" sz="1000" dirty="0">
              <a:solidFill>
                <a:sysClr val="windowText" lastClr="000000"/>
              </a:solidFill>
            </a:rPr>
            <a:t>)</a:t>
          </a:r>
        </a:p>
      </dgm:t>
    </dgm:pt>
    <dgm:pt modelId="{180B8BA7-D173-4EE7-9082-03A66D24E455}" type="parTrans" cxnId="{A834BF34-903D-4425-9057-7EC945274FAE}">
      <dgm:prSet/>
      <dgm:spPr/>
      <dgm:t>
        <a:bodyPr/>
        <a:lstStyle/>
        <a:p>
          <a:endParaRPr lang="en-US"/>
        </a:p>
      </dgm:t>
    </dgm:pt>
    <dgm:pt modelId="{3763411D-EBAC-4B76-AF3A-49B1874A3589}" type="sibTrans" cxnId="{A834BF34-903D-4425-9057-7EC945274FAE}">
      <dgm:prSet/>
      <dgm:spPr/>
      <dgm:t>
        <a:bodyPr/>
        <a:lstStyle/>
        <a:p>
          <a:endParaRPr lang="en-US"/>
        </a:p>
      </dgm:t>
    </dgm:pt>
    <dgm:pt modelId="{D91C1597-E1E3-44BF-8227-4C9CAB06D268}">
      <dgm:prSet/>
      <dgm:spPr/>
      <dgm:t>
        <a:bodyPr/>
        <a:lstStyle/>
        <a:p>
          <a:r>
            <a:rPr lang="en-US"/>
            <a:t>APPEL</a:t>
          </a:r>
        </a:p>
      </dgm:t>
    </dgm:pt>
    <dgm:pt modelId="{F26050D2-47F3-446E-9881-A04E51A56B62}" type="parTrans" cxnId="{DD29EED9-C524-49BC-AE04-48374410E6D8}">
      <dgm:prSet/>
      <dgm:spPr/>
      <dgm:t>
        <a:bodyPr/>
        <a:lstStyle/>
        <a:p>
          <a:endParaRPr lang="en-US"/>
        </a:p>
      </dgm:t>
    </dgm:pt>
    <dgm:pt modelId="{4FE6D740-A238-4C3D-93B9-BD6DC16C8A18}" type="sibTrans" cxnId="{DD29EED9-C524-49BC-AE04-48374410E6D8}">
      <dgm:prSet/>
      <dgm:spPr/>
      <dgm:t>
        <a:bodyPr/>
        <a:lstStyle/>
        <a:p>
          <a:endParaRPr lang="en-US"/>
        </a:p>
      </dgm:t>
    </dgm:pt>
    <dgm:pt modelId="{BC11AFB6-3E9C-4CD5-9ECA-DE2EC9B35880}">
      <dgm:prSet/>
      <dgm:spPr/>
      <dgm:t>
        <a:bodyPr/>
        <a:lstStyle/>
        <a:p>
          <a:r>
            <a:rPr lang="en-US"/>
            <a:t>Accelerated</a:t>
          </a:r>
        </a:p>
      </dgm:t>
    </dgm:pt>
    <dgm:pt modelId="{D986646D-62FF-40DF-88AA-293180F074B3}" type="parTrans" cxnId="{AF319C32-B270-4DFC-A707-3D4048C35262}">
      <dgm:prSet/>
      <dgm:spPr/>
      <dgm:t>
        <a:bodyPr/>
        <a:lstStyle/>
        <a:p>
          <a:endParaRPr lang="en-US"/>
        </a:p>
      </dgm:t>
    </dgm:pt>
    <dgm:pt modelId="{2C0537B5-7D40-471C-BD2A-4BA389781D03}" type="sibTrans" cxnId="{AF319C32-B270-4DFC-A707-3D4048C35262}">
      <dgm:prSet/>
      <dgm:spPr/>
      <dgm:t>
        <a:bodyPr/>
        <a:lstStyle/>
        <a:p>
          <a:endParaRPr lang="en-US"/>
        </a:p>
      </dgm:t>
    </dgm:pt>
    <dgm:pt modelId="{A7D5F31B-5FE1-409F-9D44-25247E9F7FC4}">
      <dgm:prSet/>
      <dgm:spPr/>
      <dgm:t>
        <a:bodyPr/>
        <a:lstStyle/>
        <a:p>
          <a:r>
            <a:rPr lang="en-US"/>
            <a:t>ATC</a:t>
          </a:r>
        </a:p>
      </dgm:t>
    </dgm:pt>
    <dgm:pt modelId="{D54FA339-FFFD-4E44-80A2-E21B9A299D03}" type="parTrans" cxnId="{7D310902-F1C9-4FE5-B3B8-2436B66EED42}">
      <dgm:prSet/>
      <dgm:spPr/>
      <dgm:t>
        <a:bodyPr/>
        <a:lstStyle/>
        <a:p>
          <a:endParaRPr lang="en-US"/>
        </a:p>
      </dgm:t>
    </dgm:pt>
    <dgm:pt modelId="{BFF23C23-1442-4714-A25B-68B5B454D3D9}" type="sibTrans" cxnId="{7D310902-F1C9-4FE5-B3B8-2436B66EED42}">
      <dgm:prSet/>
      <dgm:spPr/>
      <dgm:t>
        <a:bodyPr/>
        <a:lstStyle/>
        <a:p>
          <a:endParaRPr lang="en-US"/>
        </a:p>
      </dgm:t>
    </dgm:pt>
    <dgm:pt modelId="{D36B45DF-1731-4AC9-AA9D-8ECCC69B16A4}">
      <dgm:prSet/>
      <dgm:spPr/>
      <dgm:t>
        <a:bodyPr/>
        <a:lstStyle/>
        <a:p>
          <a:r>
            <a:rPr lang="en-US"/>
            <a:t>TFA</a:t>
          </a:r>
        </a:p>
      </dgm:t>
    </dgm:pt>
    <dgm:pt modelId="{CEE9BA44-F3A9-4153-AB58-DDEF87BB988E}" type="parTrans" cxnId="{129C652E-8268-47EF-8B00-0AF065977ADF}">
      <dgm:prSet/>
      <dgm:spPr/>
      <dgm:t>
        <a:bodyPr/>
        <a:lstStyle/>
        <a:p>
          <a:endParaRPr lang="en-US"/>
        </a:p>
      </dgm:t>
    </dgm:pt>
    <dgm:pt modelId="{8A799DE1-C4AE-4616-925D-7BEFBEA27562}" type="sibTrans" cxnId="{129C652E-8268-47EF-8B00-0AF065977ADF}">
      <dgm:prSet/>
      <dgm:spPr/>
      <dgm:t>
        <a:bodyPr/>
        <a:lstStyle/>
        <a:p>
          <a:endParaRPr lang="en-US"/>
        </a:p>
      </dgm:t>
    </dgm:pt>
    <dgm:pt modelId="{E3D38A09-0E46-4DFF-8BE9-ACD771D2AB5C}">
      <dgm:prSet/>
      <dgm:spPr/>
      <dgm:t>
        <a:bodyPr/>
        <a:lstStyle/>
        <a:p>
          <a:r>
            <a:rPr lang="en-US"/>
            <a:t>ABCTE</a:t>
          </a:r>
        </a:p>
      </dgm:t>
    </dgm:pt>
    <dgm:pt modelId="{AE4C8EDF-A57F-40FC-BF68-CAA2392BD49B}" type="parTrans" cxnId="{8F08447D-867F-4EBC-BAC6-74C828E511A5}">
      <dgm:prSet/>
      <dgm:spPr/>
      <dgm:t>
        <a:bodyPr/>
        <a:lstStyle/>
        <a:p>
          <a:endParaRPr lang="en-US"/>
        </a:p>
      </dgm:t>
    </dgm:pt>
    <dgm:pt modelId="{F74CCD39-EEF1-4612-BD92-AFF47C6AC9EF}" type="sibTrans" cxnId="{8F08447D-867F-4EBC-BAC6-74C828E511A5}">
      <dgm:prSet/>
      <dgm:spPr/>
      <dgm:t>
        <a:bodyPr/>
        <a:lstStyle/>
        <a:p>
          <a:endParaRPr lang="en-US"/>
        </a:p>
      </dgm:t>
    </dgm:pt>
    <dgm:pt modelId="{FE8BFB5E-0EAA-4BF2-8B03-52AAA25B5107}">
      <dgm:prSet/>
      <dgm:spPr/>
      <dgm:t>
        <a:bodyPr/>
        <a:lstStyle/>
        <a:p>
          <a:pPr>
            <a:spcAft>
              <a:spcPts val="0"/>
            </a:spcAft>
          </a:pPr>
          <a:r>
            <a:rPr lang="en-US" dirty="0"/>
            <a:t>PPTL</a:t>
          </a:r>
        </a:p>
        <a:p>
          <a:pPr>
            <a:spcAft>
              <a:spcPts val="0"/>
            </a:spcAft>
          </a:pPr>
          <a:r>
            <a:rPr lang="en-US" dirty="0"/>
            <a:t>(post-</a:t>
          </a:r>
          <a:r>
            <a:rPr lang="en-US" dirty="0" err="1"/>
            <a:t>bacc</a:t>
          </a:r>
          <a:r>
            <a:rPr lang="en-US" dirty="0"/>
            <a:t>)</a:t>
          </a:r>
        </a:p>
      </dgm:t>
    </dgm:pt>
    <dgm:pt modelId="{08EEE57B-435B-46AE-AE27-11A9072C24A3}" type="parTrans" cxnId="{C19E6F6B-EAC1-4D22-985F-8F6AD3B58372}">
      <dgm:prSet/>
      <dgm:spPr/>
      <dgm:t>
        <a:bodyPr/>
        <a:lstStyle/>
        <a:p>
          <a:endParaRPr lang="en-US"/>
        </a:p>
      </dgm:t>
    </dgm:pt>
    <dgm:pt modelId="{BDB2A0C8-86EF-4769-A657-019791CEFB18}" type="sibTrans" cxnId="{C19E6F6B-EAC1-4D22-985F-8F6AD3B58372}">
      <dgm:prSet/>
      <dgm:spPr/>
      <dgm:t>
        <a:bodyPr/>
        <a:lstStyle/>
        <a:p>
          <a:endParaRPr lang="en-US"/>
        </a:p>
      </dgm:t>
    </dgm:pt>
    <dgm:pt modelId="{DD19B50D-5ABB-48B3-95FE-7AAFCD939D18}">
      <dgm:prSet/>
      <dgm:spPr/>
      <dgm:t>
        <a:bodyPr/>
        <a:lstStyle/>
        <a:p>
          <a:r>
            <a:rPr lang="en-US" dirty="0"/>
            <a:t>Reciprocity</a:t>
          </a:r>
        </a:p>
      </dgm:t>
    </dgm:pt>
    <dgm:pt modelId="{313791A0-33F9-4596-8528-D278E19C8088}" type="parTrans" cxnId="{7704B00F-F77E-4ACE-8A1E-0984BE0E9445}">
      <dgm:prSet/>
      <dgm:spPr/>
      <dgm:t>
        <a:bodyPr/>
        <a:lstStyle/>
        <a:p>
          <a:endParaRPr lang="en-US"/>
        </a:p>
      </dgm:t>
    </dgm:pt>
    <dgm:pt modelId="{6019F46F-E379-4EFC-8AB4-B31DCDA43F53}" type="sibTrans" cxnId="{7704B00F-F77E-4ACE-8A1E-0984BE0E9445}">
      <dgm:prSet/>
      <dgm:spPr/>
      <dgm:t>
        <a:bodyPr/>
        <a:lstStyle/>
        <a:p>
          <a:endParaRPr lang="en-US"/>
        </a:p>
      </dgm:t>
    </dgm:pt>
    <dgm:pt modelId="{ED288592-E58D-4B17-88D6-0F5A8C182166}">
      <dgm:prSet/>
      <dgm:spPr/>
      <dgm:t>
        <a:bodyPr/>
        <a:lstStyle/>
        <a:p>
          <a:r>
            <a:rPr lang="en-US"/>
            <a:t>Test out for Adding Areas</a:t>
          </a:r>
        </a:p>
      </dgm:t>
    </dgm:pt>
    <dgm:pt modelId="{CC9883B4-41DA-4A84-B533-441F6CCCD86E}" type="parTrans" cxnId="{29CEC615-48EB-420C-BD57-693304B68527}">
      <dgm:prSet/>
      <dgm:spPr/>
      <dgm:t>
        <a:bodyPr/>
        <a:lstStyle/>
        <a:p>
          <a:endParaRPr lang="en-US"/>
        </a:p>
      </dgm:t>
    </dgm:pt>
    <dgm:pt modelId="{B201865B-5FB8-4114-A7FA-77CCD9157DF1}" type="sibTrans" cxnId="{29CEC615-48EB-420C-BD57-693304B68527}">
      <dgm:prSet/>
      <dgm:spPr/>
      <dgm:t>
        <a:bodyPr/>
        <a:lstStyle/>
        <a:p>
          <a:endParaRPr lang="en-US"/>
        </a:p>
      </dgm:t>
    </dgm:pt>
    <dgm:pt modelId="{E7E91A57-1A1F-204E-9C54-37D6A4B9DD63}">
      <dgm:prSet custT="1"/>
      <dgm:spPr/>
      <dgm:t>
        <a:bodyPr/>
        <a:lstStyle/>
        <a:p>
          <a:r>
            <a:rPr lang="en-US" sz="1400" b="1" dirty="0" smtClean="0">
              <a:solidFill>
                <a:srgbClr val="FFFFFF"/>
              </a:solidFill>
            </a:rPr>
            <a:t>Program of Study Endorsement</a:t>
          </a:r>
          <a:endParaRPr lang="en-US" sz="1400" b="1" dirty="0">
            <a:solidFill>
              <a:srgbClr val="FFFFFF"/>
            </a:solidFill>
          </a:endParaRPr>
        </a:p>
      </dgm:t>
    </dgm:pt>
    <dgm:pt modelId="{00DC3DDB-FC09-3B4F-98D3-A33AD20F3358}" type="parTrans" cxnId="{83E35AA7-6D25-844C-9085-3F97EFAF8795}">
      <dgm:prSet/>
      <dgm:spPr/>
      <dgm:t>
        <a:bodyPr/>
        <a:lstStyle/>
        <a:p>
          <a:endParaRPr lang="en-US"/>
        </a:p>
      </dgm:t>
    </dgm:pt>
    <dgm:pt modelId="{3B748D14-D7C8-0C43-8AD6-E7813146B3A7}" type="sibTrans" cxnId="{83E35AA7-6D25-844C-9085-3F97EFAF8795}">
      <dgm:prSet/>
      <dgm:spPr/>
      <dgm:t>
        <a:bodyPr/>
        <a:lstStyle/>
        <a:p>
          <a:endParaRPr lang="en-US"/>
        </a:p>
      </dgm:t>
    </dgm:pt>
    <dgm:pt modelId="{7239A317-594B-4AA5-9D64-DB3EE7DAEAEF}" type="pres">
      <dgm:prSet presAssocID="{974FF7C4-7E8A-4BC7-8032-2B28B2976E6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3092EF1-6FEB-4963-B7A0-985B54D12854}" type="pres">
      <dgm:prSet presAssocID="{3C535A08-131D-4911-894D-3E5BD35D7C66}" presName="hierRoot1" presStyleCnt="0">
        <dgm:presLayoutVars>
          <dgm:hierBranch val="init"/>
        </dgm:presLayoutVars>
      </dgm:prSet>
      <dgm:spPr/>
    </dgm:pt>
    <dgm:pt modelId="{A01C8718-8F1C-4D08-B9E8-22C8654E592D}" type="pres">
      <dgm:prSet presAssocID="{3C535A08-131D-4911-894D-3E5BD35D7C66}" presName="rootComposite1" presStyleCnt="0"/>
      <dgm:spPr/>
    </dgm:pt>
    <dgm:pt modelId="{B0761962-DAFB-42B1-ADBE-A44E1F388465}" type="pres">
      <dgm:prSet presAssocID="{3C535A08-131D-4911-894D-3E5BD35D7C6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6A7C34-EF56-42B0-B5D8-F9D6931B399E}" type="pres">
      <dgm:prSet presAssocID="{3C535A08-131D-4911-894D-3E5BD35D7C66}" presName="rootConnector1" presStyleLbl="node1" presStyleIdx="0" presStyleCnt="0"/>
      <dgm:spPr/>
      <dgm:t>
        <a:bodyPr/>
        <a:lstStyle/>
        <a:p>
          <a:endParaRPr lang="en-US"/>
        </a:p>
      </dgm:t>
    </dgm:pt>
    <dgm:pt modelId="{71D1EF85-77EF-4827-B8D5-AEBB6B1C9DAE}" type="pres">
      <dgm:prSet presAssocID="{3C535A08-131D-4911-894D-3E5BD35D7C66}" presName="hierChild2" presStyleCnt="0"/>
      <dgm:spPr/>
    </dgm:pt>
    <dgm:pt modelId="{17115F23-8DB4-4595-AB4B-B5E111F496F7}" type="pres">
      <dgm:prSet presAssocID="{B4985CD8-0B45-4522-AD85-16B8BDA22909}" presName="Name37" presStyleLbl="parChTrans1D2" presStyleIdx="0" presStyleCnt="3"/>
      <dgm:spPr/>
      <dgm:t>
        <a:bodyPr/>
        <a:lstStyle/>
        <a:p>
          <a:endParaRPr lang="en-US"/>
        </a:p>
      </dgm:t>
    </dgm:pt>
    <dgm:pt modelId="{AFCA327F-C6E5-4FB7-8554-ED3AAAAABB19}" type="pres">
      <dgm:prSet presAssocID="{F7228C84-78F3-4DFC-B9FE-72BAFC9763A8}" presName="hierRoot2" presStyleCnt="0">
        <dgm:presLayoutVars>
          <dgm:hierBranch val="init"/>
        </dgm:presLayoutVars>
      </dgm:prSet>
      <dgm:spPr/>
    </dgm:pt>
    <dgm:pt modelId="{50E69C7B-B172-40C7-B103-D94ABB7E12E9}" type="pres">
      <dgm:prSet presAssocID="{F7228C84-78F3-4DFC-B9FE-72BAFC9763A8}" presName="rootComposite" presStyleCnt="0"/>
      <dgm:spPr/>
    </dgm:pt>
    <dgm:pt modelId="{4061CE9E-793E-4D2C-83E4-D468E8D80181}" type="pres">
      <dgm:prSet presAssocID="{F7228C84-78F3-4DFC-B9FE-72BAFC9763A8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E41197-349A-4E87-868D-8D3913840397}" type="pres">
      <dgm:prSet presAssocID="{F7228C84-78F3-4DFC-B9FE-72BAFC9763A8}" presName="rootConnector" presStyleLbl="node2" presStyleIdx="0" presStyleCnt="3"/>
      <dgm:spPr/>
      <dgm:t>
        <a:bodyPr/>
        <a:lstStyle/>
        <a:p>
          <a:endParaRPr lang="en-US"/>
        </a:p>
      </dgm:t>
    </dgm:pt>
    <dgm:pt modelId="{A9331768-FA71-4CAF-864A-AAF7C42CD2FF}" type="pres">
      <dgm:prSet presAssocID="{F7228C84-78F3-4DFC-B9FE-72BAFC9763A8}" presName="hierChild4" presStyleCnt="0"/>
      <dgm:spPr/>
    </dgm:pt>
    <dgm:pt modelId="{136F2FD9-72EB-4860-A85A-19BC17512697}" type="pres">
      <dgm:prSet presAssocID="{43B43421-AF0A-4D03-8E0D-D0DFF80CB6FC}" presName="Name37" presStyleLbl="parChTrans1D3" presStyleIdx="0" presStyleCnt="9"/>
      <dgm:spPr/>
      <dgm:t>
        <a:bodyPr/>
        <a:lstStyle/>
        <a:p>
          <a:endParaRPr lang="en-US"/>
        </a:p>
      </dgm:t>
    </dgm:pt>
    <dgm:pt modelId="{50EEA95D-82DF-4F80-A5E1-D0FC346FC674}" type="pres">
      <dgm:prSet presAssocID="{AC77CDEC-6CD8-4C23-86B1-CA727B1D3812}" presName="hierRoot2" presStyleCnt="0">
        <dgm:presLayoutVars>
          <dgm:hierBranch val="init"/>
        </dgm:presLayoutVars>
      </dgm:prSet>
      <dgm:spPr/>
    </dgm:pt>
    <dgm:pt modelId="{2A8124E8-3D6D-4ECC-8C7A-955AB8EBC77F}" type="pres">
      <dgm:prSet presAssocID="{AC77CDEC-6CD8-4C23-86B1-CA727B1D3812}" presName="rootComposite" presStyleCnt="0"/>
      <dgm:spPr/>
    </dgm:pt>
    <dgm:pt modelId="{3F3C5B10-0074-4FCB-B691-07EA465E3C7A}" type="pres">
      <dgm:prSet presAssocID="{AC77CDEC-6CD8-4C23-86B1-CA727B1D3812}" presName="rootText" presStyleLbl="node3" presStyleIdx="0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7F013D-1095-4D7C-A62C-85517312D4F2}" type="pres">
      <dgm:prSet presAssocID="{AC77CDEC-6CD8-4C23-86B1-CA727B1D3812}" presName="rootConnector" presStyleLbl="node3" presStyleIdx="0" presStyleCnt="9"/>
      <dgm:spPr/>
      <dgm:t>
        <a:bodyPr/>
        <a:lstStyle/>
        <a:p>
          <a:endParaRPr lang="en-US"/>
        </a:p>
      </dgm:t>
    </dgm:pt>
    <dgm:pt modelId="{E0339669-6C2E-4088-BF98-AC3528390769}" type="pres">
      <dgm:prSet presAssocID="{AC77CDEC-6CD8-4C23-86B1-CA727B1D3812}" presName="hierChild4" presStyleCnt="0"/>
      <dgm:spPr/>
    </dgm:pt>
    <dgm:pt modelId="{F51BE941-0770-42E4-99D0-0D0CDC3F4CEC}" type="pres">
      <dgm:prSet presAssocID="{AC77CDEC-6CD8-4C23-86B1-CA727B1D3812}" presName="hierChild5" presStyleCnt="0"/>
      <dgm:spPr/>
    </dgm:pt>
    <dgm:pt modelId="{A2E30A78-7224-4B5C-A6DB-A43109011583}" type="pres">
      <dgm:prSet presAssocID="{8F4D1E46-7A6E-44B4-8B4F-B89799184E87}" presName="Name37" presStyleLbl="parChTrans1D3" presStyleIdx="1" presStyleCnt="9"/>
      <dgm:spPr/>
      <dgm:t>
        <a:bodyPr/>
        <a:lstStyle/>
        <a:p>
          <a:endParaRPr lang="en-US"/>
        </a:p>
      </dgm:t>
    </dgm:pt>
    <dgm:pt modelId="{055D46D2-A9D9-4656-8582-BF037583883E}" type="pres">
      <dgm:prSet presAssocID="{386CCBD0-F17B-4D00-A3CB-A1D1AD771D2E}" presName="hierRoot2" presStyleCnt="0">
        <dgm:presLayoutVars>
          <dgm:hierBranch val="init"/>
        </dgm:presLayoutVars>
      </dgm:prSet>
      <dgm:spPr/>
    </dgm:pt>
    <dgm:pt modelId="{20ACE11A-801B-4A76-913B-8B1AA5FF9823}" type="pres">
      <dgm:prSet presAssocID="{386CCBD0-F17B-4D00-A3CB-A1D1AD771D2E}" presName="rootComposite" presStyleCnt="0"/>
      <dgm:spPr/>
    </dgm:pt>
    <dgm:pt modelId="{139385F1-BA99-4FC1-9D75-AB159F52D346}" type="pres">
      <dgm:prSet presAssocID="{386CCBD0-F17B-4D00-A3CB-A1D1AD771D2E}" presName="rootText" presStyleLbl="node3" presStyleIdx="1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A392FF-3596-45B1-A161-AAC68634AC88}" type="pres">
      <dgm:prSet presAssocID="{386CCBD0-F17B-4D00-A3CB-A1D1AD771D2E}" presName="rootConnector" presStyleLbl="node3" presStyleIdx="1" presStyleCnt="9"/>
      <dgm:spPr/>
      <dgm:t>
        <a:bodyPr/>
        <a:lstStyle/>
        <a:p>
          <a:endParaRPr lang="en-US"/>
        </a:p>
      </dgm:t>
    </dgm:pt>
    <dgm:pt modelId="{5D37661D-7EAD-4FA7-B538-515E90259812}" type="pres">
      <dgm:prSet presAssocID="{386CCBD0-F17B-4D00-A3CB-A1D1AD771D2E}" presName="hierChild4" presStyleCnt="0"/>
      <dgm:spPr/>
    </dgm:pt>
    <dgm:pt modelId="{197E56CA-6A0F-444E-905B-527AB8A0B3E5}" type="pres">
      <dgm:prSet presAssocID="{386CCBD0-F17B-4D00-A3CB-A1D1AD771D2E}" presName="hierChild5" presStyleCnt="0"/>
      <dgm:spPr/>
    </dgm:pt>
    <dgm:pt modelId="{37C2026B-B7BE-4E9B-AC04-81F93F9CEDD0}" type="pres">
      <dgm:prSet presAssocID="{F7228C84-78F3-4DFC-B9FE-72BAFC9763A8}" presName="hierChild5" presStyleCnt="0"/>
      <dgm:spPr/>
    </dgm:pt>
    <dgm:pt modelId="{8335B339-0BE4-4192-B8F4-2C485260C213}" type="pres">
      <dgm:prSet presAssocID="{3C56F1FF-173F-4BD1-A0BD-E8A0768A84F6}" presName="Name37" presStyleLbl="parChTrans1D2" presStyleIdx="1" presStyleCnt="3"/>
      <dgm:spPr/>
      <dgm:t>
        <a:bodyPr/>
        <a:lstStyle/>
        <a:p>
          <a:endParaRPr lang="en-US"/>
        </a:p>
      </dgm:t>
    </dgm:pt>
    <dgm:pt modelId="{BFC5368D-DF17-40D4-8599-E9A07F928D0D}" type="pres">
      <dgm:prSet presAssocID="{A999E57D-003C-4B2D-9610-C43F85FA4790}" presName="hierRoot2" presStyleCnt="0">
        <dgm:presLayoutVars>
          <dgm:hierBranch val="init"/>
        </dgm:presLayoutVars>
      </dgm:prSet>
      <dgm:spPr/>
    </dgm:pt>
    <dgm:pt modelId="{25D037DE-8528-4FD2-94AA-672AD0A2E5EC}" type="pres">
      <dgm:prSet presAssocID="{A999E57D-003C-4B2D-9610-C43F85FA4790}" presName="rootComposite" presStyleCnt="0"/>
      <dgm:spPr/>
    </dgm:pt>
    <dgm:pt modelId="{C8726532-583F-4FD7-A4FC-280B8E7EF40A}" type="pres">
      <dgm:prSet presAssocID="{A999E57D-003C-4B2D-9610-C43F85FA479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7BF59DB-699F-4F66-9736-944F69C975DE}" type="pres">
      <dgm:prSet presAssocID="{A999E57D-003C-4B2D-9610-C43F85FA4790}" presName="rootConnector" presStyleLbl="node2" presStyleIdx="1" presStyleCnt="3"/>
      <dgm:spPr/>
      <dgm:t>
        <a:bodyPr/>
        <a:lstStyle/>
        <a:p>
          <a:endParaRPr lang="en-US"/>
        </a:p>
      </dgm:t>
    </dgm:pt>
    <dgm:pt modelId="{C5D4D17A-7CC6-401A-B35E-ABA0939C3616}" type="pres">
      <dgm:prSet presAssocID="{A999E57D-003C-4B2D-9610-C43F85FA4790}" presName="hierChild4" presStyleCnt="0"/>
      <dgm:spPr/>
    </dgm:pt>
    <dgm:pt modelId="{A8E3BDAD-7301-4AF8-BA47-E9D4D2239851}" type="pres">
      <dgm:prSet presAssocID="{180B8BA7-D173-4EE7-9082-03A66D24E455}" presName="Name37" presStyleLbl="parChTrans1D3" presStyleIdx="2" presStyleCnt="9"/>
      <dgm:spPr/>
      <dgm:t>
        <a:bodyPr/>
        <a:lstStyle/>
        <a:p>
          <a:endParaRPr lang="en-US"/>
        </a:p>
      </dgm:t>
    </dgm:pt>
    <dgm:pt modelId="{D671A879-B119-4740-9276-610EE08B2EF4}" type="pres">
      <dgm:prSet presAssocID="{92E1C44C-D7CB-484D-979B-BCA078B1F447}" presName="hierRoot2" presStyleCnt="0">
        <dgm:presLayoutVars>
          <dgm:hierBranch val="init"/>
        </dgm:presLayoutVars>
      </dgm:prSet>
      <dgm:spPr/>
    </dgm:pt>
    <dgm:pt modelId="{D6DC4F34-A9BC-4424-B088-B264227F8256}" type="pres">
      <dgm:prSet presAssocID="{92E1C44C-D7CB-484D-979B-BCA078B1F447}" presName="rootComposite" presStyleCnt="0"/>
      <dgm:spPr/>
    </dgm:pt>
    <dgm:pt modelId="{BFDABE22-1C22-474D-A2E1-6488A01DD6DA}" type="pres">
      <dgm:prSet presAssocID="{92E1C44C-D7CB-484D-979B-BCA078B1F447}" presName="rootText" presStyleLbl="node3" presStyleIdx="2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C8D20AC-A59B-40E6-AC34-0BD4597EB2EE}" type="pres">
      <dgm:prSet presAssocID="{92E1C44C-D7CB-484D-979B-BCA078B1F447}" presName="rootConnector" presStyleLbl="node3" presStyleIdx="2" presStyleCnt="9"/>
      <dgm:spPr/>
      <dgm:t>
        <a:bodyPr/>
        <a:lstStyle/>
        <a:p>
          <a:endParaRPr lang="en-US"/>
        </a:p>
      </dgm:t>
    </dgm:pt>
    <dgm:pt modelId="{4FF4B0AA-65C0-4653-A1C0-E5064BC87DCA}" type="pres">
      <dgm:prSet presAssocID="{92E1C44C-D7CB-484D-979B-BCA078B1F447}" presName="hierChild4" presStyleCnt="0"/>
      <dgm:spPr/>
    </dgm:pt>
    <dgm:pt modelId="{68E019F6-B2F0-4299-9937-5BAA4D074A93}" type="pres">
      <dgm:prSet presAssocID="{92E1C44C-D7CB-484D-979B-BCA078B1F447}" presName="hierChild5" presStyleCnt="0"/>
      <dgm:spPr/>
    </dgm:pt>
    <dgm:pt modelId="{33351F4C-163F-42E1-BD87-7317E3EF23D2}" type="pres">
      <dgm:prSet presAssocID="{F26050D2-47F3-446E-9881-A04E51A56B62}" presName="Name37" presStyleLbl="parChTrans1D3" presStyleIdx="3" presStyleCnt="9"/>
      <dgm:spPr/>
      <dgm:t>
        <a:bodyPr/>
        <a:lstStyle/>
        <a:p>
          <a:endParaRPr lang="en-US"/>
        </a:p>
      </dgm:t>
    </dgm:pt>
    <dgm:pt modelId="{C95EAF95-BE45-4CAD-A924-C45FF88213A5}" type="pres">
      <dgm:prSet presAssocID="{D91C1597-E1E3-44BF-8227-4C9CAB06D268}" presName="hierRoot2" presStyleCnt="0">
        <dgm:presLayoutVars>
          <dgm:hierBranch val="init"/>
        </dgm:presLayoutVars>
      </dgm:prSet>
      <dgm:spPr/>
    </dgm:pt>
    <dgm:pt modelId="{21499E7F-9BEE-4654-9CC3-9AB34A66DFB5}" type="pres">
      <dgm:prSet presAssocID="{D91C1597-E1E3-44BF-8227-4C9CAB06D268}" presName="rootComposite" presStyleCnt="0"/>
      <dgm:spPr/>
    </dgm:pt>
    <dgm:pt modelId="{7BFD5C1F-E4C9-41E3-980E-182B02C52089}" type="pres">
      <dgm:prSet presAssocID="{D91C1597-E1E3-44BF-8227-4C9CAB06D268}" presName="rootText" presStyleLbl="node3" presStyleIdx="3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8AFC2D-C221-470D-BCD2-5F4D3450E61C}" type="pres">
      <dgm:prSet presAssocID="{D91C1597-E1E3-44BF-8227-4C9CAB06D268}" presName="rootConnector" presStyleLbl="node3" presStyleIdx="3" presStyleCnt="9"/>
      <dgm:spPr/>
      <dgm:t>
        <a:bodyPr/>
        <a:lstStyle/>
        <a:p>
          <a:endParaRPr lang="en-US"/>
        </a:p>
      </dgm:t>
    </dgm:pt>
    <dgm:pt modelId="{F0CAA7E7-644A-4A91-93E1-5894B731155A}" type="pres">
      <dgm:prSet presAssocID="{D91C1597-E1E3-44BF-8227-4C9CAB06D268}" presName="hierChild4" presStyleCnt="0"/>
      <dgm:spPr/>
    </dgm:pt>
    <dgm:pt modelId="{0BACD29D-AE5C-475A-97CA-A022A1834E0C}" type="pres">
      <dgm:prSet presAssocID="{D91C1597-E1E3-44BF-8227-4C9CAB06D268}" presName="hierChild5" presStyleCnt="0"/>
      <dgm:spPr/>
    </dgm:pt>
    <dgm:pt modelId="{1881924D-C43A-4C84-9E0D-75CD381B634B}" type="pres">
      <dgm:prSet presAssocID="{D986646D-62FF-40DF-88AA-293180F074B3}" presName="Name37" presStyleLbl="parChTrans1D3" presStyleIdx="4" presStyleCnt="9"/>
      <dgm:spPr/>
      <dgm:t>
        <a:bodyPr/>
        <a:lstStyle/>
        <a:p>
          <a:endParaRPr lang="en-US"/>
        </a:p>
      </dgm:t>
    </dgm:pt>
    <dgm:pt modelId="{B8F03489-C05E-4318-8219-6C54083C8D13}" type="pres">
      <dgm:prSet presAssocID="{BC11AFB6-3E9C-4CD5-9ECA-DE2EC9B35880}" presName="hierRoot2" presStyleCnt="0">
        <dgm:presLayoutVars>
          <dgm:hierBranch val="init"/>
        </dgm:presLayoutVars>
      </dgm:prSet>
      <dgm:spPr/>
    </dgm:pt>
    <dgm:pt modelId="{6BDA77D1-3155-4C59-9E46-298FAC2EC707}" type="pres">
      <dgm:prSet presAssocID="{BC11AFB6-3E9C-4CD5-9ECA-DE2EC9B35880}" presName="rootComposite" presStyleCnt="0"/>
      <dgm:spPr/>
    </dgm:pt>
    <dgm:pt modelId="{34EC2953-EE1B-4991-9447-618FF2F65FAB}" type="pres">
      <dgm:prSet presAssocID="{BC11AFB6-3E9C-4CD5-9ECA-DE2EC9B35880}" presName="rootText" presStyleLbl="node3" presStyleIdx="4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4A5BDBF-D4D7-4739-A557-8991F5D26635}" type="pres">
      <dgm:prSet presAssocID="{BC11AFB6-3E9C-4CD5-9ECA-DE2EC9B35880}" presName="rootConnector" presStyleLbl="node3" presStyleIdx="4" presStyleCnt="9"/>
      <dgm:spPr/>
      <dgm:t>
        <a:bodyPr/>
        <a:lstStyle/>
        <a:p>
          <a:endParaRPr lang="en-US"/>
        </a:p>
      </dgm:t>
    </dgm:pt>
    <dgm:pt modelId="{A6756254-5DAE-41D4-8EAD-981769623897}" type="pres">
      <dgm:prSet presAssocID="{BC11AFB6-3E9C-4CD5-9ECA-DE2EC9B35880}" presName="hierChild4" presStyleCnt="0"/>
      <dgm:spPr/>
    </dgm:pt>
    <dgm:pt modelId="{C043F65E-DCDF-461F-800C-0E44266C144D}" type="pres">
      <dgm:prSet presAssocID="{D54FA339-FFFD-4E44-80A2-E21B9A299D03}" presName="Name37" presStyleLbl="parChTrans1D4" presStyleIdx="0" presStyleCnt="3"/>
      <dgm:spPr/>
      <dgm:t>
        <a:bodyPr/>
        <a:lstStyle/>
        <a:p>
          <a:endParaRPr lang="en-US"/>
        </a:p>
      </dgm:t>
    </dgm:pt>
    <dgm:pt modelId="{4F2B0B63-4B1E-4957-8100-6EE29DAF1398}" type="pres">
      <dgm:prSet presAssocID="{A7D5F31B-5FE1-409F-9D44-25247E9F7FC4}" presName="hierRoot2" presStyleCnt="0">
        <dgm:presLayoutVars>
          <dgm:hierBranch val="init"/>
        </dgm:presLayoutVars>
      </dgm:prSet>
      <dgm:spPr/>
    </dgm:pt>
    <dgm:pt modelId="{157EF13C-D002-45EB-99C0-2F5F327EA670}" type="pres">
      <dgm:prSet presAssocID="{A7D5F31B-5FE1-409F-9D44-25247E9F7FC4}" presName="rootComposite" presStyleCnt="0"/>
      <dgm:spPr/>
    </dgm:pt>
    <dgm:pt modelId="{EDDB17B8-95ED-4DA4-97D1-82D69EC73386}" type="pres">
      <dgm:prSet presAssocID="{A7D5F31B-5FE1-409F-9D44-25247E9F7FC4}" presName="rootText" presStyleLbl="node4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9E2E28-B2E7-402E-AC63-D0D4C7E8C84C}" type="pres">
      <dgm:prSet presAssocID="{A7D5F31B-5FE1-409F-9D44-25247E9F7FC4}" presName="rootConnector" presStyleLbl="node4" presStyleIdx="0" presStyleCnt="3"/>
      <dgm:spPr/>
      <dgm:t>
        <a:bodyPr/>
        <a:lstStyle/>
        <a:p>
          <a:endParaRPr lang="en-US"/>
        </a:p>
      </dgm:t>
    </dgm:pt>
    <dgm:pt modelId="{B3C81C17-75E1-451E-B896-2EB5FE3F0798}" type="pres">
      <dgm:prSet presAssocID="{A7D5F31B-5FE1-409F-9D44-25247E9F7FC4}" presName="hierChild4" presStyleCnt="0"/>
      <dgm:spPr/>
    </dgm:pt>
    <dgm:pt modelId="{FC3CCBEC-ACF9-4F1C-BD6A-46AF39FDB32C}" type="pres">
      <dgm:prSet presAssocID="{A7D5F31B-5FE1-409F-9D44-25247E9F7FC4}" presName="hierChild5" presStyleCnt="0"/>
      <dgm:spPr/>
    </dgm:pt>
    <dgm:pt modelId="{551504DD-AE57-44DD-AFBC-C24B4528FD8F}" type="pres">
      <dgm:prSet presAssocID="{CEE9BA44-F3A9-4153-AB58-DDEF87BB988E}" presName="Name37" presStyleLbl="parChTrans1D4" presStyleIdx="1" presStyleCnt="3"/>
      <dgm:spPr/>
      <dgm:t>
        <a:bodyPr/>
        <a:lstStyle/>
        <a:p>
          <a:endParaRPr lang="en-US"/>
        </a:p>
      </dgm:t>
    </dgm:pt>
    <dgm:pt modelId="{326F664B-E50A-4F80-8B00-4B3452F67470}" type="pres">
      <dgm:prSet presAssocID="{D36B45DF-1731-4AC9-AA9D-8ECCC69B16A4}" presName="hierRoot2" presStyleCnt="0">
        <dgm:presLayoutVars>
          <dgm:hierBranch val="init"/>
        </dgm:presLayoutVars>
      </dgm:prSet>
      <dgm:spPr/>
    </dgm:pt>
    <dgm:pt modelId="{551918C9-821C-4BAD-8E14-B74F1D50313D}" type="pres">
      <dgm:prSet presAssocID="{D36B45DF-1731-4AC9-AA9D-8ECCC69B16A4}" presName="rootComposite" presStyleCnt="0"/>
      <dgm:spPr/>
    </dgm:pt>
    <dgm:pt modelId="{7E634F78-47EB-49B4-98E4-8C2E3145290A}" type="pres">
      <dgm:prSet presAssocID="{D36B45DF-1731-4AC9-AA9D-8ECCC69B16A4}" presName="rootText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C9BFB3-7417-42B6-B604-B97830DD1DA0}" type="pres">
      <dgm:prSet presAssocID="{D36B45DF-1731-4AC9-AA9D-8ECCC69B16A4}" presName="rootConnector" presStyleLbl="node4" presStyleIdx="1" presStyleCnt="3"/>
      <dgm:spPr/>
      <dgm:t>
        <a:bodyPr/>
        <a:lstStyle/>
        <a:p>
          <a:endParaRPr lang="en-US"/>
        </a:p>
      </dgm:t>
    </dgm:pt>
    <dgm:pt modelId="{9796E336-148C-420A-9FDB-C24472052281}" type="pres">
      <dgm:prSet presAssocID="{D36B45DF-1731-4AC9-AA9D-8ECCC69B16A4}" presName="hierChild4" presStyleCnt="0"/>
      <dgm:spPr/>
    </dgm:pt>
    <dgm:pt modelId="{478B4CBA-0F26-480D-874B-B38EBB0D56B1}" type="pres">
      <dgm:prSet presAssocID="{D36B45DF-1731-4AC9-AA9D-8ECCC69B16A4}" presName="hierChild5" presStyleCnt="0"/>
      <dgm:spPr/>
    </dgm:pt>
    <dgm:pt modelId="{0CEB0DA4-E49C-49F2-9C73-475DCF74A185}" type="pres">
      <dgm:prSet presAssocID="{AE4C8EDF-A57F-40FC-BF68-CAA2392BD49B}" presName="Name37" presStyleLbl="parChTrans1D4" presStyleIdx="2" presStyleCnt="3"/>
      <dgm:spPr/>
      <dgm:t>
        <a:bodyPr/>
        <a:lstStyle/>
        <a:p>
          <a:endParaRPr lang="en-US"/>
        </a:p>
      </dgm:t>
    </dgm:pt>
    <dgm:pt modelId="{E88AFE0F-4E91-4F32-83F6-20E0313A0749}" type="pres">
      <dgm:prSet presAssocID="{E3D38A09-0E46-4DFF-8BE9-ACD771D2AB5C}" presName="hierRoot2" presStyleCnt="0">
        <dgm:presLayoutVars>
          <dgm:hierBranch val="init"/>
        </dgm:presLayoutVars>
      </dgm:prSet>
      <dgm:spPr/>
    </dgm:pt>
    <dgm:pt modelId="{2C751713-4ED8-4623-8B84-9E0497D03BE5}" type="pres">
      <dgm:prSet presAssocID="{E3D38A09-0E46-4DFF-8BE9-ACD771D2AB5C}" presName="rootComposite" presStyleCnt="0"/>
      <dgm:spPr/>
    </dgm:pt>
    <dgm:pt modelId="{F7BACB96-1ACA-4299-9FD9-1FF6B61F3938}" type="pres">
      <dgm:prSet presAssocID="{E3D38A09-0E46-4DFF-8BE9-ACD771D2AB5C}" presName="rootText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540164-1625-4B5A-89E2-1F1559975A67}" type="pres">
      <dgm:prSet presAssocID="{E3D38A09-0E46-4DFF-8BE9-ACD771D2AB5C}" presName="rootConnector" presStyleLbl="node4" presStyleIdx="2" presStyleCnt="3"/>
      <dgm:spPr/>
      <dgm:t>
        <a:bodyPr/>
        <a:lstStyle/>
        <a:p>
          <a:endParaRPr lang="en-US"/>
        </a:p>
      </dgm:t>
    </dgm:pt>
    <dgm:pt modelId="{5B4DE445-AA7B-46BE-B7AF-5BB6D03E6979}" type="pres">
      <dgm:prSet presAssocID="{E3D38A09-0E46-4DFF-8BE9-ACD771D2AB5C}" presName="hierChild4" presStyleCnt="0"/>
      <dgm:spPr/>
    </dgm:pt>
    <dgm:pt modelId="{8353828F-F3D5-470B-A962-A2BCAD37FA52}" type="pres">
      <dgm:prSet presAssocID="{E3D38A09-0E46-4DFF-8BE9-ACD771D2AB5C}" presName="hierChild5" presStyleCnt="0"/>
      <dgm:spPr/>
    </dgm:pt>
    <dgm:pt modelId="{6D5478EB-A2E3-415F-96CE-C9F884AEC2D9}" type="pres">
      <dgm:prSet presAssocID="{BC11AFB6-3E9C-4CD5-9ECA-DE2EC9B35880}" presName="hierChild5" presStyleCnt="0"/>
      <dgm:spPr/>
    </dgm:pt>
    <dgm:pt modelId="{C8D5EF4A-49C0-4182-92F4-38A720042373}" type="pres">
      <dgm:prSet presAssocID="{A999E57D-003C-4B2D-9610-C43F85FA4790}" presName="hierChild5" presStyleCnt="0"/>
      <dgm:spPr/>
    </dgm:pt>
    <dgm:pt modelId="{CAF86B23-BFBE-45E6-9B7C-0F84F47AAF3E}" type="pres">
      <dgm:prSet presAssocID="{9F72AEB6-D097-4718-8376-CBF829D9C1F6}" presName="Name37" presStyleLbl="parChTrans1D2" presStyleIdx="2" presStyleCnt="3"/>
      <dgm:spPr/>
      <dgm:t>
        <a:bodyPr/>
        <a:lstStyle/>
        <a:p>
          <a:endParaRPr lang="en-US"/>
        </a:p>
      </dgm:t>
    </dgm:pt>
    <dgm:pt modelId="{B0AABFA2-E6B8-44EF-A067-47CF4ED98B25}" type="pres">
      <dgm:prSet presAssocID="{9C463A7F-F950-4ED7-B49B-B2508D4C69C1}" presName="hierRoot2" presStyleCnt="0">
        <dgm:presLayoutVars>
          <dgm:hierBranch val="init"/>
        </dgm:presLayoutVars>
      </dgm:prSet>
      <dgm:spPr/>
    </dgm:pt>
    <dgm:pt modelId="{F97940A9-0F23-4295-8409-0B9A02464B6D}" type="pres">
      <dgm:prSet presAssocID="{9C463A7F-F950-4ED7-B49B-B2508D4C69C1}" presName="rootComposite" presStyleCnt="0"/>
      <dgm:spPr/>
    </dgm:pt>
    <dgm:pt modelId="{4D4DE563-EBDC-47FC-AC37-C7621F511BF3}" type="pres">
      <dgm:prSet presAssocID="{9C463A7F-F950-4ED7-B49B-B2508D4C69C1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25DD6F-2683-41D1-8C29-62DBBC3A8933}" type="pres">
      <dgm:prSet presAssocID="{9C463A7F-F950-4ED7-B49B-B2508D4C69C1}" presName="rootConnector" presStyleLbl="node2" presStyleIdx="2" presStyleCnt="3"/>
      <dgm:spPr/>
      <dgm:t>
        <a:bodyPr/>
        <a:lstStyle/>
        <a:p>
          <a:endParaRPr lang="en-US"/>
        </a:p>
      </dgm:t>
    </dgm:pt>
    <dgm:pt modelId="{7C531646-FA3A-4376-A62B-774CEC17A812}" type="pres">
      <dgm:prSet presAssocID="{9C463A7F-F950-4ED7-B49B-B2508D4C69C1}" presName="hierChild4" presStyleCnt="0"/>
      <dgm:spPr/>
    </dgm:pt>
    <dgm:pt modelId="{AF4CC754-5EB7-4CB0-A20A-37E189BE470C}" type="pres">
      <dgm:prSet presAssocID="{08EEE57B-435B-46AE-AE27-11A9072C24A3}" presName="Name37" presStyleLbl="parChTrans1D3" presStyleIdx="5" presStyleCnt="9"/>
      <dgm:spPr/>
      <dgm:t>
        <a:bodyPr/>
        <a:lstStyle/>
        <a:p>
          <a:endParaRPr lang="en-US"/>
        </a:p>
      </dgm:t>
    </dgm:pt>
    <dgm:pt modelId="{14E3C95E-0EBC-4D3C-8463-212CB72183F0}" type="pres">
      <dgm:prSet presAssocID="{FE8BFB5E-0EAA-4BF2-8B03-52AAA25B5107}" presName="hierRoot2" presStyleCnt="0">
        <dgm:presLayoutVars>
          <dgm:hierBranch val="init"/>
        </dgm:presLayoutVars>
      </dgm:prSet>
      <dgm:spPr/>
    </dgm:pt>
    <dgm:pt modelId="{B47A30DB-1D68-4A6F-8A65-923B211243ED}" type="pres">
      <dgm:prSet presAssocID="{FE8BFB5E-0EAA-4BF2-8B03-52AAA25B5107}" presName="rootComposite" presStyleCnt="0"/>
      <dgm:spPr/>
    </dgm:pt>
    <dgm:pt modelId="{B5A87945-FBA4-40F1-99B1-AD4454FDF9FC}" type="pres">
      <dgm:prSet presAssocID="{FE8BFB5E-0EAA-4BF2-8B03-52AAA25B5107}" presName="rootText" presStyleLbl="node3" presStyleIdx="5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6418C9-8FBE-4918-AA99-AF660E3B966D}" type="pres">
      <dgm:prSet presAssocID="{FE8BFB5E-0EAA-4BF2-8B03-52AAA25B5107}" presName="rootConnector" presStyleLbl="node3" presStyleIdx="5" presStyleCnt="9"/>
      <dgm:spPr/>
      <dgm:t>
        <a:bodyPr/>
        <a:lstStyle/>
        <a:p>
          <a:endParaRPr lang="en-US"/>
        </a:p>
      </dgm:t>
    </dgm:pt>
    <dgm:pt modelId="{9B39F724-62AB-44F5-86CD-2E33BA848DFE}" type="pres">
      <dgm:prSet presAssocID="{FE8BFB5E-0EAA-4BF2-8B03-52AAA25B5107}" presName="hierChild4" presStyleCnt="0"/>
      <dgm:spPr/>
    </dgm:pt>
    <dgm:pt modelId="{4266256C-80E7-42AF-8E7D-15D01FFCB6B3}" type="pres">
      <dgm:prSet presAssocID="{FE8BFB5E-0EAA-4BF2-8B03-52AAA25B5107}" presName="hierChild5" presStyleCnt="0"/>
      <dgm:spPr/>
    </dgm:pt>
    <dgm:pt modelId="{AEDB0B0E-769F-4845-A797-6AF19DE321F3}" type="pres">
      <dgm:prSet presAssocID="{313791A0-33F9-4596-8528-D278E19C8088}" presName="Name37" presStyleLbl="parChTrans1D3" presStyleIdx="6" presStyleCnt="9"/>
      <dgm:spPr/>
      <dgm:t>
        <a:bodyPr/>
        <a:lstStyle/>
        <a:p>
          <a:endParaRPr lang="en-US"/>
        </a:p>
      </dgm:t>
    </dgm:pt>
    <dgm:pt modelId="{F400FF99-9217-4BF3-B537-C207BA7A7DDE}" type="pres">
      <dgm:prSet presAssocID="{DD19B50D-5ABB-48B3-95FE-7AAFCD939D18}" presName="hierRoot2" presStyleCnt="0">
        <dgm:presLayoutVars>
          <dgm:hierBranch val="init"/>
        </dgm:presLayoutVars>
      </dgm:prSet>
      <dgm:spPr/>
    </dgm:pt>
    <dgm:pt modelId="{E0752EEE-F111-43AE-BA70-F9731CD99F6D}" type="pres">
      <dgm:prSet presAssocID="{DD19B50D-5ABB-48B3-95FE-7AAFCD939D18}" presName="rootComposite" presStyleCnt="0"/>
      <dgm:spPr/>
    </dgm:pt>
    <dgm:pt modelId="{B03EB839-9961-4E8C-8DE5-F579199DDD34}" type="pres">
      <dgm:prSet presAssocID="{DD19B50D-5ABB-48B3-95FE-7AAFCD939D18}" presName="rootText" presStyleLbl="node3" presStyleIdx="6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26F548-608F-43CC-A753-DD7D446719A5}" type="pres">
      <dgm:prSet presAssocID="{DD19B50D-5ABB-48B3-95FE-7AAFCD939D18}" presName="rootConnector" presStyleLbl="node3" presStyleIdx="6" presStyleCnt="9"/>
      <dgm:spPr/>
      <dgm:t>
        <a:bodyPr/>
        <a:lstStyle/>
        <a:p>
          <a:endParaRPr lang="en-US"/>
        </a:p>
      </dgm:t>
    </dgm:pt>
    <dgm:pt modelId="{F74EB135-0897-4319-8C9B-5D86C9385DDD}" type="pres">
      <dgm:prSet presAssocID="{DD19B50D-5ABB-48B3-95FE-7AAFCD939D18}" presName="hierChild4" presStyleCnt="0"/>
      <dgm:spPr/>
    </dgm:pt>
    <dgm:pt modelId="{C979C994-26C7-4FD7-A93F-7046C343E27F}" type="pres">
      <dgm:prSet presAssocID="{DD19B50D-5ABB-48B3-95FE-7AAFCD939D18}" presName="hierChild5" presStyleCnt="0"/>
      <dgm:spPr/>
    </dgm:pt>
    <dgm:pt modelId="{A015080A-746D-4C45-AC67-A2676DA46898}" type="pres">
      <dgm:prSet presAssocID="{00DC3DDB-FC09-3B4F-98D3-A33AD20F3358}" presName="Name37" presStyleLbl="parChTrans1D3" presStyleIdx="7" presStyleCnt="9"/>
      <dgm:spPr/>
      <dgm:t>
        <a:bodyPr/>
        <a:lstStyle/>
        <a:p>
          <a:endParaRPr lang="en-US"/>
        </a:p>
      </dgm:t>
    </dgm:pt>
    <dgm:pt modelId="{8699C3CC-81F4-5248-8DC2-8CD5FE05B127}" type="pres">
      <dgm:prSet presAssocID="{E7E91A57-1A1F-204E-9C54-37D6A4B9DD63}" presName="hierRoot2" presStyleCnt="0">
        <dgm:presLayoutVars>
          <dgm:hierBranch val="init"/>
        </dgm:presLayoutVars>
      </dgm:prSet>
      <dgm:spPr/>
    </dgm:pt>
    <dgm:pt modelId="{FD0F31E2-7223-D34E-83F7-CF1CB0088CE9}" type="pres">
      <dgm:prSet presAssocID="{E7E91A57-1A1F-204E-9C54-37D6A4B9DD63}" presName="rootComposite" presStyleCnt="0"/>
      <dgm:spPr/>
    </dgm:pt>
    <dgm:pt modelId="{9BB22FD0-0E0F-F949-BDD1-6D168A2B4DAC}" type="pres">
      <dgm:prSet presAssocID="{E7E91A57-1A1F-204E-9C54-37D6A4B9DD63}" presName="rootText" presStyleLbl="node3" presStyleIdx="7" presStyleCnt="9" custScaleX="112284" custScaleY="12930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D8793E5-0A65-4148-B038-1A7D08FDD7B3}" type="pres">
      <dgm:prSet presAssocID="{E7E91A57-1A1F-204E-9C54-37D6A4B9DD63}" presName="rootConnector" presStyleLbl="node3" presStyleIdx="7" presStyleCnt="9"/>
      <dgm:spPr/>
      <dgm:t>
        <a:bodyPr/>
        <a:lstStyle/>
        <a:p>
          <a:endParaRPr lang="en-US"/>
        </a:p>
      </dgm:t>
    </dgm:pt>
    <dgm:pt modelId="{6DF34F9C-1560-D543-8D01-8124AB393DBB}" type="pres">
      <dgm:prSet presAssocID="{E7E91A57-1A1F-204E-9C54-37D6A4B9DD63}" presName="hierChild4" presStyleCnt="0"/>
      <dgm:spPr/>
    </dgm:pt>
    <dgm:pt modelId="{5219D669-ACA9-C643-B0A2-445A903060A2}" type="pres">
      <dgm:prSet presAssocID="{E7E91A57-1A1F-204E-9C54-37D6A4B9DD63}" presName="hierChild5" presStyleCnt="0"/>
      <dgm:spPr/>
    </dgm:pt>
    <dgm:pt modelId="{2DF0E87D-7708-4DBD-BF0B-A2D82F98B25F}" type="pres">
      <dgm:prSet presAssocID="{CC9883B4-41DA-4A84-B533-441F6CCCD86E}" presName="Name37" presStyleLbl="parChTrans1D3" presStyleIdx="8" presStyleCnt="9"/>
      <dgm:spPr/>
      <dgm:t>
        <a:bodyPr/>
        <a:lstStyle/>
        <a:p>
          <a:endParaRPr lang="en-US"/>
        </a:p>
      </dgm:t>
    </dgm:pt>
    <dgm:pt modelId="{B6F7FE4B-0A95-46BF-A6DD-C7D2F714DBDE}" type="pres">
      <dgm:prSet presAssocID="{ED288592-E58D-4B17-88D6-0F5A8C182166}" presName="hierRoot2" presStyleCnt="0">
        <dgm:presLayoutVars>
          <dgm:hierBranch val="init"/>
        </dgm:presLayoutVars>
      </dgm:prSet>
      <dgm:spPr/>
    </dgm:pt>
    <dgm:pt modelId="{56FD24DD-E798-44B5-ADE5-27554BE8DDC5}" type="pres">
      <dgm:prSet presAssocID="{ED288592-E58D-4B17-88D6-0F5A8C182166}" presName="rootComposite" presStyleCnt="0"/>
      <dgm:spPr/>
    </dgm:pt>
    <dgm:pt modelId="{21EA2AFC-05FF-420C-BD13-05DD6D823F7E}" type="pres">
      <dgm:prSet presAssocID="{ED288592-E58D-4B17-88D6-0F5A8C182166}" presName="rootText" presStyleLbl="node3" presStyleIdx="8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DF85EBE-2B75-4BF0-A059-0671321150D0}" type="pres">
      <dgm:prSet presAssocID="{ED288592-E58D-4B17-88D6-0F5A8C182166}" presName="rootConnector" presStyleLbl="node3" presStyleIdx="8" presStyleCnt="9"/>
      <dgm:spPr/>
      <dgm:t>
        <a:bodyPr/>
        <a:lstStyle/>
        <a:p>
          <a:endParaRPr lang="en-US"/>
        </a:p>
      </dgm:t>
    </dgm:pt>
    <dgm:pt modelId="{30E09DB7-10EE-4236-8B3F-90198D6B9F12}" type="pres">
      <dgm:prSet presAssocID="{ED288592-E58D-4B17-88D6-0F5A8C182166}" presName="hierChild4" presStyleCnt="0"/>
      <dgm:spPr/>
    </dgm:pt>
    <dgm:pt modelId="{C85E437C-EED8-4917-B277-48EA3169F910}" type="pres">
      <dgm:prSet presAssocID="{ED288592-E58D-4B17-88D6-0F5A8C182166}" presName="hierChild5" presStyleCnt="0"/>
      <dgm:spPr/>
    </dgm:pt>
    <dgm:pt modelId="{60F5A620-6310-4449-915F-E380E7EBDD6E}" type="pres">
      <dgm:prSet presAssocID="{9C463A7F-F950-4ED7-B49B-B2508D4C69C1}" presName="hierChild5" presStyleCnt="0"/>
      <dgm:spPr/>
    </dgm:pt>
    <dgm:pt modelId="{E0FFC7F8-33FE-4F13-BA94-2979EDB1B231}" type="pres">
      <dgm:prSet presAssocID="{3C535A08-131D-4911-894D-3E5BD35D7C66}" presName="hierChild3" presStyleCnt="0"/>
      <dgm:spPr/>
    </dgm:pt>
  </dgm:ptLst>
  <dgm:cxnLst>
    <dgm:cxn modelId="{3A40CD44-F826-F24E-B40E-93C6A29CF5BB}" type="presOf" srcId="{A7D5F31B-5FE1-409F-9D44-25247E9F7FC4}" destId="{5B9E2E28-B2E7-402E-AC63-D0D4C7E8C84C}" srcOrd="1" destOrd="0" presId="urn:microsoft.com/office/officeart/2005/8/layout/orgChart1"/>
    <dgm:cxn modelId="{728460BA-493A-F34D-994F-D43613E593E4}" type="presOf" srcId="{92E1C44C-D7CB-484D-979B-BCA078B1F447}" destId="{BFDABE22-1C22-474D-A2E1-6488A01DD6DA}" srcOrd="0" destOrd="0" presId="urn:microsoft.com/office/officeart/2005/8/layout/orgChart1"/>
    <dgm:cxn modelId="{A834BF34-903D-4425-9057-7EC945274FAE}" srcId="{A999E57D-003C-4B2D-9610-C43F85FA4790}" destId="{92E1C44C-D7CB-484D-979B-BCA078B1F447}" srcOrd="0" destOrd="0" parTransId="{180B8BA7-D173-4EE7-9082-03A66D24E455}" sibTransId="{3763411D-EBAC-4B76-AF3A-49B1874A3589}"/>
    <dgm:cxn modelId="{DF08EC11-9DB0-2046-B091-176EF1B451DB}" type="presOf" srcId="{3C535A08-131D-4911-894D-3E5BD35D7C66}" destId="{B0761962-DAFB-42B1-ADBE-A44E1F388465}" srcOrd="0" destOrd="0" presId="urn:microsoft.com/office/officeart/2005/8/layout/orgChart1"/>
    <dgm:cxn modelId="{AC42ACF5-6F2C-0947-BCC6-167B05C1E650}" type="presOf" srcId="{CEE9BA44-F3A9-4153-AB58-DDEF87BB988E}" destId="{551504DD-AE57-44DD-AFBC-C24B4528FD8F}" srcOrd="0" destOrd="0" presId="urn:microsoft.com/office/officeart/2005/8/layout/orgChart1"/>
    <dgm:cxn modelId="{7BE19FE8-5142-BF40-9FFA-41B16C7D749E}" type="presOf" srcId="{974FF7C4-7E8A-4BC7-8032-2B28B2976E6D}" destId="{7239A317-594B-4AA5-9D64-DB3EE7DAEAEF}" srcOrd="0" destOrd="0" presId="urn:microsoft.com/office/officeart/2005/8/layout/orgChart1"/>
    <dgm:cxn modelId="{DD29EED9-C524-49BC-AE04-48374410E6D8}" srcId="{A999E57D-003C-4B2D-9610-C43F85FA4790}" destId="{D91C1597-E1E3-44BF-8227-4C9CAB06D268}" srcOrd="1" destOrd="0" parTransId="{F26050D2-47F3-446E-9881-A04E51A56B62}" sibTransId="{4FE6D740-A238-4C3D-93B9-BD6DC16C8A18}"/>
    <dgm:cxn modelId="{18386966-2218-4031-AB6D-ACF06877E041}" srcId="{F7228C84-78F3-4DFC-B9FE-72BAFC9763A8}" destId="{AC77CDEC-6CD8-4C23-86B1-CA727B1D3812}" srcOrd="0" destOrd="0" parTransId="{43B43421-AF0A-4D03-8E0D-D0DFF80CB6FC}" sibTransId="{32B9B6C0-04BD-4399-A741-68CDDACD28BD}"/>
    <dgm:cxn modelId="{A41AB0FC-F4B7-FA43-9525-18A42E96DB5D}" type="presOf" srcId="{386CCBD0-F17B-4D00-A3CB-A1D1AD771D2E}" destId="{46A392FF-3596-45B1-A161-AAC68634AC88}" srcOrd="1" destOrd="0" presId="urn:microsoft.com/office/officeart/2005/8/layout/orgChart1"/>
    <dgm:cxn modelId="{93401A4E-CFB7-8348-A3FC-F5D7BFB7FC2C}" type="presOf" srcId="{9C463A7F-F950-4ED7-B49B-B2508D4C69C1}" destId="{C125DD6F-2683-41D1-8C29-62DBBC3A8933}" srcOrd="1" destOrd="0" presId="urn:microsoft.com/office/officeart/2005/8/layout/orgChart1"/>
    <dgm:cxn modelId="{517A9878-0723-C846-A9B7-C27D433E2343}" type="presOf" srcId="{D36B45DF-1731-4AC9-AA9D-8ECCC69B16A4}" destId="{F9C9BFB3-7417-42B6-B604-B97830DD1DA0}" srcOrd="1" destOrd="0" presId="urn:microsoft.com/office/officeart/2005/8/layout/orgChart1"/>
    <dgm:cxn modelId="{EB489F2C-2E79-42DB-8184-CE952F118811}" srcId="{3C535A08-131D-4911-894D-3E5BD35D7C66}" destId="{A999E57D-003C-4B2D-9610-C43F85FA4790}" srcOrd="1" destOrd="0" parTransId="{3C56F1FF-173F-4BD1-A0BD-E8A0768A84F6}" sibTransId="{3D7F0443-CABC-44AA-911F-F50B6BE05529}"/>
    <dgm:cxn modelId="{378B8D20-E9CC-5A49-9CC1-EA88C4FB629E}" type="presOf" srcId="{BC11AFB6-3E9C-4CD5-9ECA-DE2EC9B35880}" destId="{34EC2953-EE1B-4991-9447-618FF2F65FAB}" srcOrd="0" destOrd="0" presId="urn:microsoft.com/office/officeart/2005/8/layout/orgChart1"/>
    <dgm:cxn modelId="{AB8FF03F-CD67-E44B-AC3B-AB872FADAF5D}" type="presOf" srcId="{AC77CDEC-6CD8-4C23-86B1-CA727B1D3812}" destId="{827F013D-1095-4D7C-A62C-85517312D4F2}" srcOrd="1" destOrd="0" presId="urn:microsoft.com/office/officeart/2005/8/layout/orgChart1"/>
    <dgm:cxn modelId="{A4C1DF9C-3B21-CC45-987D-3FA272945B0A}" type="presOf" srcId="{E3D38A09-0E46-4DFF-8BE9-ACD771D2AB5C}" destId="{F7BACB96-1ACA-4299-9FD9-1FF6B61F3938}" srcOrd="0" destOrd="0" presId="urn:microsoft.com/office/officeart/2005/8/layout/orgChart1"/>
    <dgm:cxn modelId="{F8422905-95BB-3F4C-898E-162AD92B19AB}" type="presOf" srcId="{B4985CD8-0B45-4522-AD85-16B8BDA22909}" destId="{17115F23-8DB4-4595-AB4B-B5E111F496F7}" srcOrd="0" destOrd="0" presId="urn:microsoft.com/office/officeart/2005/8/layout/orgChart1"/>
    <dgm:cxn modelId="{8E48E279-EB8F-B243-93D4-5C23989716BA}" type="presOf" srcId="{ED288592-E58D-4B17-88D6-0F5A8C182166}" destId="{1DF85EBE-2B75-4BF0-A059-0671321150D0}" srcOrd="1" destOrd="0" presId="urn:microsoft.com/office/officeart/2005/8/layout/orgChart1"/>
    <dgm:cxn modelId="{AF319C32-B270-4DFC-A707-3D4048C35262}" srcId="{A999E57D-003C-4B2D-9610-C43F85FA4790}" destId="{BC11AFB6-3E9C-4CD5-9ECA-DE2EC9B35880}" srcOrd="2" destOrd="0" parTransId="{D986646D-62FF-40DF-88AA-293180F074B3}" sibTransId="{2C0537B5-7D40-471C-BD2A-4BA389781D03}"/>
    <dgm:cxn modelId="{3BFD00B0-E90F-5246-80F4-4131325FCE78}" type="presOf" srcId="{386CCBD0-F17B-4D00-A3CB-A1D1AD771D2E}" destId="{139385F1-BA99-4FC1-9D75-AB159F52D346}" srcOrd="0" destOrd="0" presId="urn:microsoft.com/office/officeart/2005/8/layout/orgChart1"/>
    <dgm:cxn modelId="{B945F08D-FEF2-7748-AA76-EBEEA513B0CF}" type="presOf" srcId="{AE4C8EDF-A57F-40FC-BF68-CAA2392BD49B}" destId="{0CEB0DA4-E49C-49F2-9C73-475DCF74A185}" srcOrd="0" destOrd="0" presId="urn:microsoft.com/office/officeart/2005/8/layout/orgChart1"/>
    <dgm:cxn modelId="{9625D0E0-57C1-C84C-B6BA-C2C65E4F564B}" type="presOf" srcId="{A7D5F31B-5FE1-409F-9D44-25247E9F7FC4}" destId="{EDDB17B8-95ED-4DA4-97D1-82D69EC73386}" srcOrd="0" destOrd="0" presId="urn:microsoft.com/office/officeart/2005/8/layout/orgChart1"/>
    <dgm:cxn modelId="{1DD62D42-7402-0B4F-A858-36CFCDB6C0B6}" type="presOf" srcId="{08EEE57B-435B-46AE-AE27-11A9072C24A3}" destId="{AF4CC754-5EB7-4CB0-A20A-37E189BE470C}" srcOrd="0" destOrd="0" presId="urn:microsoft.com/office/officeart/2005/8/layout/orgChart1"/>
    <dgm:cxn modelId="{5444AB3A-6768-4F43-9BA8-1DE2FE006BEB}" type="presOf" srcId="{D91C1597-E1E3-44BF-8227-4C9CAB06D268}" destId="{7BFD5C1F-E4C9-41E3-980E-182B02C52089}" srcOrd="0" destOrd="0" presId="urn:microsoft.com/office/officeart/2005/8/layout/orgChart1"/>
    <dgm:cxn modelId="{C69C46F9-F95B-AF45-87C9-F6B640BFC520}" type="presOf" srcId="{D91C1597-E1E3-44BF-8227-4C9CAB06D268}" destId="{2D8AFC2D-C221-470D-BCD2-5F4D3450E61C}" srcOrd="1" destOrd="0" presId="urn:microsoft.com/office/officeart/2005/8/layout/orgChart1"/>
    <dgm:cxn modelId="{EE5A93D1-9B90-B742-883C-EDF736095125}" type="presOf" srcId="{E3D38A09-0E46-4DFF-8BE9-ACD771D2AB5C}" destId="{21540164-1625-4B5A-89E2-1F1559975A67}" srcOrd="1" destOrd="0" presId="urn:microsoft.com/office/officeart/2005/8/layout/orgChart1"/>
    <dgm:cxn modelId="{8F08447D-867F-4EBC-BAC6-74C828E511A5}" srcId="{BC11AFB6-3E9C-4CD5-9ECA-DE2EC9B35880}" destId="{E3D38A09-0E46-4DFF-8BE9-ACD771D2AB5C}" srcOrd="2" destOrd="0" parTransId="{AE4C8EDF-A57F-40FC-BF68-CAA2392BD49B}" sibTransId="{F74CCD39-EEF1-4612-BD92-AFF47C6AC9EF}"/>
    <dgm:cxn modelId="{B7923AEA-82FA-8D45-A61E-A127A23315D7}" type="presOf" srcId="{3C535A08-131D-4911-894D-3E5BD35D7C66}" destId="{3F6A7C34-EF56-42B0-B5D8-F9D6931B399E}" srcOrd="1" destOrd="0" presId="urn:microsoft.com/office/officeart/2005/8/layout/orgChart1"/>
    <dgm:cxn modelId="{16CF8F20-DADF-994E-B229-2351E658C2E5}" type="presOf" srcId="{D54FA339-FFFD-4E44-80A2-E21B9A299D03}" destId="{C043F65E-DCDF-461F-800C-0E44266C144D}" srcOrd="0" destOrd="0" presId="urn:microsoft.com/office/officeart/2005/8/layout/orgChart1"/>
    <dgm:cxn modelId="{B76DEE1C-94FF-C844-94BF-5DEEBEFEAD64}" type="presOf" srcId="{00DC3DDB-FC09-3B4F-98D3-A33AD20F3358}" destId="{A015080A-746D-4C45-AC67-A2676DA46898}" srcOrd="0" destOrd="0" presId="urn:microsoft.com/office/officeart/2005/8/layout/orgChart1"/>
    <dgm:cxn modelId="{31CFBE14-459F-D24E-8E98-2FDED199EEC2}" type="presOf" srcId="{E7E91A57-1A1F-204E-9C54-37D6A4B9DD63}" destId="{9BB22FD0-0E0F-F949-BDD1-6D168A2B4DAC}" srcOrd="0" destOrd="0" presId="urn:microsoft.com/office/officeart/2005/8/layout/orgChart1"/>
    <dgm:cxn modelId="{60A6E8D1-A7EE-B14A-BDFA-B32D23E068B6}" type="presOf" srcId="{A999E57D-003C-4B2D-9610-C43F85FA4790}" destId="{E7BF59DB-699F-4F66-9736-944F69C975DE}" srcOrd="1" destOrd="0" presId="urn:microsoft.com/office/officeart/2005/8/layout/orgChart1"/>
    <dgm:cxn modelId="{E7F03F02-451D-1E4E-AD4D-437F4DF4B1D7}" type="presOf" srcId="{E7E91A57-1A1F-204E-9C54-37D6A4B9DD63}" destId="{9D8793E5-0A65-4148-B038-1A7D08FDD7B3}" srcOrd="1" destOrd="0" presId="urn:microsoft.com/office/officeart/2005/8/layout/orgChart1"/>
    <dgm:cxn modelId="{FBC0094F-9A57-F346-94BF-9BD58030E7FB}" type="presOf" srcId="{A999E57D-003C-4B2D-9610-C43F85FA4790}" destId="{C8726532-583F-4FD7-A4FC-280B8E7EF40A}" srcOrd="0" destOrd="0" presId="urn:microsoft.com/office/officeart/2005/8/layout/orgChart1"/>
    <dgm:cxn modelId="{83E35AA7-6D25-844C-9085-3F97EFAF8795}" srcId="{9C463A7F-F950-4ED7-B49B-B2508D4C69C1}" destId="{E7E91A57-1A1F-204E-9C54-37D6A4B9DD63}" srcOrd="2" destOrd="0" parTransId="{00DC3DDB-FC09-3B4F-98D3-A33AD20F3358}" sibTransId="{3B748D14-D7C8-0C43-8AD6-E7813146B3A7}"/>
    <dgm:cxn modelId="{AD5F9C2F-1C72-E644-919A-CE2480F37751}" type="presOf" srcId="{D36B45DF-1731-4AC9-AA9D-8ECCC69B16A4}" destId="{7E634F78-47EB-49B4-98E4-8C2E3145290A}" srcOrd="0" destOrd="0" presId="urn:microsoft.com/office/officeart/2005/8/layout/orgChart1"/>
    <dgm:cxn modelId="{B6FBE7D0-A870-6345-91FC-D1E4ED230754}" type="presOf" srcId="{3C56F1FF-173F-4BD1-A0BD-E8A0768A84F6}" destId="{8335B339-0BE4-4192-B8F4-2C485260C213}" srcOrd="0" destOrd="0" presId="urn:microsoft.com/office/officeart/2005/8/layout/orgChart1"/>
    <dgm:cxn modelId="{29CEC615-48EB-420C-BD57-693304B68527}" srcId="{9C463A7F-F950-4ED7-B49B-B2508D4C69C1}" destId="{ED288592-E58D-4B17-88D6-0F5A8C182166}" srcOrd="3" destOrd="0" parTransId="{CC9883B4-41DA-4A84-B533-441F6CCCD86E}" sibTransId="{B201865B-5FB8-4114-A7FA-77CCD9157DF1}"/>
    <dgm:cxn modelId="{EAA7E1FF-F04E-4690-9CE2-B093ECDCF7C6}" srcId="{F7228C84-78F3-4DFC-B9FE-72BAFC9763A8}" destId="{386CCBD0-F17B-4D00-A3CB-A1D1AD771D2E}" srcOrd="1" destOrd="0" parTransId="{8F4D1E46-7A6E-44B4-8B4F-B89799184E87}" sibTransId="{A63136D9-5E77-4D0D-BCDD-CA03884F1F67}"/>
    <dgm:cxn modelId="{D44683FC-C53B-7F43-A965-EC4920FEFF4A}" type="presOf" srcId="{ED288592-E58D-4B17-88D6-0F5A8C182166}" destId="{21EA2AFC-05FF-420C-BD13-05DD6D823F7E}" srcOrd="0" destOrd="0" presId="urn:microsoft.com/office/officeart/2005/8/layout/orgChart1"/>
    <dgm:cxn modelId="{C64DFC27-58DB-A34B-B993-B43919F28B6F}" type="presOf" srcId="{43B43421-AF0A-4D03-8E0D-D0DFF80CB6FC}" destId="{136F2FD9-72EB-4860-A85A-19BC17512697}" srcOrd="0" destOrd="0" presId="urn:microsoft.com/office/officeart/2005/8/layout/orgChart1"/>
    <dgm:cxn modelId="{7D310902-F1C9-4FE5-B3B8-2436B66EED42}" srcId="{BC11AFB6-3E9C-4CD5-9ECA-DE2EC9B35880}" destId="{A7D5F31B-5FE1-409F-9D44-25247E9F7FC4}" srcOrd="0" destOrd="0" parTransId="{D54FA339-FFFD-4E44-80A2-E21B9A299D03}" sibTransId="{BFF23C23-1442-4714-A25B-68B5B454D3D9}"/>
    <dgm:cxn modelId="{129C652E-8268-47EF-8B00-0AF065977ADF}" srcId="{BC11AFB6-3E9C-4CD5-9ECA-DE2EC9B35880}" destId="{D36B45DF-1731-4AC9-AA9D-8ECCC69B16A4}" srcOrd="1" destOrd="0" parTransId="{CEE9BA44-F3A9-4153-AB58-DDEF87BB988E}" sibTransId="{8A799DE1-C4AE-4616-925D-7BEFBEA27562}"/>
    <dgm:cxn modelId="{878B0BA0-C911-504A-8F19-3498975C24EC}" type="presOf" srcId="{DD19B50D-5ABB-48B3-95FE-7AAFCD939D18}" destId="{4A26F548-608F-43CC-A753-DD7D446719A5}" srcOrd="1" destOrd="0" presId="urn:microsoft.com/office/officeart/2005/8/layout/orgChart1"/>
    <dgm:cxn modelId="{87A206FF-E6C1-284E-932D-0CF8205AAA70}" type="presOf" srcId="{180B8BA7-D173-4EE7-9082-03A66D24E455}" destId="{A8E3BDAD-7301-4AF8-BA47-E9D4D2239851}" srcOrd="0" destOrd="0" presId="urn:microsoft.com/office/officeart/2005/8/layout/orgChart1"/>
    <dgm:cxn modelId="{64A3744C-7B71-E34F-910D-C251A2709DA8}" type="presOf" srcId="{CC9883B4-41DA-4A84-B533-441F6CCCD86E}" destId="{2DF0E87D-7708-4DBD-BF0B-A2D82F98B25F}" srcOrd="0" destOrd="0" presId="urn:microsoft.com/office/officeart/2005/8/layout/orgChart1"/>
    <dgm:cxn modelId="{56A1577B-565E-F74F-BB3E-010B7419DA71}" type="presOf" srcId="{9F72AEB6-D097-4718-8376-CBF829D9C1F6}" destId="{CAF86B23-BFBE-45E6-9B7C-0F84F47AAF3E}" srcOrd="0" destOrd="0" presId="urn:microsoft.com/office/officeart/2005/8/layout/orgChart1"/>
    <dgm:cxn modelId="{9C3B14CA-1157-7749-B28B-92BA099FDB55}" type="presOf" srcId="{AC77CDEC-6CD8-4C23-86B1-CA727B1D3812}" destId="{3F3C5B10-0074-4FCB-B691-07EA465E3C7A}" srcOrd="0" destOrd="0" presId="urn:microsoft.com/office/officeart/2005/8/layout/orgChart1"/>
    <dgm:cxn modelId="{DCBB6F89-9111-DC49-8E8C-BCE12B2914A2}" type="presOf" srcId="{8F4D1E46-7A6E-44B4-8B4F-B89799184E87}" destId="{A2E30A78-7224-4B5C-A6DB-A43109011583}" srcOrd="0" destOrd="0" presId="urn:microsoft.com/office/officeart/2005/8/layout/orgChart1"/>
    <dgm:cxn modelId="{7704B00F-F77E-4ACE-8A1E-0984BE0E9445}" srcId="{9C463A7F-F950-4ED7-B49B-B2508D4C69C1}" destId="{DD19B50D-5ABB-48B3-95FE-7AAFCD939D18}" srcOrd="1" destOrd="0" parTransId="{313791A0-33F9-4596-8528-D278E19C8088}" sibTransId="{6019F46F-E379-4EFC-8AB4-B31DCDA43F53}"/>
    <dgm:cxn modelId="{500FA254-B333-401D-85E3-814ABAD98173}" srcId="{974FF7C4-7E8A-4BC7-8032-2B28B2976E6D}" destId="{3C535A08-131D-4911-894D-3E5BD35D7C66}" srcOrd="0" destOrd="0" parTransId="{23984CA8-6509-4B96-BFD1-1B637146CADE}" sibTransId="{C22C6F60-2CC4-43CB-9E2A-48A55492CD80}"/>
    <dgm:cxn modelId="{D1BC907B-98E1-BD48-98F8-4703ECAF13D9}" type="presOf" srcId="{F7228C84-78F3-4DFC-B9FE-72BAFC9763A8}" destId="{4061CE9E-793E-4D2C-83E4-D468E8D80181}" srcOrd="0" destOrd="0" presId="urn:microsoft.com/office/officeart/2005/8/layout/orgChart1"/>
    <dgm:cxn modelId="{4CE1225E-B779-7941-B031-4B4410047B7E}" type="presOf" srcId="{BC11AFB6-3E9C-4CD5-9ECA-DE2EC9B35880}" destId="{24A5BDBF-D4D7-4739-A557-8991F5D26635}" srcOrd="1" destOrd="0" presId="urn:microsoft.com/office/officeart/2005/8/layout/orgChart1"/>
    <dgm:cxn modelId="{9396E262-5AF4-4442-A264-B65CD8AF33D9}" srcId="{3C535A08-131D-4911-894D-3E5BD35D7C66}" destId="{F7228C84-78F3-4DFC-B9FE-72BAFC9763A8}" srcOrd="0" destOrd="0" parTransId="{B4985CD8-0B45-4522-AD85-16B8BDA22909}" sibTransId="{39ED00EE-F2F1-4C9F-8054-4A586509BEE3}"/>
    <dgm:cxn modelId="{EEF51958-FBCE-5147-9892-6CE629CD52E1}" type="presOf" srcId="{FE8BFB5E-0EAA-4BF2-8B03-52AAA25B5107}" destId="{B5A87945-FBA4-40F1-99B1-AD4454FDF9FC}" srcOrd="0" destOrd="0" presId="urn:microsoft.com/office/officeart/2005/8/layout/orgChart1"/>
    <dgm:cxn modelId="{EEACF9AE-356D-7A4B-AF4D-DECB41E696C9}" type="presOf" srcId="{D986646D-62FF-40DF-88AA-293180F074B3}" destId="{1881924D-C43A-4C84-9E0D-75CD381B634B}" srcOrd="0" destOrd="0" presId="urn:microsoft.com/office/officeart/2005/8/layout/orgChart1"/>
    <dgm:cxn modelId="{447E59E2-9685-DB41-9D24-289F3B2046F1}" type="presOf" srcId="{F7228C84-78F3-4DFC-B9FE-72BAFC9763A8}" destId="{E9E41197-349A-4E87-868D-8D3913840397}" srcOrd="1" destOrd="0" presId="urn:microsoft.com/office/officeart/2005/8/layout/orgChart1"/>
    <dgm:cxn modelId="{CC281C42-0828-E042-96F0-C6E0E6FA12C5}" type="presOf" srcId="{313791A0-33F9-4596-8528-D278E19C8088}" destId="{AEDB0B0E-769F-4845-A797-6AF19DE321F3}" srcOrd="0" destOrd="0" presId="urn:microsoft.com/office/officeart/2005/8/layout/orgChart1"/>
    <dgm:cxn modelId="{310DCBC7-243C-5C45-B746-A62901B2BFF4}" type="presOf" srcId="{FE8BFB5E-0EAA-4BF2-8B03-52AAA25B5107}" destId="{C46418C9-8FBE-4918-AA99-AF660E3B966D}" srcOrd="1" destOrd="0" presId="urn:microsoft.com/office/officeart/2005/8/layout/orgChart1"/>
    <dgm:cxn modelId="{C19E6F6B-EAC1-4D22-985F-8F6AD3B58372}" srcId="{9C463A7F-F950-4ED7-B49B-B2508D4C69C1}" destId="{FE8BFB5E-0EAA-4BF2-8B03-52AAA25B5107}" srcOrd="0" destOrd="0" parTransId="{08EEE57B-435B-46AE-AE27-11A9072C24A3}" sibTransId="{BDB2A0C8-86EF-4769-A657-019791CEFB18}"/>
    <dgm:cxn modelId="{7F70314F-15FF-FA4E-9973-217C4C134F04}" type="presOf" srcId="{F26050D2-47F3-446E-9881-A04E51A56B62}" destId="{33351F4C-163F-42E1-BD87-7317E3EF23D2}" srcOrd="0" destOrd="0" presId="urn:microsoft.com/office/officeart/2005/8/layout/orgChart1"/>
    <dgm:cxn modelId="{4C73E77D-F5D5-4F44-81B9-410B5481897E}" type="presOf" srcId="{9C463A7F-F950-4ED7-B49B-B2508D4C69C1}" destId="{4D4DE563-EBDC-47FC-AC37-C7621F511BF3}" srcOrd="0" destOrd="0" presId="urn:microsoft.com/office/officeart/2005/8/layout/orgChart1"/>
    <dgm:cxn modelId="{CBA66FD1-3234-974C-98BB-1EF2057BF092}" type="presOf" srcId="{92E1C44C-D7CB-484D-979B-BCA078B1F447}" destId="{4C8D20AC-A59B-40E6-AC34-0BD4597EB2EE}" srcOrd="1" destOrd="0" presId="urn:microsoft.com/office/officeart/2005/8/layout/orgChart1"/>
    <dgm:cxn modelId="{29B29102-8CA8-4D3E-8F73-729248BD7976}" srcId="{3C535A08-131D-4911-894D-3E5BD35D7C66}" destId="{9C463A7F-F950-4ED7-B49B-B2508D4C69C1}" srcOrd="2" destOrd="0" parTransId="{9F72AEB6-D097-4718-8376-CBF829D9C1F6}" sibTransId="{4408A17C-20FB-4FF1-B9A7-2BB31B22A4BE}"/>
    <dgm:cxn modelId="{07C7CB0E-8770-184E-AFCA-6989AA61E84D}" type="presOf" srcId="{DD19B50D-5ABB-48B3-95FE-7AAFCD939D18}" destId="{B03EB839-9961-4E8C-8DE5-F579199DDD34}" srcOrd="0" destOrd="0" presId="urn:microsoft.com/office/officeart/2005/8/layout/orgChart1"/>
    <dgm:cxn modelId="{CC6B5DC1-4FC8-EB43-BEFA-3DAF9DA39875}" type="presParOf" srcId="{7239A317-594B-4AA5-9D64-DB3EE7DAEAEF}" destId="{83092EF1-6FEB-4963-B7A0-985B54D12854}" srcOrd="0" destOrd="0" presId="urn:microsoft.com/office/officeart/2005/8/layout/orgChart1"/>
    <dgm:cxn modelId="{15B2BA0C-D6BB-BD44-8C0D-69DCB96E4809}" type="presParOf" srcId="{83092EF1-6FEB-4963-B7A0-985B54D12854}" destId="{A01C8718-8F1C-4D08-B9E8-22C8654E592D}" srcOrd="0" destOrd="0" presId="urn:microsoft.com/office/officeart/2005/8/layout/orgChart1"/>
    <dgm:cxn modelId="{0FCD4D97-9AB3-094B-ABF3-89DC41ABE942}" type="presParOf" srcId="{A01C8718-8F1C-4D08-B9E8-22C8654E592D}" destId="{B0761962-DAFB-42B1-ADBE-A44E1F388465}" srcOrd="0" destOrd="0" presId="urn:microsoft.com/office/officeart/2005/8/layout/orgChart1"/>
    <dgm:cxn modelId="{7F2DCC69-AC96-3A4E-82D3-9A555AA979CC}" type="presParOf" srcId="{A01C8718-8F1C-4D08-B9E8-22C8654E592D}" destId="{3F6A7C34-EF56-42B0-B5D8-F9D6931B399E}" srcOrd="1" destOrd="0" presId="urn:microsoft.com/office/officeart/2005/8/layout/orgChart1"/>
    <dgm:cxn modelId="{21351312-E317-1A49-9530-2FF05A896A6A}" type="presParOf" srcId="{83092EF1-6FEB-4963-B7A0-985B54D12854}" destId="{71D1EF85-77EF-4827-B8D5-AEBB6B1C9DAE}" srcOrd="1" destOrd="0" presId="urn:microsoft.com/office/officeart/2005/8/layout/orgChart1"/>
    <dgm:cxn modelId="{5DB64F24-7A8E-7442-9C47-9596DDA9463E}" type="presParOf" srcId="{71D1EF85-77EF-4827-B8D5-AEBB6B1C9DAE}" destId="{17115F23-8DB4-4595-AB4B-B5E111F496F7}" srcOrd="0" destOrd="0" presId="urn:microsoft.com/office/officeart/2005/8/layout/orgChart1"/>
    <dgm:cxn modelId="{81069648-7059-934D-AC5E-D3B093DDEE91}" type="presParOf" srcId="{71D1EF85-77EF-4827-B8D5-AEBB6B1C9DAE}" destId="{AFCA327F-C6E5-4FB7-8554-ED3AAAAABB19}" srcOrd="1" destOrd="0" presId="urn:microsoft.com/office/officeart/2005/8/layout/orgChart1"/>
    <dgm:cxn modelId="{A0A55375-B7A7-D245-A77F-84292942868D}" type="presParOf" srcId="{AFCA327F-C6E5-4FB7-8554-ED3AAAAABB19}" destId="{50E69C7B-B172-40C7-B103-D94ABB7E12E9}" srcOrd="0" destOrd="0" presId="urn:microsoft.com/office/officeart/2005/8/layout/orgChart1"/>
    <dgm:cxn modelId="{DC9CC846-81B9-7B4D-B688-53994CABC41B}" type="presParOf" srcId="{50E69C7B-B172-40C7-B103-D94ABB7E12E9}" destId="{4061CE9E-793E-4D2C-83E4-D468E8D80181}" srcOrd="0" destOrd="0" presId="urn:microsoft.com/office/officeart/2005/8/layout/orgChart1"/>
    <dgm:cxn modelId="{41E0A2C7-E666-D44D-8519-3BC2E4840CA6}" type="presParOf" srcId="{50E69C7B-B172-40C7-B103-D94ABB7E12E9}" destId="{E9E41197-349A-4E87-868D-8D3913840397}" srcOrd="1" destOrd="0" presId="urn:microsoft.com/office/officeart/2005/8/layout/orgChart1"/>
    <dgm:cxn modelId="{4E9EC027-675D-DC4E-9FC5-A8FBD8102C97}" type="presParOf" srcId="{AFCA327F-C6E5-4FB7-8554-ED3AAAAABB19}" destId="{A9331768-FA71-4CAF-864A-AAF7C42CD2FF}" srcOrd="1" destOrd="0" presId="urn:microsoft.com/office/officeart/2005/8/layout/orgChart1"/>
    <dgm:cxn modelId="{5298BFCB-B8EB-5849-A246-6A1674023197}" type="presParOf" srcId="{A9331768-FA71-4CAF-864A-AAF7C42CD2FF}" destId="{136F2FD9-72EB-4860-A85A-19BC17512697}" srcOrd="0" destOrd="0" presId="urn:microsoft.com/office/officeart/2005/8/layout/orgChart1"/>
    <dgm:cxn modelId="{FF9661FC-587C-E54A-893A-85F6BDCB7827}" type="presParOf" srcId="{A9331768-FA71-4CAF-864A-AAF7C42CD2FF}" destId="{50EEA95D-82DF-4F80-A5E1-D0FC346FC674}" srcOrd="1" destOrd="0" presId="urn:microsoft.com/office/officeart/2005/8/layout/orgChart1"/>
    <dgm:cxn modelId="{27C4CB77-C37D-394B-A338-27CC311AF8C6}" type="presParOf" srcId="{50EEA95D-82DF-4F80-A5E1-D0FC346FC674}" destId="{2A8124E8-3D6D-4ECC-8C7A-955AB8EBC77F}" srcOrd="0" destOrd="0" presId="urn:microsoft.com/office/officeart/2005/8/layout/orgChart1"/>
    <dgm:cxn modelId="{6345082C-5298-C948-802D-BF9FDE267634}" type="presParOf" srcId="{2A8124E8-3D6D-4ECC-8C7A-955AB8EBC77F}" destId="{3F3C5B10-0074-4FCB-B691-07EA465E3C7A}" srcOrd="0" destOrd="0" presId="urn:microsoft.com/office/officeart/2005/8/layout/orgChart1"/>
    <dgm:cxn modelId="{BA822514-CE28-BD47-BB28-32E7E4F1DF75}" type="presParOf" srcId="{2A8124E8-3D6D-4ECC-8C7A-955AB8EBC77F}" destId="{827F013D-1095-4D7C-A62C-85517312D4F2}" srcOrd="1" destOrd="0" presId="urn:microsoft.com/office/officeart/2005/8/layout/orgChart1"/>
    <dgm:cxn modelId="{EDA481BD-0319-A34B-841E-B9DF10637F47}" type="presParOf" srcId="{50EEA95D-82DF-4F80-A5E1-D0FC346FC674}" destId="{E0339669-6C2E-4088-BF98-AC3528390769}" srcOrd="1" destOrd="0" presId="urn:microsoft.com/office/officeart/2005/8/layout/orgChart1"/>
    <dgm:cxn modelId="{1B4B25D8-49D1-F041-A9E3-8724B211AFFA}" type="presParOf" srcId="{50EEA95D-82DF-4F80-A5E1-D0FC346FC674}" destId="{F51BE941-0770-42E4-99D0-0D0CDC3F4CEC}" srcOrd="2" destOrd="0" presId="urn:microsoft.com/office/officeart/2005/8/layout/orgChart1"/>
    <dgm:cxn modelId="{E960C458-24DE-C948-8676-B58E6DD2425B}" type="presParOf" srcId="{A9331768-FA71-4CAF-864A-AAF7C42CD2FF}" destId="{A2E30A78-7224-4B5C-A6DB-A43109011583}" srcOrd="2" destOrd="0" presId="urn:microsoft.com/office/officeart/2005/8/layout/orgChart1"/>
    <dgm:cxn modelId="{96A136F0-1868-7541-AFA0-AA6C5F036C37}" type="presParOf" srcId="{A9331768-FA71-4CAF-864A-AAF7C42CD2FF}" destId="{055D46D2-A9D9-4656-8582-BF037583883E}" srcOrd="3" destOrd="0" presId="urn:microsoft.com/office/officeart/2005/8/layout/orgChart1"/>
    <dgm:cxn modelId="{55BF4468-CF55-D049-9C30-CBCC5E61B696}" type="presParOf" srcId="{055D46D2-A9D9-4656-8582-BF037583883E}" destId="{20ACE11A-801B-4A76-913B-8B1AA5FF9823}" srcOrd="0" destOrd="0" presId="urn:microsoft.com/office/officeart/2005/8/layout/orgChart1"/>
    <dgm:cxn modelId="{42EC2713-7F12-E04B-B987-6C983CE82E1C}" type="presParOf" srcId="{20ACE11A-801B-4A76-913B-8B1AA5FF9823}" destId="{139385F1-BA99-4FC1-9D75-AB159F52D346}" srcOrd="0" destOrd="0" presId="urn:microsoft.com/office/officeart/2005/8/layout/orgChart1"/>
    <dgm:cxn modelId="{6680F664-D413-4A46-A80F-00281F80C73A}" type="presParOf" srcId="{20ACE11A-801B-4A76-913B-8B1AA5FF9823}" destId="{46A392FF-3596-45B1-A161-AAC68634AC88}" srcOrd="1" destOrd="0" presId="urn:microsoft.com/office/officeart/2005/8/layout/orgChart1"/>
    <dgm:cxn modelId="{639A31DF-BBBF-E148-A838-AFCFBD757BF8}" type="presParOf" srcId="{055D46D2-A9D9-4656-8582-BF037583883E}" destId="{5D37661D-7EAD-4FA7-B538-515E90259812}" srcOrd="1" destOrd="0" presId="urn:microsoft.com/office/officeart/2005/8/layout/orgChart1"/>
    <dgm:cxn modelId="{D46A48EF-F5CC-6F4D-97CB-B166CED7B88F}" type="presParOf" srcId="{055D46D2-A9D9-4656-8582-BF037583883E}" destId="{197E56CA-6A0F-444E-905B-527AB8A0B3E5}" srcOrd="2" destOrd="0" presId="urn:microsoft.com/office/officeart/2005/8/layout/orgChart1"/>
    <dgm:cxn modelId="{D4EBE08A-2CC1-004B-8FD0-FF54F5967CE0}" type="presParOf" srcId="{AFCA327F-C6E5-4FB7-8554-ED3AAAAABB19}" destId="{37C2026B-B7BE-4E9B-AC04-81F93F9CEDD0}" srcOrd="2" destOrd="0" presId="urn:microsoft.com/office/officeart/2005/8/layout/orgChart1"/>
    <dgm:cxn modelId="{E4EDB580-8AF9-1E4C-A2BD-234B3303CBC9}" type="presParOf" srcId="{71D1EF85-77EF-4827-B8D5-AEBB6B1C9DAE}" destId="{8335B339-0BE4-4192-B8F4-2C485260C213}" srcOrd="2" destOrd="0" presId="urn:microsoft.com/office/officeart/2005/8/layout/orgChart1"/>
    <dgm:cxn modelId="{4A7D6506-D9E2-974C-9B8E-EE46BEF4C792}" type="presParOf" srcId="{71D1EF85-77EF-4827-B8D5-AEBB6B1C9DAE}" destId="{BFC5368D-DF17-40D4-8599-E9A07F928D0D}" srcOrd="3" destOrd="0" presId="urn:microsoft.com/office/officeart/2005/8/layout/orgChart1"/>
    <dgm:cxn modelId="{DB8DA20B-7CF6-6242-BC71-876C10D155FD}" type="presParOf" srcId="{BFC5368D-DF17-40D4-8599-E9A07F928D0D}" destId="{25D037DE-8528-4FD2-94AA-672AD0A2E5EC}" srcOrd="0" destOrd="0" presId="urn:microsoft.com/office/officeart/2005/8/layout/orgChart1"/>
    <dgm:cxn modelId="{D1EEFAD7-D927-C445-9FF2-B4693029B9E7}" type="presParOf" srcId="{25D037DE-8528-4FD2-94AA-672AD0A2E5EC}" destId="{C8726532-583F-4FD7-A4FC-280B8E7EF40A}" srcOrd="0" destOrd="0" presId="urn:microsoft.com/office/officeart/2005/8/layout/orgChart1"/>
    <dgm:cxn modelId="{DDF239ED-DD62-CC43-9B1D-27B5F0A43A46}" type="presParOf" srcId="{25D037DE-8528-4FD2-94AA-672AD0A2E5EC}" destId="{E7BF59DB-699F-4F66-9736-944F69C975DE}" srcOrd="1" destOrd="0" presId="urn:microsoft.com/office/officeart/2005/8/layout/orgChart1"/>
    <dgm:cxn modelId="{D75B74FC-598F-E44F-9590-02E2A6EB8035}" type="presParOf" srcId="{BFC5368D-DF17-40D4-8599-E9A07F928D0D}" destId="{C5D4D17A-7CC6-401A-B35E-ABA0939C3616}" srcOrd="1" destOrd="0" presId="urn:microsoft.com/office/officeart/2005/8/layout/orgChart1"/>
    <dgm:cxn modelId="{866E0AA6-B24F-0345-AD7D-067457459C58}" type="presParOf" srcId="{C5D4D17A-7CC6-401A-B35E-ABA0939C3616}" destId="{A8E3BDAD-7301-4AF8-BA47-E9D4D2239851}" srcOrd="0" destOrd="0" presId="urn:microsoft.com/office/officeart/2005/8/layout/orgChart1"/>
    <dgm:cxn modelId="{803E7E55-9DBE-2B49-A66A-99ADB175A9D4}" type="presParOf" srcId="{C5D4D17A-7CC6-401A-B35E-ABA0939C3616}" destId="{D671A879-B119-4740-9276-610EE08B2EF4}" srcOrd="1" destOrd="0" presId="urn:microsoft.com/office/officeart/2005/8/layout/orgChart1"/>
    <dgm:cxn modelId="{B7DD6BB3-D15D-E149-88C8-D2FFF8F5E27C}" type="presParOf" srcId="{D671A879-B119-4740-9276-610EE08B2EF4}" destId="{D6DC4F34-A9BC-4424-B088-B264227F8256}" srcOrd="0" destOrd="0" presId="urn:microsoft.com/office/officeart/2005/8/layout/orgChart1"/>
    <dgm:cxn modelId="{AB6A11ED-DD47-C34E-93A7-203308208666}" type="presParOf" srcId="{D6DC4F34-A9BC-4424-B088-B264227F8256}" destId="{BFDABE22-1C22-474D-A2E1-6488A01DD6DA}" srcOrd="0" destOrd="0" presId="urn:microsoft.com/office/officeart/2005/8/layout/orgChart1"/>
    <dgm:cxn modelId="{E2492857-25FC-7B43-BE11-C3AF38A718C1}" type="presParOf" srcId="{D6DC4F34-A9BC-4424-B088-B264227F8256}" destId="{4C8D20AC-A59B-40E6-AC34-0BD4597EB2EE}" srcOrd="1" destOrd="0" presId="urn:microsoft.com/office/officeart/2005/8/layout/orgChart1"/>
    <dgm:cxn modelId="{CD6125F9-9BF5-A746-B2BC-6ECD63A5A904}" type="presParOf" srcId="{D671A879-B119-4740-9276-610EE08B2EF4}" destId="{4FF4B0AA-65C0-4653-A1C0-E5064BC87DCA}" srcOrd="1" destOrd="0" presId="urn:microsoft.com/office/officeart/2005/8/layout/orgChart1"/>
    <dgm:cxn modelId="{D4A15436-4EA7-3042-A5C4-452322208C9A}" type="presParOf" srcId="{D671A879-B119-4740-9276-610EE08B2EF4}" destId="{68E019F6-B2F0-4299-9937-5BAA4D074A93}" srcOrd="2" destOrd="0" presId="urn:microsoft.com/office/officeart/2005/8/layout/orgChart1"/>
    <dgm:cxn modelId="{7ECB9B21-AAF6-FE47-8E00-7817071CA1A4}" type="presParOf" srcId="{C5D4D17A-7CC6-401A-B35E-ABA0939C3616}" destId="{33351F4C-163F-42E1-BD87-7317E3EF23D2}" srcOrd="2" destOrd="0" presId="urn:microsoft.com/office/officeart/2005/8/layout/orgChart1"/>
    <dgm:cxn modelId="{B806E1D5-EFC5-B846-A4BF-0AA88BDDB57C}" type="presParOf" srcId="{C5D4D17A-7CC6-401A-B35E-ABA0939C3616}" destId="{C95EAF95-BE45-4CAD-A924-C45FF88213A5}" srcOrd="3" destOrd="0" presId="urn:microsoft.com/office/officeart/2005/8/layout/orgChart1"/>
    <dgm:cxn modelId="{B9C7A160-CD01-B74A-997F-7D7721D90BC7}" type="presParOf" srcId="{C95EAF95-BE45-4CAD-A924-C45FF88213A5}" destId="{21499E7F-9BEE-4654-9CC3-9AB34A66DFB5}" srcOrd="0" destOrd="0" presId="urn:microsoft.com/office/officeart/2005/8/layout/orgChart1"/>
    <dgm:cxn modelId="{FA70216D-F22E-5641-872F-065183CD824C}" type="presParOf" srcId="{21499E7F-9BEE-4654-9CC3-9AB34A66DFB5}" destId="{7BFD5C1F-E4C9-41E3-980E-182B02C52089}" srcOrd="0" destOrd="0" presId="urn:microsoft.com/office/officeart/2005/8/layout/orgChart1"/>
    <dgm:cxn modelId="{8DD33DB0-8076-EF49-937E-CEBE65921C5B}" type="presParOf" srcId="{21499E7F-9BEE-4654-9CC3-9AB34A66DFB5}" destId="{2D8AFC2D-C221-470D-BCD2-5F4D3450E61C}" srcOrd="1" destOrd="0" presId="urn:microsoft.com/office/officeart/2005/8/layout/orgChart1"/>
    <dgm:cxn modelId="{666F2B1F-80E9-EF4A-89A4-30E0716FE2DB}" type="presParOf" srcId="{C95EAF95-BE45-4CAD-A924-C45FF88213A5}" destId="{F0CAA7E7-644A-4A91-93E1-5894B731155A}" srcOrd="1" destOrd="0" presId="urn:microsoft.com/office/officeart/2005/8/layout/orgChart1"/>
    <dgm:cxn modelId="{4839B2E3-C669-4342-836A-16E088064190}" type="presParOf" srcId="{C95EAF95-BE45-4CAD-A924-C45FF88213A5}" destId="{0BACD29D-AE5C-475A-97CA-A022A1834E0C}" srcOrd="2" destOrd="0" presId="urn:microsoft.com/office/officeart/2005/8/layout/orgChart1"/>
    <dgm:cxn modelId="{AA2D64D7-8850-BB4C-8019-5CC6F4FA78DE}" type="presParOf" srcId="{C5D4D17A-7CC6-401A-B35E-ABA0939C3616}" destId="{1881924D-C43A-4C84-9E0D-75CD381B634B}" srcOrd="4" destOrd="0" presId="urn:microsoft.com/office/officeart/2005/8/layout/orgChart1"/>
    <dgm:cxn modelId="{8C5FA514-6FDB-DC41-AB89-A4F00061CA74}" type="presParOf" srcId="{C5D4D17A-7CC6-401A-B35E-ABA0939C3616}" destId="{B8F03489-C05E-4318-8219-6C54083C8D13}" srcOrd="5" destOrd="0" presId="urn:microsoft.com/office/officeart/2005/8/layout/orgChart1"/>
    <dgm:cxn modelId="{A38F5134-6EF5-B142-8A29-F380385F71CC}" type="presParOf" srcId="{B8F03489-C05E-4318-8219-6C54083C8D13}" destId="{6BDA77D1-3155-4C59-9E46-298FAC2EC707}" srcOrd="0" destOrd="0" presId="urn:microsoft.com/office/officeart/2005/8/layout/orgChart1"/>
    <dgm:cxn modelId="{3A833F22-6BB4-414D-97B1-0857888E5C5D}" type="presParOf" srcId="{6BDA77D1-3155-4C59-9E46-298FAC2EC707}" destId="{34EC2953-EE1B-4991-9447-618FF2F65FAB}" srcOrd="0" destOrd="0" presId="urn:microsoft.com/office/officeart/2005/8/layout/orgChart1"/>
    <dgm:cxn modelId="{67A5988F-1719-F546-97F2-8D198F93C0AD}" type="presParOf" srcId="{6BDA77D1-3155-4C59-9E46-298FAC2EC707}" destId="{24A5BDBF-D4D7-4739-A557-8991F5D26635}" srcOrd="1" destOrd="0" presId="urn:microsoft.com/office/officeart/2005/8/layout/orgChart1"/>
    <dgm:cxn modelId="{397BF5B5-4F12-C942-9D8E-900A1D21E12C}" type="presParOf" srcId="{B8F03489-C05E-4318-8219-6C54083C8D13}" destId="{A6756254-5DAE-41D4-8EAD-981769623897}" srcOrd="1" destOrd="0" presId="urn:microsoft.com/office/officeart/2005/8/layout/orgChart1"/>
    <dgm:cxn modelId="{144F7B66-1CEB-C441-972C-FC8F17D3CE81}" type="presParOf" srcId="{A6756254-5DAE-41D4-8EAD-981769623897}" destId="{C043F65E-DCDF-461F-800C-0E44266C144D}" srcOrd="0" destOrd="0" presId="urn:microsoft.com/office/officeart/2005/8/layout/orgChart1"/>
    <dgm:cxn modelId="{8917CE69-B6CC-7148-B7BE-60A7E05271FA}" type="presParOf" srcId="{A6756254-5DAE-41D4-8EAD-981769623897}" destId="{4F2B0B63-4B1E-4957-8100-6EE29DAF1398}" srcOrd="1" destOrd="0" presId="urn:microsoft.com/office/officeart/2005/8/layout/orgChart1"/>
    <dgm:cxn modelId="{7F108CAD-EC70-1B4E-90B9-06DA3E5D0871}" type="presParOf" srcId="{4F2B0B63-4B1E-4957-8100-6EE29DAF1398}" destId="{157EF13C-D002-45EB-99C0-2F5F327EA670}" srcOrd="0" destOrd="0" presId="urn:microsoft.com/office/officeart/2005/8/layout/orgChart1"/>
    <dgm:cxn modelId="{4125BBAD-3476-B94B-8224-5849B296B696}" type="presParOf" srcId="{157EF13C-D002-45EB-99C0-2F5F327EA670}" destId="{EDDB17B8-95ED-4DA4-97D1-82D69EC73386}" srcOrd="0" destOrd="0" presId="urn:microsoft.com/office/officeart/2005/8/layout/orgChart1"/>
    <dgm:cxn modelId="{11D819D8-0313-DB4B-B204-94E4422298EE}" type="presParOf" srcId="{157EF13C-D002-45EB-99C0-2F5F327EA670}" destId="{5B9E2E28-B2E7-402E-AC63-D0D4C7E8C84C}" srcOrd="1" destOrd="0" presId="urn:microsoft.com/office/officeart/2005/8/layout/orgChart1"/>
    <dgm:cxn modelId="{5E7DA7D7-1511-4A40-8170-09A22207D053}" type="presParOf" srcId="{4F2B0B63-4B1E-4957-8100-6EE29DAF1398}" destId="{B3C81C17-75E1-451E-B896-2EB5FE3F0798}" srcOrd="1" destOrd="0" presId="urn:microsoft.com/office/officeart/2005/8/layout/orgChart1"/>
    <dgm:cxn modelId="{DC9F08BF-4C10-CB4B-A1B2-9A92D9E967B9}" type="presParOf" srcId="{4F2B0B63-4B1E-4957-8100-6EE29DAF1398}" destId="{FC3CCBEC-ACF9-4F1C-BD6A-46AF39FDB32C}" srcOrd="2" destOrd="0" presId="urn:microsoft.com/office/officeart/2005/8/layout/orgChart1"/>
    <dgm:cxn modelId="{2A250CB8-D3D2-4D49-B181-3E48B7758E04}" type="presParOf" srcId="{A6756254-5DAE-41D4-8EAD-981769623897}" destId="{551504DD-AE57-44DD-AFBC-C24B4528FD8F}" srcOrd="2" destOrd="0" presId="urn:microsoft.com/office/officeart/2005/8/layout/orgChart1"/>
    <dgm:cxn modelId="{6088549F-02D8-EE40-B3BC-3CFA4B12109B}" type="presParOf" srcId="{A6756254-5DAE-41D4-8EAD-981769623897}" destId="{326F664B-E50A-4F80-8B00-4B3452F67470}" srcOrd="3" destOrd="0" presId="urn:microsoft.com/office/officeart/2005/8/layout/orgChart1"/>
    <dgm:cxn modelId="{CDC38457-1221-7A4D-B39B-69C0FFAE1380}" type="presParOf" srcId="{326F664B-E50A-4F80-8B00-4B3452F67470}" destId="{551918C9-821C-4BAD-8E14-B74F1D50313D}" srcOrd="0" destOrd="0" presId="urn:microsoft.com/office/officeart/2005/8/layout/orgChart1"/>
    <dgm:cxn modelId="{52E51657-6DB5-C047-B1CD-22F3F5DFD7F1}" type="presParOf" srcId="{551918C9-821C-4BAD-8E14-B74F1D50313D}" destId="{7E634F78-47EB-49B4-98E4-8C2E3145290A}" srcOrd="0" destOrd="0" presId="urn:microsoft.com/office/officeart/2005/8/layout/orgChart1"/>
    <dgm:cxn modelId="{592364B8-2B80-B54A-A92D-4C89BF777663}" type="presParOf" srcId="{551918C9-821C-4BAD-8E14-B74F1D50313D}" destId="{F9C9BFB3-7417-42B6-B604-B97830DD1DA0}" srcOrd="1" destOrd="0" presId="urn:microsoft.com/office/officeart/2005/8/layout/orgChart1"/>
    <dgm:cxn modelId="{2816EFA1-45DF-9546-B68D-BFBB240BA52F}" type="presParOf" srcId="{326F664B-E50A-4F80-8B00-4B3452F67470}" destId="{9796E336-148C-420A-9FDB-C24472052281}" srcOrd="1" destOrd="0" presId="urn:microsoft.com/office/officeart/2005/8/layout/orgChart1"/>
    <dgm:cxn modelId="{14CABED6-6677-BA4B-8B35-B71A72530333}" type="presParOf" srcId="{326F664B-E50A-4F80-8B00-4B3452F67470}" destId="{478B4CBA-0F26-480D-874B-B38EBB0D56B1}" srcOrd="2" destOrd="0" presId="urn:microsoft.com/office/officeart/2005/8/layout/orgChart1"/>
    <dgm:cxn modelId="{B623B29B-53C9-9F4C-87E1-82713C61F9C7}" type="presParOf" srcId="{A6756254-5DAE-41D4-8EAD-981769623897}" destId="{0CEB0DA4-E49C-49F2-9C73-475DCF74A185}" srcOrd="4" destOrd="0" presId="urn:microsoft.com/office/officeart/2005/8/layout/orgChart1"/>
    <dgm:cxn modelId="{5ABE1407-41AA-C94C-9055-4A3F52045CB6}" type="presParOf" srcId="{A6756254-5DAE-41D4-8EAD-981769623897}" destId="{E88AFE0F-4E91-4F32-83F6-20E0313A0749}" srcOrd="5" destOrd="0" presId="urn:microsoft.com/office/officeart/2005/8/layout/orgChart1"/>
    <dgm:cxn modelId="{B363F367-EC05-544D-93C0-2302A9D9555E}" type="presParOf" srcId="{E88AFE0F-4E91-4F32-83F6-20E0313A0749}" destId="{2C751713-4ED8-4623-8B84-9E0497D03BE5}" srcOrd="0" destOrd="0" presId="urn:microsoft.com/office/officeart/2005/8/layout/orgChart1"/>
    <dgm:cxn modelId="{2B7E6E0E-AA60-B64F-8FA6-89FE94FB396F}" type="presParOf" srcId="{2C751713-4ED8-4623-8B84-9E0497D03BE5}" destId="{F7BACB96-1ACA-4299-9FD9-1FF6B61F3938}" srcOrd="0" destOrd="0" presId="urn:microsoft.com/office/officeart/2005/8/layout/orgChart1"/>
    <dgm:cxn modelId="{27C26505-FD86-654B-A4EF-A95721F5D5ED}" type="presParOf" srcId="{2C751713-4ED8-4623-8B84-9E0497D03BE5}" destId="{21540164-1625-4B5A-89E2-1F1559975A67}" srcOrd="1" destOrd="0" presId="urn:microsoft.com/office/officeart/2005/8/layout/orgChart1"/>
    <dgm:cxn modelId="{E0EE228D-E8EA-D24A-900D-6FC062380715}" type="presParOf" srcId="{E88AFE0F-4E91-4F32-83F6-20E0313A0749}" destId="{5B4DE445-AA7B-46BE-B7AF-5BB6D03E6979}" srcOrd="1" destOrd="0" presId="urn:microsoft.com/office/officeart/2005/8/layout/orgChart1"/>
    <dgm:cxn modelId="{5BEBAF72-F7C8-6546-9377-B61E4E257048}" type="presParOf" srcId="{E88AFE0F-4E91-4F32-83F6-20E0313A0749}" destId="{8353828F-F3D5-470B-A962-A2BCAD37FA52}" srcOrd="2" destOrd="0" presId="urn:microsoft.com/office/officeart/2005/8/layout/orgChart1"/>
    <dgm:cxn modelId="{C77E16F7-A526-1C48-9EBB-21FBBD5689A5}" type="presParOf" srcId="{B8F03489-C05E-4318-8219-6C54083C8D13}" destId="{6D5478EB-A2E3-415F-96CE-C9F884AEC2D9}" srcOrd="2" destOrd="0" presId="urn:microsoft.com/office/officeart/2005/8/layout/orgChart1"/>
    <dgm:cxn modelId="{188D3E99-43E4-A74C-8669-3AFC20CD5D5C}" type="presParOf" srcId="{BFC5368D-DF17-40D4-8599-E9A07F928D0D}" destId="{C8D5EF4A-49C0-4182-92F4-38A720042373}" srcOrd="2" destOrd="0" presId="urn:microsoft.com/office/officeart/2005/8/layout/orgChart1"/>
    <dgm:cxn modelId="{6F84E6D3-FB06-C240-83AD-97DA0BEECA31}" type="presParOf" srcId="{71D1EF85-77EF-4827-B8D5-AEBB6B1C9DAE}" destId="{CAF86B23-BFBE-45E6-9B7C-0F84F47AAF3E}" srcOrd="4" destOrd="0" presId="urn:microsoft.com/office/officeart/2005/8/layout/orgChart1"/>
    <dgm:cxn modelId="{8E51118E-80EB-FF40-8CAF-3E9BC29CE094}" type="presParOf" srcId="{71D1EF85-77EF-4827-B8D5-AEBB6B1C9DAE}" destId="{B0AABFA2-E6B8-44EF-A067-47CF4ED98B25}" srcOrd="5" destOrd="0" presId="urn:microsoft.com/office/officeart/2005/8/layout/orgChart1"/>
    <dgm:cxn modelId="{9863B78A-647E-9840-9DB5-941D636EA757}" type="presParOf" srcId="{B0AABFA2-E6B8-44EF-A067-47CF4ED98B25}" destId="{F97940A9-0F23-4295-8409-0B9A02464B6D}" srcOrd="0" destOrd="0" presId="urn:microsoft.com/office/officeart/2005/8/layout/orgChart1"/>
    <dgm:cxn modelId="{D6E31A9F-53D9-5641-B5DD-9A5074EDF712}" type="presParOf" srcId="{F97940A9-0F23-4295-8409-0B9A02464B6D}" destId="{4D4DE563-EBDC-47FC-AC37-C7621F511BF3}" srcOrd="0" destOrd="0" presId="urn:microsoft.com/office/officeart/2005/8/layout/orgChart1"/>
    <dgm:cxn modelId="{EED0631D-4F60-3A4F-9ACF-15854278DB85}" type="presParOf" srcId="{F97940A9-0F23-4295-8409-0B9A02464B6D}" destId="{C125DD6F-2683-41D1-8C29-62DBBC3A8933}" srcOrd="1" destOrd="0" presId="urn:microsoft.com/office/officeart/2005/8/layout/orgChart1"/>
    <dgm:cxn modelId="{88019E92-83E4-E248-839F-CD8FB1657040}" type="presParOf" srcId="{B0AABFA2-E6B8-44EF-A067-47CF4ED98B25}" destId="{7C531646-FA3A-4376-A62B-774CEC17A812}" srcOrd="1" destOrd="0" presId="urn:microsoft.com/office/officeart/2005/8/layout/orgChart1"/>
    <dgm:cxn modelId="{F6F459C8-D6C4-CF4B-8288-0FC6B1450003}" type="presParOf" srcId="{7C531646-FA3A-4376-A62B-774CEC17A812}" destId="{AF4CC754-5EB7-4CB0-A20A-37E189BE470C}" srcOrd="0" destOrd="0" presId="urn:microsoft.com/office/officeart/2005/8/layout/orgChart1"/>
    <dgm:cxn modelId="{535B5BBC-1B27-4A4A-9839-746DD179D551}" type="presParOf" srcId="{7C531646-FA3A-4376-A62B-774CEC17A812}" destId="{14E3C95E-0EBC-4D3C-8463-212CB72183F0}" srcOrd="1" destOrd="0" presId="urn:microsoft.com/office/officeart/2005/8/layout/orgChart1"/>
    <dgm:cxn modelId="{3E84EB4C-60EC-D44F-933E-981243AD9843}" type="presParOf" srcId="{14E3C95E-0EBC-4D3C-8463-212CB72183F0}" destId="{B47A30DB-1D68-4A6F-8A65-923B211243ED}" srcOrd="0" destOrd="0" presId="urn:microsoft.com/office/officeart/2005/8/layout/orgChart1"/>
    <dgm:cxn modelId="{C01CF7FA-ACF3-8E4F-AF6C-727059C37EB5}" type="presParOf" srcId="{B47A30DB-1D68-4A6F-8A65-923B211243ED}" destId="{B5A87945-FBA4-40F1-99B1-AD4454FDF9FC}" srcOrd="0" destOrd="0" presId="urn:microsoft.com/office/officeart/2005/8/layout/orgChart1"/>
    <dgm:cxn modelId="{CA72A4F5-DF75-B146-A209-2F6F3454F466}" type="presParOf" srcId="{B47A30DB-1D68-4A6F-8A65-923B211243ED}" destId="{C46418C9-8FBE-4918-AA99-AF660E3B966D}" srcOrd="1" destOrd="0" presId="urn:microsoft.com/office/officeart/2005/8/layout/orgChart1"/>
    <dgm:cxn modelId="{D76A4DB9-6125-7848-803B-B0019C2BC5F1}" type="presParOf" srcId="{14E3C95E-0EBC-4D3C-8463-212CB72183F0}" destId="{9B39F724-62AB-44F5-86CD-2E33BA848DFE}" srcOrd="1" destOrd="0" presId="urn:microsoft.com/office/officeart/2005/8/layout/orgChart1"/>
    <dgm:cxn modelId="{6E703F18-5C40-1348-B5E7-8450F4C1B53E}" type="presParOf" srcId="{14E3C95E-0EBC-4D3C-8463-212CB72183F0}" destId="{4266256C-80E7-42AF-8E7D-15D01FFCB6B3}" srcOrd="2" destOrd="0" presId="urn:microsoft.com/office/officeart/2005/8/layout/orgChart1"/>
    <dgm:cxn modelId="{14419328-2927-5748-8A5F-A64B940563F7}" type="presParOf" srcId="{7C531646-FA3A-4376-A62B-774CEC17A812}" destId="{AEDB0B0E-769F-4845-A797-6AF19DE321F3}" srcOrd="2" destOrd="0" presId="urn:microsoft.com/office/officeart/2005/8/layout/orgChart1"/>
    <dgm:cxn modelId="{1812234D-A19B-C54E-AFA5-B0A4337B3334}" type="presParOf" srcId="{7C531646-FA3A-4376-A62B-774CEC17A812}" destId="{F400FF99-9217-4BF3-B537-C207BA7A7DDE}" srcOrd="3" destOrd="0" presId="urn:microsoft.com/office/officeart/2005/8/layout/orgChart1"/>
    <dgm:cxn modelId="{28F92761-2EB6-B146-B778-204CCA5887AF}" type="presParOf" srcId="{F400FF99-9217-4BF3-B537-C207BA7A7DDE}" destId="{E0752EEE-F111-43AE-BA70-F9731CD99F6D}" srcOrd="0" destOrd="0" presId="urn:microsoft.com/office/officeart/2005/8/layout/orgChart1"/>
    <dgm:cxn modelId="{E752FD74-42FF-1A4F-84FD-28B5C836723F}" type="presParOf" srcId="{E0752EEE-F111-43AE-BA70-F9731CD99F6D}" destId="{B03EB839-9961-4E8C-8DE5-F579199DDD34}" srcOrd="0" destOrd="0" presId="urn:microsoft.com/office/officeart/2005/8/layout/orgChart1"/>
    <dgm:cxn modelId="{48B4A782-EC23-4B45-BAD9-6183D0F2CD81}" type="presParOf" srcId="{E0752EEE-F111-43AE-BA70-F9731CD99F6D}" destId="{4A26F548-608F-43CC-A753-DD7D446719A5}" srcOrd="1" destOrd="0" presId="urn:microsoft.com/office/officeart/2005/8/layout/orgChart1"/>
    <dgm:cxn modelId="{33999157-BB55-004F-8E19-354560C0093B}" type="presParOf" srcId="{F400FF99-9217-4BF3-B537-C207BA7A7DDE}" destId="{F74EB135-0897-4319-8C9B-5D86C9385DDD}" srcOrd="1" destOrd="0" presId="urn:microsoft.com/office/officeart/2005/8/layout/orgChart1"/>
    <dgm:cxn modelId="{8D7EE017-172A-5148-A21B-8203B0729BB6}" type="presParOf" srcId="{F400FF99-9217-4BF3-B537-C207BA7A7DDE}" destId="{C979C994-26C7-4FD7-A93F-7046C343E27F}" srcOrd="2" destOrd="0" presId="urn:microsoft.com/office/officeart/2005/8/layout/orgChart1"/>
    <dgm:cxn modelId="{D605E703-0A44-074A-A39A-A6C1B5AA9068}" type="presParOf" srcId="{7C531646-FA3A-4376-A62B-774CEC17A812}" destId="{A015080A-746D-4C45-AC67-A2676DA46898}" srcOrd="4" destOrd="0" presId="urn:microsoft.com/office/officeart/2005/8/layout/orgChart1"/>
    <dgm:cxn modelId="{6DB3AFFD-EBB8-FC43-A329-78ECDDC43114}" type="presParOf" srcId="{7C531646-FA3A-4376-A62B-774CEC17A812}" destId="{8699C3CC-81F4-5248-8DC2-8CD5FE05B127}" srcOrd="5" destOrd="0" presId="urn:microsoft.com/office/officeart/2005/8/layout/orgChart1"/>
    <dgm:cxn modelId="{14E96329-7FF4-4146-911C-6F7BE5638C1C}" type="presParOf" srcId="{8699C3CC-81F4-5248-8DC2-8CD5FE05B127}" destId="{FD0F31E2-7223-D34E-83F7-CF1CB0088CE9}" srcOrd="0" destOrd="0" presId="urn:microsoft.com/office/officeart/2005/8/layout/orgChart1"/>
    <dgm:cxn modelId="{3499D824-CE58-B74E-AD69-A15C9F2B1A70}" type="presParOf" srcId="{FD0F31E2-7223-D34E-83F7-CF1CB0088CE9}" destId="{9BB22FD0-0E0F-F949-BDD1-6D168A2B4DAC}" srcOrd="0" destOrd="0" presId="urn:microsoft.com/office/officeart/2005/8/layout/orgChart1"/>
    <dgm:cxn modelId="{4E6A83B8-1740-5940-A4CD-58E23C3AC095}" type="presParOf" srcId="{FD0F31E2-7223-D34E-83F7-CF1CB0088CE9}" destId="{9D8793E5-0A65-4148-B038-1A7D08FDD7B3}" srcOrd="1" destOrd="0" presId="urn:microsoft.com/office/officeart/2005/8/layout/orgChart1"/>
    <dgm:cxn modelId="{0633361A-9D7B-3649-B61C-6F04CEAD2146}" type="presParOf" srcId="{8699C3CC-81F4-5248-8DC2-8CD5FE05B127}" destId="{6DF34F9C-1560-D543-8D01-8124AB393DBB}" srcOrd="1" destOrd="0" presId="urn:microsoft.com/office/officeart/2005/8/layout/orgChart1"/>
    <dgm:cxn modelId="{9D399421-066E-674B-B494-6FEAA644762F}" type="presParOf" srcId="{8699C3CC-81F4-5248-8DC2-8CD5FE05B127}" destId="{5219D669-ACA9-C643-B0A2-445A903060A2}" srcOrd="2" destOrd="0" presId="urn:microsoft.com/office/officeart/2005/8/layout/orgChart1"/>
    <dgm:cxn modelId="{2BBFA463-7922-794E-988A-D0B79B8A33E0}" type="presParOf" srcId="{7C531646-FA3A-4376-A62B-774CEC17A812}" destId="{2DF0E87D-7708-4DBD-BF0B-A2D82F98B25F}" srcOrd="6" destOrd="0" presId="urn:microsoft.com/office/officeart/2005/8/layout/orgChart1"/>
    <dgm:cxn modelId="{B7DFAC3C-A12E-6644-835F-D476E5F222A2}" type="presParOf" srcId="{7C531646-FA3A-4376-A62B-774CEC17A812}" destId="{B6F7FE4B-0A95-46BF-A6DD-C7D2F714DBDE}" srcOrd="7" destOrd="0" presId="urn:microsoft.com/office/officeart/2005/8/layout/orgChart1"/>
    <dgm:cxn modelId="{7F2DC263-6CF9-9044-B534-38B38D7332DA}" type="presParOf" srcId="{B6F7FE4B-0A95-46BF-A6DD-C7D2F714DBDE}" destId="{56FD24DD-E798-44B5-ADE5-27554BE8DDC5}" srcOrd="0" destOrd="0" presId="urn:microsoft.com/office/officeart/2005/8/layout/orgChart1"/>
    <dgm:cxn modelId="{7E1E0E0B-B3EB-E947-8A38-C2D5A2BD1777}" type="presParOf" srcId="{56FD24DD-E798-44B5-ADE5-27554BE8DDC5}" destId="{21EA2AFC-05FF-420C-BD13-05DD6D823F7E}" srcOrd="0" destOrd="0" presId="urn:microsoft.com/office/officeart/2005/8/layout/orgChart1"/>
    <dgm:cxn modelId="{334B6ED3-7EB4-964B-A3F0-F19A98ABB123}" type="presParOf" srcId="{56FD24DD-E798-44B5-ADE5-27554BE8DDC5}" destId="{1DF85EBE-2B75-4BF0-A059-0671321150D0}" srcOrd="1" destOrd="0" presId="urn:microsoft.com/office/officeart/2005/8/layout/orgChart1"/>
    <dgm:cxn modelId="{DB35F5C3-B38F-9F4F-89F6-9FF5A77B0584}" type="presParOf" srcId="{B6F7FE4B-0A95-46BF-A6DD-C7D2F714DBDE}" destId="{30E09DB7-10EE-4236-8B3F-90198D6B9F12}" srcOrd="1" destOrd="0" presId="urn:microsoft.com/office/officeart/2005/8/layout/orgChart1"/>
    <dgm:cxn modelId="{5AEB8057-3C59-B748-983A-CB000015D9B1}" type="presParOf" srcId="{B6F7FE4B-0A95-46BF-A6DD-C7D2F714DBDE}" destId="{C85E437C-EED8-4917-B277-48EA3169F910}" srcOrd="2" destOrd="0" presId="urn:microsoft.com/office/officeart/2005/8/layout/orgChart1"/>
    <dgm:cxn modelId="{BDF05EB0-4B51-844C-89BC-884D678ED275}" type="presParOf" srcId="{B0AABFA2-E6B8-44EF-A067-47CF4ED98B25}" destId="{60F5A620-6310-4449-915F-E380E7EBDD6E}" srcOrd="2" destOrd="0" presId="urn:microsoft.com/office/officeart/2005/8/layout/orgChart1"/>
    <dgm:cxn modelId="{6FB0EE46-8F9B-1A47-9768-C23CEDAE3DAF}" type="presParOf" srcId="{83092EF1-6FEB-4963-B7A0-985B54D12854}" destId="{E0FFC7F8-33FE-4F13-BA94-2979EDB1B23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74FF7C4-7E8A-4BC7-8032-2B28B2976E6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C535A08-131D-4911-894D-3E5BD35D7C66}">
      <dgm:prSet phldrT="[Text]"/>
      <dgm:spPr/>
      <dgm:t>
        <a:bodyPr/>
        <a:lstStyle/>
        <a:p>
          <a:r>
            <a:rPr lang="en-US"/>
            <a:t>Arkansas Licensure</a:t>
          </a:r>
        </a:p>
      </dgm:t>
    </dgm:pt>
    <dgm:pt modelId="{23984CA8-6509-4B96-BFD1-1B637146CADE}" type="parTrans" cxnId="{500FA254-B333-401D-85E3-814ABAD98173}">
      <dgm:prSet/>
      <dgm:spPr/>
      <dgm:t>
        <a:bodyPr/>
        <a:lstStyle/>
        <a:p>
          <a:endParaRPr lang="en-US"/>
        </a:p>
      </dgm:t>
    </dgm:pt>
    <dgm:pt modelId="{C22C6F60-2CC4-43CB-9E2A-48A55492CD80}" type="sibTrans" cxnId="{500FA254-B333-401D-85E3-814ABAD98173}">
      <dgm:prSet/>
      <dgm:spPr/>
      <dgm:t>
        <a:bodyPr/>
        <a:lstStyle/>
        <a:p>
          <a:endParaRPr lang="en-US"/>
        </a:p>
      </dgm:t>
    </dgm:pt>
    <dgm:pt modelId="{F7228C84-78F3-4DFC-B9FE-72BAFC9763A8}">
      <dgm:prSet phldrT="[Text]"/>
      <dgm:spPr/>
      <dgm:t>
        <a:bodyPr/>
        <a:lstStyle/>
        <a:p>
          <a:r>
            <a:rPr lang="en-US"/>
            <a:t>Traditional    (U, G, B, M, D)</a:t>
          </a:r>
        </a:p>
      </dgm:t>
    </dgm:pt>
    <dgm:pt modelId="{B4985CD8-0B45-4522-AD85-16B8BDA22909}" type="parTrans" cxnId="{9396E262-5AF4-4442-A264-B65CD8AF33D9}">
      <dgm:prSet/>
      <dgm:spPr/>
      <dgm:t>
        <a:bodyPr/>
        <a:lstStyle/>
        <a:p>
          <a:endParaRPr lang="en-US"/>
        </a:p>
      </dgm:t>
    </dgm:pt>
    <dgm:pt modelId="{39ED00EE-F2F1-4C9F-8054-4A586509BEE3}" type="sibTrans" cxnId="{9396E262-5AF4-4442-A264-B65CD8AF33D9}">
      <dgm:prSet/>
      <dgm:spPr/>
      <dgm:t>
        <a:bodyPr/>
        <a:lstStyle/>
        <a:p>
          <a:endParaRPr lang="en-US"/>
        </a:p>
      </dgm:t>
    </dgm:pt>
    <dgm:pt modelId="{A999E57D-003C-4B2D-9610-C43F85FA4790}">
      <dgm:prSet phldrT="[Text]"/>
      <dgm:spPr/>
      <dgm:t>
        <a:bodyPr/>
        <a:lstStyle/>
        <a:p>
          <a:r>
            <a:rPr lang="en-US"/>
            <a:t>Nontraditional  (post-bacc)</a:t>
          </a:r>
        </a:p>
      </dgm:t>
    </dgm:pt>
    <dgm:pt modelId="{3C56F1FF-173F-4BD1-A0BD-E8A0768A84F6}" type="parTrans" cxnId="{EB489F2C-2E79-42DB-8184-CE952F118811}">
      <dgm:prSet/>
      <dgm:spPr/>
      <dgm:t>
        <a:bodyPr/>
        <a:lstStyle/>
        <a:p>
          <a:endParaRPr lang="en-US"/>
        </a:p>
      </dgm:t>
    </dgm:pt>
    <dgm:pt modelId="{3D7F0443-CABC-44AA-911F-F50B6BE05529}" type="sibTrans" cxnId="{EB489F2C-2E79-42DB-8184-CE952F118811}">
      <dgm:prSet/>
      <dgm:spPr/>
      <dgm:t>
        <a:bodyPr/>
        <a:lstStyle/>
        <a:p>
          <a:endParaRPr lang="en-US"/>
        </a:p>
      </dgm:t>
    </dgm:pt>
    <dgm:pt modelId="{9C463A7F-F950-4ED7-B49B-B2508D4C69C1}">
      <dgm:prSet phldrT="[Text]"/>
      <dgm:spPr/>
      <dgm:t>
        <a:bodyPr/>
        <a:lstStyle/>
        <a:p>
          <a:r>
            <a:rPr lang="en-US" dirty="0"/>
            <a:t>Other Routes</a:t>
          </a:r>
        </a:p>
      </dgm:t>
    </dgm:pt>
    <dgm:pt modelId="{9F72AEB6-D097-4718-8376-CBF829D9C1F6}" type="parTrans" cxnId="{29B29102-8CA8-4D3E-8F73-729248BD7976}">
      <dgm:prSet/>
      <dgm:spPr/>
      <dgm:t>
        <a:bodyPr/>
        <a:lstStyle/>
        <a:p>
          <a:endParaRPr lang="en-US"/>
        </a:p>
      </dgm:t>
    </dgm:pt>
    <dgm:pt modelId="{4408A17C-20FB-4FF1-B9A7-2BB31B22A4BE}" type="sibTrans" cxnId="{29B29102-8CA8-4D3E-8F73-729248BD7976}">
      <dgm:prSet/>
      <dgm:spPr/>
      <dgm:t>
        <a:bodyPr/>
        <a:lstStyle/>
        <a:p>
          <a:endParaRPr lang="en-US"/>
        </a:p>
      </dgm:t>
    </dgm:pt>
    <dgm:pt modelId="{AC77CDEC-6CD8-4C23-86B1-CA727B1D3812}">
      <dgm:prSet/>
      <dgm:spPr>
        <a:ln>
          <a:solidFill>
            <a:schemeClr val="tx1"/>
          </a:solidFill>
        </a:ln>
      </dgm:spPr>
      <dgm:t>
        <a:bodyPr/>
        <a:lstStyle/>
        <a:p>
          <a:r>
            <a:rPr lang="en-US" dirty="0">
              <a:solidFill>
                <a:sysClr val="windowText" lastClr="000000"/>
              </a:solidFill>
            </a:rPr>
            <a:t>In-state IHEs (21)</a:t>
          </a:r>
        </a:p>
      </dgm:t>
    </dgm:pt>
    <dgm:pt modelId="{43B43421-AF0A-4D03-8E0D-D0DFF80CB6FC}" type="parTrans" cxnId="{18386966-2218-4031-AB6D-ACF06877E041}">
      <dgm:prSet/>
      <dgm:spPr/>
      <dgm:t>
        <a:bodyPr/>
        <a:lstStyle/>
        <a:p>
          <a:endParaRPr lang="en-US"/>
        </a:p>
      </dgm:t>
    </dgm:pt>
    <dgm:pt modelId="{32B9B6C0-04BD-4399-A741-68CDDACD28BD}" type="sibTrans" cxnId="{18386966-2218-4031-AB6D-ACF06877E041}">
      <dgm:prSet/>
      <dgm:spPr/>
      <dgm:t>
        <a:bodyPr/>
        <a:lstStyle/>
        <a:p>
          <a:endParaRPr lang="en-US"/>
        </a:p>
      </dgm:t>
    </dgm:pt>
    <dgm:pt modelId="{386CCBD0-F17B-4D00-A3CB-A1D1AD771D2E}">
      <dgm:prSet/>
      <dgm:spPr/>
      <dgm:t>
        <a:bodyPr/>
        <a:lstStyle/>
        <a:p>
          <a:r>
            <a:rPr lang="en-US"/>
            <a:t>Out-of-State IHEs (3)</a:t>
          </a:r>
        </a:p>
      </dgm:t>
    </dgm:pt>
    <dgm:pt modelId="{8F4D1E46-7A6E-44B4-8B4F-B89799184E87}" type="parTrans" cxnId="{EAA7E1FF-F04E-4690-9CE2-B093ECDCF7C6}">
      <dgm:prSet/>
      <dgm:spPr/>
      <dgm:t>
        <a:bodyPr/>
        <a:lstStyle/>
        <a:p>
          <a:endParaRPr lang="en-US"/>
        </a:p>
      </dgm:t>
    </dgm:pt>
    <dgm:pt modelId="{A63136D9-5E77-4D0D-BCDD-CA03884F1F67}" type="sibTrans" cxnId="{EAA7E1FF-F04E-4690-9CE2-B093ECDCF7C6}">
      <dgm:prSet/>
      <dgm:spPr/>
      <dgm:t>
        <a:bodyPr/>
        <a:lstStyle/>
        <a:p>
          <a:endParaRPr lang="en-US"/>
        </a:p>
      </dgm:t>
    </dgm:pt>
    <dgm:pt modelId="{92E1C44C-D7CB-484D-979B-BCA078B1F447}">
      <dgm:prSet custT="1"/>
      <dgm:spPr>
        <a:ln>
          <a:solidFill>
            <a:schemeClr val="tx1"/>
          </a:solidFill>
        </a:ln>
      </dgm:spPr>
      <dgm:t>
        <a:bodyPr/>
        <a:lstStyle/>
        <a:p>
          <a:r>
            <a:rPr lang="en-US" sz="1600" dirty="0">
              <a:solidFill>
                <a:sysClr val="windowText" lastClr="000000"/>
              </a:solidFill>
            </a:rPr>
            <a:t>In-State IHEs       </a:t>
          </a:r>
          <a:r>
            <a:rPr lang="en-US" sz="1200" dirty="0">
              <a:solidFill>
                <a:sysClr val="windowText" lastClr="000000"/>
              </a:solidFill>
            </a:rPr>
            <a:t>(MAT, MEd, MTLL</a:t>
          </a:r>
          <a:r>
            <a:rPr lang="en-US" sz="1000" dirty="0">
              <a:solidFill>
                <a:sysClr val="windowText" lastClr="000000"/>
              </a:solidFill>
            </a:rPr>
            <a:t>)</a:t>
          </a:r>
        </a:p>
      </dgm:t>
    </dgm:pt>
    <dgm:pt modelId="{180B8BA7-D173-4EE7-9082-03A66D24E455}" type="parTrans" cxnId="{A834BF34-903D-4425-9057-7EC945274FAE}">
      <dgm:prSet/>
      <dgm:spPr/>
      <dgm:t>
        <a:bodyPr/>
        <a:lstStyle/>
        <a:p>
          <a:endParaRPr lang="en-US"/>
        </a:p>
      </dgm:t>
    </dgm:pt>
    <dgm:pt modelId="{3763411D-EBAC-4B76-AF3A-49B1874A3589}" type="sibTrans" cxnId="{A834BF34-903D-4425-9057-7EC945274FAE}">
      <dgm:prSet/>
      <dgm:spPr/>
      <dgm:t>
        <a:bodyPr/>
        <a:lstStyle/>
        <a:p>
          <a:endParaRPr lang="en-US"/>
        </a:p>
      </dgm:t>
    </dgm:pt>
    <dgm:pt modelId="{D91C1597-E1E3-44BF-8227-4C9CAB06D268}">
      <dgm:prSet/>
      <dgm:spPr/>
      <dgm:t>
        <a:bodyPr/>
        <a:lstStyle/>
        <a:p>
          <a:r>
            <a:rPr lang="en-US"/>
            <a:t>APPEL</a:t>
          </a:r>
        </a:p>
      </dgm:t>
    </dgm:pt>
    <dgm:pt modelId="{F26050D2-47F3-446E-9881-A04E51A56B62}" type="parTrans" cxnId="{DD29EED9-C524-49BC-AE04-48374410E6D8}">
      <dgm:prSet/>
      <dgm:spPr/>
      <dgm:t>
        <a:bodyPr/>
        <a:lstStyle/>
        <a:p>
          <a:endParaRPr lang="en-US"/>
        </a:p>
      </dgm:t>
    </dgm:pt>
    <dgm:pt modelId="{4FE6D740-A238-4C3D-93B9-BD6DC16C8A18}" type="sibTrans" cxnId="{DD29EED9-C524-49BC-AE04-48374410E6D8}">
      <dgm:prSet/>
      <dgm:spPr/>
      <dgm:t>
        <a:bodyPr/>
        <a:lstStyle/>
        <a:p>
          <a:endParaRPr lang="en-US"/>
        </a:p>
      </dgm:t>
    </dgm:pt>
    <dgm:pt modelId="{BC11AFB6-3E9C-4CD5-9ECA-DE2EC9B35880}">
      <dgm:prSet/>
      <dgm:spPr/>
      <dgm:t>
        <a:bodyPr/>
        <a:lstStyle/>
        <a:p>
          <a:r>
            <a:rPr lang="en-US"/>
            <a:t>Accelerated</a:t>
          </a:r>
        </a:p>
      </dgm:t>
    </dgm:pt>
    <dgm:pt modelId="{D986646D-62FF-40DF-88AA-293180F074B3}" type="parTrans" cxnId="{AF319C32-B270-4DFC-A707-3D4048C35262}">
      <dgm:prSet/>
      <dgm:spPr/>
      <dgm:t>
        <a:bodyPr/>
        <a:lstStyle/>
        <a:p>
          <a:endParaRPr lang="en-US"/>
        </a:p>
      </dgm:t>
    </dgm:pt>
    <dgm:pt modelId="{2C0537B5-7D40-471C-BD2A-4BA389781D03}" type="sibTrans" cxnId="{AF319C32-B270-4DFC-A707-3D4048C35262}">
      <dgm:prSet/>
      <dgm:spPr/>
      <dgm:t>
        <a:bodyPr/>
        <a:lstStyle/>
        <a:p>
          <a:endParaRPr lang="en-US"/>
        </a:p>
      </dgm:t>
    </dgm:pt>
    <dgm:pt modelId="{A7D5F31B-5FE1-409F-9D44-25247E9F7FC4}">
      <dgm:prSet/>
      <dgm:spPr/>
      <dgm:t>
        <a:bodyPr/>
        <a:lstStyle/>
        <a:p>
          <a:r>
            <a:rPr lang="en-US"/>
            <a:t>ATC</a:t>
          </a:r>
        </a:p>
      </dgm:t>
    </dgm:pt>
    <dgm:pt modelId="{D54FA339-FFFD-4E44-80A2-E21B9A299D03}" type="parTrans" cxnId="{7D310902-F1C9-4FE5-B3B8-2436B66EED42}">
      <dgm:prSet/>
      <dgm:spPr/>
      <dgm:t>
        <a:bodyPr/>
        <a:lstStyle/>
        <a:p>
          <a:endParaRPr lang="en-US"/>
        </a:p>
      </dgm:t>
    </dgm:pt>
    <dgm:pt modelId="{BFF23C23-1442-4714-A25B-68B5B454D3D9}" type="sibTrans" cxnId="{7D310902-F1C9-4FE5-B3B8-2436B66EED42}">
      <dgm:prSet/>
      <dgm:spPr/>
      <dgm:t>
        <a:bodyPr/>
        <a:lstStyle/>
        <a:p>
          <a:endParaRPr lang="en-US"/>
        </a:p>
      </dgm:t>
    </dgm:pt>
    <dgm:pt modelId="{D36B45DF-1731-4AC9-AA9D-8ECCC69B16A4}">
      <dgm:prSet/>
      <dgm:spPr/>
      <dgm:t>
        <a:bodyPr/>
        <a:lstStyle/>
        <a:p>
          <a:r>
            <a:rPr lang="en-US"/>
            <a:t>TFA</a:t>
          </a:r>
        </a:p>
      </dgm:t>
    </dgm:pt>
    <dgm:pt modelId="{CEE9BA44-F3A9-4153-AB58-DDEF87BB988E}" type="parTrans" cxnId="{129C652E-8268-47EF-8B00-0AF065977ADF}">
      <dgm:prSet/>
      <dgm:spPr/>
      <dgm:t>
        <a:bodyPr/>
        <a:lstStyle/>
        <a:p>
          <a:endParaRPr lang="en-US"/>
        </a:p>
      </dgm:t>
    </dgm:pt>
    <dgm:pt modelId="{8A799DE1-C4AE-4616-925D-7BEFBEA27562}" type="sibTrans" cxnId="{129C652E-8268-47EF-8B00-0AF065977ADF}">
      <dgm:prSet/>
      <dgm:spPr/>
      <dgm:t>
        <a:bodyPr/>
        <a:lstStyle/>
        <a:p>
          <a:endParaRPr lang="en-US"/>
        </a:p>
      </dgm:t>
    </dgm:pt>
    <dgm:pt modelId="{E3D38A09-0E46-4DFF-8BE9-ACD771D2AB5C}">
      <dgm:prSet/>
      <dgm:spPr/>
      <dgm:t>
        <a:bodyPr/>
        <a:lstStyle/>
        <a:p>
          <a:r>
            <a:rPr lang="en-US"/>
            <a:t>ABCTE</a:t>
          </a:r>
        </a:p>
      </dgm:t>
    </dgm:pt>
    <dgm:pt modelId="{AE4C8EDF-A57F-40FC-BF68-CAA2392BD49B}" type="parTrans" cxnId="{8F08447D-867F-4EBC-BAC6-74C828E511A5}">
      <dgm:prSet/>
      <dgm:spPr/>
      <dgm:t>
        <a:bodyPr/>
        <a:lstStyle/>
        <a:p>
          <a:endParaRPr lang="en-US"/>
        </a:p>
      </dgm:t>
    </dgm:pt>
    <dgm:pt modelId="{F74CCD39-EEF1-4612-BD92-AFF47C6AC9EF}" type="sibTrans" cxnId="{8F08447D-867F-4EBC-BAC6-74C828E511A5}">
      <dgm:prSet/>
      <dgm:spPr/>
      <dgm:t>
        <a:bodyPr/>
        <a:lstStyle/>
        <a:p>
          <a:endParaRPr lang="en-US"/>
        </a:p>
      </dgm:t>
    </dgm:pt>
    <dgm:pt modelId="{FE8BFB5E-0EAA-4BF2-8B03-52AAA25B5107}">
      <dgm:prSet/>
      <dgm:spPr/>
      <dgm:t>
        <a:bodyPr/>
        <a:lstStyle/>
        <a:p>
          <a:pPr>
            <a:spcAft>
              <a:spcPts val="0"/>
            </a:spcAft>
          </a:pPr>
          <a:r>
            <a:rPr lang="en-US" dirty="0"/>
            <a:t>PPTL</a:t>
          </a:r>
        </a:p>
        <a:p>
          <a:pPr>
            <a:spcAft>
              <a:spcPts val="0"/>
            </a:spcAft>
          </a:pPr>
          <a:r>
            <a:rPr lang="en-US" dirty="0"/>
            <a:t>(post-</a:t>
          </a:r>
          <a:r>
            <a:rPr lang="en-US" dirty="0" err="1"/>
            <a:t>bacc</a:t>
          </a:r>
          <a:r>
            <a:rPr lang="en-US" dirty="0"/>
            <a:t>)</a:t>
          </a:r>
        </a:p>
      </dgm:t>
    </dgm:pt>
    <dgm:pt modelId="{08EEE57B-435B-46AE-AE27-11A9072C24A3}" type="parTrans" cxnId="{C19E6F6B-EAC1-4D22-985F-8F6AD3B58372}">
      <dgm:prSet/>
      <dgm:spPr/>
      <dgm:t>
        <a:bodyPr/>
        <a:lstStyle/>
        <a:p>
          <a:endParaRPr lang="en-US"/>
        </a:p>
      </dgm:t>
    </dgm:pt>
    <dgm:pt modelId="{BDB2A0C8-86EF-4769-A657-019791CEFB18}" type="sibTrans" cxnId="{C19E6F6B-EAC1-4D22-985F-8F6AD3B58372}">
      <dgm:prSet/>
      <dgm:spPr/>
      <dgm:t>
        <a:bodyPr/>
        <a:lstStyle/>
        <a:p>
          <a:endParaRPr lang="en-US"/>
        </a:p>
      </dgm:t>
    </dgm:pt>
    <dgm:pt modelId="{DD19B50D-5ABB-48B3-95FE-7AAFCD939D18}">
      <dgm:prSet/>
      <dgm:spPr/>
      <dgm:t>
        <a:bodyPr/>
        <a:lstStyle/>
        <a:p>
          <a:r>
            <a:rPr lang="en-US" dirty="0"/>
            <a:t>Reciprocity</a:t>
          </a:r>
        </a:p>
      </dgm:t>
    </dgm:pt>
    <dgm:pt modelId="{313791A0-33F9-4596-8528-D278E19C8088}" type="parTrans" cxnId="{7704B00F-F77E-4ACE-8A1E-0984BE0E9445}">
      <dgm:prSet/>
      <dgm:spPr/>
      <dgm:t>
        <a:bodyPr/>
        <a:lstStyle/>
        <a:p>
          <a:endParaRPr lang="en-US"/>
        </a:p>
      </dgm:t>
    </dgm:pt>
    <dgm:pt modelId="{6019F46F-E379-4EFC-8AB4-B31DCDA43F53}" type="sibTrans" cxnId="{7704B00F-F77E-4ACE-8A1E-0984BE0E9445}">
      <dgm:prSet/>
      <dgm:spPr/>
      <dgm:t>
        <a:bodyPr/>
        <a:lstStyle/>
        <a:p>
          <a:endParaRPr lang="en-US"/>
        </a:p>
      </dgm:t>
    </dgm:pt>
    <dgm:pt modelId="{ED288592-E58D-4B17-88D6-0F5A8C182166}">
      <dgm:prSet/>
      <dgm:spPr/>
      <dgm:t>
        <a:bodyPr/>
        <a:lstStyle/>
        <a:p>
          <a:r>
            <a:rPr lang="en-US" b="1" dirty="0">
              <a:solidFill>
                <a:srgbClr val="000000"/>
              </a:solidFill>
            </a:rPr>
            <a:t>Test out for Adding </a:t>
          </a:r>
          <a:r>
            <a:rPr lang="en-US" b="1" dirty="0" smtClean="0">
              <a:solidFill>
                <a:srgbClr val="000000"/>
              </a:solidFill>
            </a:rPr>
            <a:t>Areas with other requirements + mentoring</a:t>
          </a:r>
          <a:endParaRPr lang="en-US" b="1" dirty="0">
            <a:solidFill>
              <a:srgbClr val="000000"/>
            </a:solidFill>
          </a:endParaRPr>
        </a:p>
      </dgm:t>
    </dgm:pt>
    <dgm:pt modelId="{CC9883B4-41DA-4A84-B533-441F6CCCD86E}" type="parTrans" cxnId="{29CEC615-48EB-420C-BD57-693304B68527}">
      <dgm:prSet/>
      <dgm:spPr/>
      <dgm:t>
        <a:bodyPr/>
        <a:lstStyle/>
        <a:p>
          <a:endParaRPr lang="en-US"/>
        </a:p>
      </dgm:t>
    </dgm:pt>
    <dgm:pt modelId="{B201865B-5FB8-4114-A7FA-77CCD9157DF1}" type="sibTrans" cxnId="{29CEC615-48EB-420C-BD57-693304B68527}">
      <dgm:prSet/>
      <dgm:spPr/>
      <dgm:t>
        <a:bodyPr/>
        <a:lstStyle/>
        <a:p>
          <a:endParaRPr lang="en-US"/>
        </a:p>
      </dgm:t>
    </dgm:pt>
    <dgm:pt modelId="{E7E91A57-1A1F-204E-9C54-37D6A4B9DD63}">
      <dgm:prSet custT="1"/>
      <dgm:spPr/>
      <dgm:t>
        <a:bodyPr/>
        <a:lstStyle/>
        <a:p>
          <a:r>
            <a:rPr lang="en-US" sz="1200" b="1" dirty="0" smtClean="0">
              <a:solidFill>
                <a:srgbClr val="000000"/>
              </a:solidFill>
            </a:rPr>
            <a:t>*Program of Study Endorsement=12 hours (resource only)</a:t>
          </a:r>
          <a:endParaRPr lang="en-US" sz="1200" b="1" dirty="0">
            <a:solidFill>
              <a:srgbClr val="000000"/>
            </a:solidFill>
          </a:endParaRPr>
        </a:p>
      </dgm:t>
    </dgm:pt>
    <dgm:pt modelId="{00DC3DDB-FC09-3B4F-98D3-A33AD20F3358}" type="parTrans" cxnId="{83E35AA7-6D25-844C-9085-3F97EFAF8795}">
      <dgm:prSet/>
      <dgm:spPr/>
      <dgm:t>
        <a:bodyPr/>
        <a:lstStyle/>
        <a:p>
          <a:endParaRPr lang="en-US"/>
        </a:p>
      </dgm:t>
    </dgm:pt>
    <dgm:pt modelId="{3B748D14-D7C8-0C43-8AD6-E7813146B3A7}" type="sibTrans" cxnId="{83E35AA7-6D25-844C-9085-3F97EFAF8795}">
      <dgm:prSet/>
      <dgm:spPr/>
      <dgm:t>
        <a:bodyPr/>
        <a:lstStyle/>
        <a:p>
          <a:endParaRPr lang="en-US"/>
        </a:p>
      </dgm:t>
    </dgm:pt>
    <dgm:pt modelId="{7239A317-594B-4AA5-9D64-DB3EE7DAEAEF}" type="pres">
      <dgm:prSet presAssocID="{974FF7C4-7E8A-4BC7-8032-2B28B2976E6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3092EF1-6FEB-4963-B7A0-985B54D12854}" type="pres">
      <dgm:prSet presAssocID="{3C535A08-131D-4911-894D-3E5BD35D7C66}" presName="hierRoot1" presStyleCnt="0">
        <dgm:presLayoutVars>
          <dgm:hierBranch val="init"/>
        </dgm:presLayoutVars>
      </dgm:prSet>
      <dgm:spPr/>
    </dgm:pt>
    <dgm:pt modelId="{A01C8718-8F1C-4D08-B9E8-22C8654E592D}" type="pres">
      <dgm:prSet presAssocID="{3C535A08-131D-4911-894D-3E5BD35D7C66}" presName="rootComposite1" presStyleCnt="0"/>
      <dgm:spPr/>
    </dgm:pt>
    <dgm:pt modelId="{B0761962-DAFB-42B1-ADBE-A44E1F388465}" type="pres">
      <dgm:prSet presAssocID="{3C535A08-131D-4911-894D-3E5BD35D7C6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F6A7C34-EF56-42B0-B5D8-F9D6931B399E}" type="pres">
      <dgm:prSet presAssocID="{3C535A08-131D-4911-894D-3E5BD35D7C66}" presName="rootConnector1" presStyleLbl="node1" presStyleIdx="0" presStyleCnt="0"/>
      <dgm:spPr/>
      <dgm:t>
        <a:bodyPr/>
        <a:lstStyle/>
        <a:p>
          <a:endParaRPr lang="en-US"/>
        </a:p>
      </dgm:t>
    </dgm:pt>
    <dgm:pt modelId="{71D1EF85-77EF-4827-B8D5-AEBB6B1C9DAE}" type="pres">
      <dgm:prSet presAssocID="{3C535A08-131D-4911-894D-3E5BD35D7C66}" presName="hierChild2" presStyleCnt="0"/>
      <dgm:spPr/>
    </dgm:pt>
    <dgm:pt modelId="{17115F23-8DB4-4595-AB4B-B5E111F496F7}" type="pres">
      <dgm:prSet presAssocID="{B4985CD8-0B45-4522-AD85-16B8BDA22909}" presName="Name37" presStyleLbl="parChTrans1D2" presStyleIdx="0" presStyleCnt="3"/>
      <dgm:spPr/>
      <dgm:t>
        <a:bodyPr/>
        <a:lstStyle/>
        <a:p>
          <a:endParaRPr lang="en-US"/>
        </a:p>
      </dgm:t>
    </dgm:pt>
    <dgm:pt modelId="{AFCA327F-C6E5-4FB7-8554-ED3AAAAABB19}" type="pres">
      <dgm:prSet presAssocID="{F7228C84-78F3-4DFC-B9FE-72BAFC9763A8}" presName="hierRoot2" presStyleCnt="0">
        <dgm:presLayoutVars>
          <dgm:hierBranch val="init"/>
        </dgm:presLayoutVars>
      </dgm:prSet>
      <dgm:spPr/>
    </dgm:pt>
    <dgm:pt modelId="{50E69C7B-B172-40C7-B103-D94ABB7E12E9}" type="pres">
      <dgm:prSet presAssocID="{F7228C84-78F3-4DFC-B9FE-72BAFC9763A8}" presName="rootComposite" presStyleCnt="0"/>
      <dgm:spPr/>
    </dgm:pt>
    <dgm:pt modelId="{4061CE9E-793E-4D2C-83E4-D468E8D80181}" type="pres">
      <dgm:prSet presAssocID="{F7228C84-78F3-4DFC-B9FE-72BAFC9763A8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E41197-349A-4E87-868D-8D3913840397}" type="pres">
      <dgm:prSet presAssocID="{F7228C84-78F3-4DFC-B9FE-72BAFC9763A8}" presName="rootConnector" presStyleLbl="node2" presStyleIdx="0" presStyleCnt="3"/>
      <dgm:spPr/>
      <dgm:t>
        <a:bodyPr/>
        <a:lstStyle/>
        <a:p>
          <a:endParaRPr lang="en-US"/>
        </a:p>
      </dgm:t>
    </dgm:pt>
    <dgm:pt modelId="{A9331768-FA71-4CAF-864A-AAF7C42CD2FF}" type="pres">
      <dgm:prSet presAssocID="{F7228C84-78F3-4DFC-B9FE-72BAFC9763A8}" presName="hierChild4" presStyleCnt="0"/>
      <dgm:spPr/>
    </dgm:pt>
    <dgm:pt modelId="{136F2FD9-72EB-4860-A85A-19BC17512697}" type="pres">
      <dgm:prSet presAssocID="{43B43421-AF0A-4D03-8E0D-D0DFF80CB6FC}" presName="Name37" presStyleLbl="parChTrans1D3" presStyleIdx="0" presStyleCnt="9"/>
      <dgm:spPr/>
      <dgm:t>
        <a:bodyPr/>
        <a:lstStyle/>
        <a:p>
          <a:endParaRPr lang="en-US"/>
        </a:p>
      </dgm:t>
    </dgm:pt>
    <dgm:pt modelId="{50EEA95D-82DF-4F80-A5E1-D0FC346FC674}" type="pres">
      <dgm:prSet presAssocID="{AC77CDEC-6CD8-4C23-86B1-CA727B1D3812}" presName="hierRoot2" presStyleCnt="0">
        <dgm:presLayoutVars>
          <dgm:hierBranch val="init"/>
        </dgm:presLayoutVars>
      </dgm:prSet>
      <dgm:spPr/>
    </dgm:pt>
    <dgm:pt modelId="{2A8124E8-3D6D-4ECC-8C7A-955AB8EBC77F}" type="pres">
      <dgm:prSet presAssocID="{AC77CDEC-6CD8-4C23-86B1-CA727B1D3812}" presName="rootComposite" presStyleCnt="0"/>
      <dgm:spPr/>
    </dgm:pt>
    <dgm:pt modelId="{3F3C5B10-0074-4FCB-B691-07EA465E3C7A}" type="pres">
      <dgm:prSet presAssocID="{AC77CDEC-6CD8-4C23-86B1-CA727B1D3812}" presName="rootText" presStyleLbl="node3" presStyleIdx="0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27F013D-1095-4D7C-A62C-85517312D4F2}" type="pres">
      <dgm:prSet presAssocID="{AC77CDEC-6CD8-4C23-86B1-CA727B1D3812}" presName="rootConnector" presStyleLbl="node3" presStyleIdx="0" presStyleCnt="9"/>
      <dgm:spPr/>
      <dgm:t>
        <a:bodyPr/>
        <a:lstStyle/>
        <a:p>
          <a:endParaRPr lang="en-US"/>
        </a:p>
      </dgm:t>
    </dgm:pt>
    <dgm:pt modelId="{E0339669-6C2E-4088-BF98-AC3528390769}" type="pres">
      <dgm:prSet presAssocID="{AC77CDEC-6CD8-4C23-86B1-CA727B1D3812}" presName="hierChild4" presStyleCnt="0"/>
      <dgm:spPr/>
    </dgm:pt>
    <dgm:pt modelId="{F51BE941-0770-42E4-99D0-0D0CDC3F4CEC}" type="pres">
      <dgm:prSet presAssocID="{AC77CDEC-6CD8-4C23-86B1-CA727B1D3812}" presName="hierChild5" presStyleCnt="0"/>
      <dgm:spPr/>
    </dgm:pt>
    <dgm:pt modelId="{A2E30A78-7224-4B5C-A6DB-A43109011583}" type="pres">
      <dgm:prSet presAssocID="{8F4D1E46-7A6E-44B4-8B4F-B89799184E87}" presName="Name37" presStyleLbl="parChTrans1D3" presStyleIdx="1" presStyleCnt="9"/>
      <dgm:spPr/>
      <dgm:t>
        <a:bodyPr/>
        <a:lstStyle/>
        <a:p>
          <a:endParaRPr lang="en-US"/>
        </a:p>
      </dgm:t>
    </dgm:pt>
    <dgm:pt modelId="{055D46D2-A9D9-4656-8582-BF037583883E}" type="pres">
      <dgm:prSet presAssocID="{386CCBD0-F17B-4D00-A3CB-A1D1AD771D2E}" presName="hierRoot2" presStyleCnt="0">
        <dgm:presLayoutVars>
          <dgm:hierBranch val="init"/>
        </dgm:presLayoutVars>
      </dgm:prSet>
      <dgm:spPr/>
    </dgm:pt>
    <dgm:pt modelId="{20ACE11A-801B-4A76-913B-8B1AA5FF9823}" type="pres">
      <dgm:prSet presAssocID="{386CCBD0-F17B-4D00-A3CB-A1D1AD771D2E}" presName="rootComposite" presStyleCnt="0"/>
      <dgm:spPr/>
    </dgm:pt>
    <dgm:pt modelId="{139385F1-BA99-4FC1-9D75-AB159F52D346}" type="pres">
      <dgm:prSet presAssocID="{386CCBD0-F17B-4D00-A3CB-A1D1AD771D2E}" presName="rootText" presStyleLbl="node3" presStyleIdx="1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6A392FF-3596-45B1-A161-AAC68634AC88}" type="pres">
      <dgm:prSet presAssocID="{386CCBD0-F17B-4D00-A3CB-A1D1AD771D2E}" presName="rootConnector" presStyleLbl="node3" presStyleIdx="1" presStyleCnt="9"/>
      <dgm:spPr/>
      <dgm:t>
        <a:bodyPr/>
        <a:lstStyle/>
        <a:p>
          <a:endParaRPr lang="en-US"/>
        </a:p>
      </dgm:t>
    </dgm:pt>
    <dgm:pt modelId="{5D37661D-7EAD-4FA7-B538-515E90259812}" type="pres">
      <dgm:prSet presAssocID="{386CCBD0-F17B-4D00-A3CB-A1D1AD771D2E}" presName="hierChild4" presStyleCnt="0"/>
      <dgm:spPr/>
    </dgm:pt>
    <dgm:pt modelId="{197E56CA-6A0F-444E-905B-527AB8A0B3E5}" type="pres">
      <dgm:prSet presAssocID="{386CCBD0-F17B-4D00-A3CB-A1D1AD771D2E}" presName="hierChild5" presStyleCnt="0"/>
      <dgm:spPr/>
    </dgm:pt>
    <dgm:pt modelId="{37C2026B-B7BE-4E9B-AC04-81F93F9CEDD0}" type="pres">
      <dgm:prSet presAssocID="{F7228C84-78F3-4DFC-B9FE-72BAFC9763A8}" presName="hierChild5" presStyleCnt="0"/>
      <dgm:spPr/>
    </dgm:pt>
    <dgm:pt modelId="{8335B339-0BE4-4192-B8F4-2C485260C213}" type="pres">
      <dgm:prSet presAssocID="{3C56F1FF-173F-4BD1-A0BD-E8A0768A84F6}" presName="Name37" presStyleLbl="parChTrans1D2" presStyleIdx="1" presStyleCnt="3"/>
      <dgm:spPr/>
      <dgm:t>
        <a:bodyPr/>
        <a:lstStyle/>
        <a:p>
          <a:endParaRPr lang="en-US"/>
        </a:p>
      </dgm:t>
    </dgm:pt>
    <dgm:pt modelId="{BFC5368D-DF17-40D4-8599-E9A07F928D0D}" type="pres">
      <dgm:prSet presAssocID="{A999E57D-003C-4B2D-9610-C43F85FA4790}" presName="hierRoot2" presStyleCnt="0">
        <dgm:presLayoutVars>
          <dgm:hierBranch val="init"/>
        </dgm:presLayoutVars>
      </dgm:prSet>
      <dgm:spPr/>
    </dgm:pt>
    <dgm:pt modelId="{25D037DE-8528-4FD2-94AA-672AD0A2E5EC}" type="pres">
      <dgm:prSet presAssocID="{A999E57D-003C-4B2D-9610-C43F85FA4790}" presName="rootComposite" presStyleCnt="0"/>
      <dgm:spPr/>
    </dgm:pt>
    <dgm:pt modelId="{C8726532-583F-4FD7-A4FC-280B8E7EF40A}" type="pres">
      <dgm:prSet presAssocID="{A999E57D-003C-4B2D-9610-C43F85FA4790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7BF59DB-699F-4F66-9736-944F69C975DE}" type="pres">
      <dgm:prSet presAssocID="{A999E57D-003C-4B2D-9610-C43F85FA4790}" presName="rootConnector" presStyleLbl="node2" presStyleIdx="1" presStyleCnt="3"/>
      <dgm:spPr/>
      <dgm:t>
        <a:bodyPr/>
        <a:lstStyle/>
        <a:p>
          <a:endParaRPr lang="en-US"/>
        </a:p>
      </dgm:t>
    </dgm:pt>
    <dgm:pt modelId="{C5D4D17A-7CC6-401A-B35E-ABA0939C3616}" type="pres">
      <dgm:prSet presAssocID="{A999E57D-003C-4B2D-9610-C43F85FA4790}" presName="hierChild4" presStyleCnt="0"/>
      <dgm:spPr/>
    </dgm:pt>
    <dgm:pt modelId="{A8E3BDAD-7301-4AF8-BA47-E9D4D2239851}" type="pres">
      <dgm:prSet presAssocID="{180B8BA7-D173-4EE7-9082-03A66D24E455}" presName="Name37" presStyleLbl="parChTrans1D3" presStyleIdx="2" presStyleCnt="9"/>
      <dgm:spPr/>
      <dgm:t>
        <a:bodyPr/>
        <a:lstStyle/>
        <a:p>
          <a:endParaRPr lang="en-US"/>
        </a:p>
      </dgm:t>
    </dgm:pt>
    <dgm:pt modelId="{D671A879-B119-4740-9276-610EE08B2EF4}" type="pres">
      <dgm:prSet presAssocID="{92E1C44C-D7CB-484D-979B-BCA078B1F447}" presName="hierRoot2" presStyleCnt="0">
        <dgm:presLayoutVars>
          <dgm:hierBranch val="init"/>
        </dgm:presLayoutVars>
      </dgm:prSet>
      <dgm:spPr/>
    </dgm:pt>
    <dgm:pt modelId="{D6DC4F34-A9BC-4424-B088-B264227F8256}" type="pres">
      <dgm:prSet presAssocID="{92E1C44C-D7CB-484D-979B-BCA078B1F447}" presName="rootComposite" presStyleCnt="0"/>
      <dgm:spPr/>
    </dgm:pt>
    <dgm:pt modelId="{BFDABE22-1C22-474D-A2E1-6488A01DD6DA}" type="pres">
      <dgm:prSet presAssocID="{92E1C44C-D7CB-484D-979B-BCA078B1F447}" presName="rootText" presStyleLbl="node3" presStyleIdx="2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C8D20AC-A59B-40E6-AC34-0BD4597EB2EE}" type="pres">
      <dgm:prSet presAssocID="{92E1C44C-D7CB-484D-979B-BCA078B1F447}" presName="rootConnector" presStyleLbl="node3" presStyleIdx="2" presStyleCnt="9"/>
      <dgm:spPr/>
      <dgm:t>
        <a:bodyPr/>
        <a:lstStyle/>
        <a:p>
          <a:endParaRPr lang="en-US"/>
        </a:p>
      </dgm:t>
    </dgm:pt>
    <dgm:pt modelId="{4FF4B0AA-65C0-4653-A1C0-E5064BC87DCA}" type="pres">
      <dgm:prSet presAssocID="{92E1C44C-D7CB-484D-979B-BCA078B1F447}" presName="hierChild4" presStyleCnt="0"/>
      <dgm:spPr/>
    </dgm:pt>
    <dgm:pt modelId="{68E019F6-B2F0-4299-9937-5BAA4D074A93}" type="pres">
      <dgm:prSet presAssocID="{92E1C44C-D7CB-484D-979B-BCA078B1F447}" presName="hierChild5" presStyleCnt="0"/>
      <dgm:spPr/>
    </dgm:pt>
    <dgm:pt modelId="{33351F4C-163F-42E1-BD87-7317E3EF23D2}" type="pres">
      <dgm:prSet presAssocID="{F26050D2-47F3-446E-9881-A04E51A56B62}" presName="Name37" presStyleLbl="parChTrans1D3" presStyleIdx="3" presStyleCnt="9"/>
      <dgm:spPr/>
      <dgm:t>
        <a:bodyPr/>
        <a:lstStyle/>
        <a:p>
          <a:endParaRPr lang="en-US"/>
        </a:p>
      </dgm:t>
    </dgm:pt>
    <dgm:pt modelId="{C95EAF95-BE45-4CAD-A924-C45FF88213A5}" type="pres">
      <dgm:prSet presAssocID="{D91C1597-E1E3-44BF-8227-4C9CAB06D268}" presName="hierRoot2" presStyleCnt="0">
        <dgm:presLayoutVars>
          <dgm:hierBranch val="init"/>
        </dgm:presLayoutVars>
      </dgm:prSet>
      <dgm:spPr/>
    </dgm:pt>
    <dgm:pt modelId="{21499E7F-9BEE-4654-9CC3-9AB34A66DFB5}" type="pres">
      <dgm:prSet presAssocID="{D91C1597-E1E3-44BF-8227-4C9CAB06D268}" presName="rootComposite" presStyleCnt="0"/>
      <dgm:spPr/>
    </dgm:pt>
    <dgm:pt modelId="{7BFD5C1F-E4C9-41E3-980E-182B02C52089}" type="pres">
      <dgm:prSet presAssocID="{D91C1597-E1E3-44BF-8227-4C9CAB06D268}" presName="rootText" presStyleLbl="node3" presStyleIdx="3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8AFC2D-C221-470D-BCD2-5F4D3450E61C}" type="pres">
      <dgm:prSet presAssocID="{D91C1597-E1E3-44BF-8227-4C9CAB06D268}" presName="rootConnector" presStyleLbl="node3" presStyleIdx="3" presStyleCnt="9"/>
      <dgm:spPr/>
      <dgm:t>
        <a:bodyPr/>
        <a:lstStyle/>
        <a:p>
          <a:endParaRPr lang="en-US"/>
        </a:p>
      </dgm:t>
    </dgm:pt>
    <dgm:pt modelId="{F0CAA7E7-644A-4A91-93E1-5894B731155A}" type="pres">
      <dgm:prSet presAssocID="{D91C1597-E1E3-44BF-8227-4C9CAB06D268}" presName="hierChild4" presStyleCnt="0"/>
      <dgm:spPr/>
    </dgm:pt>
    <dgm:pt modelId="{0BACD29D-AE5C-475A-97CA-A022A1834E0C}" type="pres">
      <dgm:prSet presAssocID="{D91C1597-E1E3-44BF-8227-4C9CAB06D268}" presName="hierChild5" presStyleCnt="0"/>
      <dgm:spPr/>
    </dgm:pt>
    <dgm:pt modelId="{1881924D-C43A-4C84-9E0D-75CD381B634B}" type="pres">
      <dgm:prSet presAssocID="{D986646D-62FF-40DF-88AA-293180F074B3}" presName="Name37" presStyleLbl="parChTrans1D3" presStyleIdx="4" presStyleCnt="9"/>
      <dgm:spPr/>
      <dgm:t>
        <a:bodyPr/>
        <a:lstStyle/>
        <a:p>
          <a:endParaRPr lang="en-US"/>
        </a:p>
      </dgm:t>
    </dgm:pt>
    <dgm:pt modelId="{B8F03489-C05E-4318-8219-6C54083C8D13}" type="pres">
      <dgm:prSet presAssocID="{BC11AFB6-3E9C-4CD5-9ECA-DE2EC9B35880}" presName="hierRoot2" presStyleCnt="0">
        <dgm:presLayoutVars>
          <dgm:hierBranch val="init"/>
        </dgm:presLayoutVars>
      </dgm:prSet>
      <dgm:spPr/>
    </dgm:pt>
    <dgm:pt modelId="{6BDA77D1-3155-4C59-9E46-298FAC2EC707}" type="pres">
      <dgm:prSet presAssocID="{BC11AFB6-3E9C-4CD5-9ECA-DE2EC9B35880}" presName="rootComposite" presStyleCnt="0"/>
      <dgm:spPr/>
    </dgm:pt>
    <dgm:pt modelId="{34EC2953-EE1B-4991-9447-618FF2F65FAB}" type="pres">
      <dgm:prSet presAssocID="{BC11AFB6-3E9C-4CD5-9ECA-DE2EC9B35880}" presName="rootText" presStyleLbl="node3" presStyleIdx="4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4A5BDBF-D4D7-4739-A557-8991F5D26635}" type="pres">
      <dgm:prSet presAssocID="{BC11AFB6-3E9C-4CD5-9ECA-DE2EC9B35880}" presName="rootConnector" presStyleLbl="node3" presStyleIdx="4" presStyleCnt="9"/>
      <dgm:spPr/>
      <dgm:t>
        <a:bodyPr/>
        <a:lstStyle/>
        <a:p>
          <a:endParaRPr lang="en-US"/>
        </a:p>
      </dgm:t>
    </dgm:pt>
    <dgm:pt modelId="{A6756254-5DAE-41D4-8EAD-981769623897}" type="pres">
      <dgm:prSet presAssocID="{BC11AFB6-3E9C-4CD5-9ECA-DE2EC9B35880}" presName="hierChild4" presStyleCnt="0"/>
      <dgm:spPr/>
    </dgm:pt>
    <dgm:pt modelId="{C043F65E-DCDF-461F-800C-0E44266C144D}" type="pres">
      <dgm:prSet presAssocID="{D54FA339-FFFD-4E44-80A2-E21B9A299D03}" presName="Name37" presStyleLbl="parChTrans1D4" presStyleIdx="0" presStyleCnt="3"/>
      <dgm:spPr/>
      <dgm:t>
        <a:bodyPr/>
        <a:lstStyle/>
        <a:p>
          <a:endParaRPr lang="en-US"/>
        </a:p>
      </dgm:t>
    </dgm:pt>
    <dgm:pt modelId="{4F2B0B63-4B1E-4957-8100-6EE29DAF1398}" type="pres">
      <dgm:prSet presAssocID="{A7D5F31B-5FE1-409F-9D44-25247E9F7FC4}" presName="hierRoot2" presStyleCnt="0">
        <dgm:presLayoutVars>
          <dgm:hierBranch val="init"/>
        </dgm:presLayoutVars>
      </dgm:prSet>
      <dgm:spPr/>
    </dgm:pt>
    <dgm:pt modelId="{157EF13C-D002-45EB-99C0-2F5F327EA670}" type="pres">
      <dgm:prSet presAssocID="{A7D5F31B-5FE1-409F-9D44-25247E9F7FC4}" presName="rootComposite" presStyleCnt="0"/>
      <dgm:spPr/>
    </dgm:pt>
    <dgm:pt modelId="{EDDB17B8-95ED-4DA4-97D1-82D69EC73386}" type="pres">
      <dgm:prSet presAssocID="{A7D5F31B-5FE1-409F-9D44-25247E9F7FC4}" presName="rootText" presStyleLbl="node4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B9E2E28-B2E7-402E-AC63-D0D4C7E8C84C}" type="pres">
      <dgm:prSet presAssocID="{A7D5F31B-5FE1-409F-9D44-25247E9F7FC4}" presName="rootConnector" presStyleLbl="node4" presStyleIdx="0" presStyleCnt="3"/>
      <dgm:spPr/>
      <dgm:t>
        <a:bodyPr/>
        <a:lstStyle/>
        <a:p>
          <a:endParaRPr lang="en-US"/>
        </a:p>
      </dgm:t>
    </dgm:pt>
    <dgm:pt modelId="{B3C81C17-75E1-451E-B896-2EB5FE3F0798}" type="pres">
      <dgm:prSet presAssocID="{A7D5F31B-5FE1-409F-9D44-25247E9F7FC4}" presName="hierChild4" presStyleCnt="0"/>
      <dgm:spPr/>
    </dgm:pt>
    <dgm:pt modelId="{FC3CCBEC-ACF9-4F1C-BD6A-46AF39FDB32C}" type="pres">
      <dgm:prSet presAssocID="{A7D5F31B-5FE1-409F-9D44-25247E9F7FC4}" presName="hierChild5" presStyleCnt="0"/>
      <dgm:spPr/>
    </dgm:pt>
    <dgm:pt modelId="{551504DD-AE57-44DD-AFBC-C24B4528FD8F}" type="pres">
      <dgm:prSet presAssocID="{CEE9BA44-F3A9-4153-AB58-DDEF87BB988E}" presName="Name37" presStyleLbl="parChTrans1D4" presStyleIdx="1" presStyleCnt="3"/>
      <dgm:spPr/>
      <dgm:t>
        <a:bodyPr/>
        <a:lstStyle/>
        <a:p>
          <a:endParaRPr lang="en-US"/>
        </a:p>
      </dgm:t>
    </dgm:pt>
    <dgm:pt modelId="{326F664B-E50A-4F80-8B00-4B3452F67470}" type="pres">
      <dgm:prSet presAssocID="{D36B45DF-1731-4AC9-AA9D-8ECCC69B16A4}" presName="hierRoot2" presStyleCnt="0">
        <dgm:presLayoutVars>
          <dgm:hierBranch val="init"/>
        </dgm:presLayoutVars>
      </dgm:prSet>
      <dgm:spPr/>
    </dgm:pt>
    <dgm:pt modelId="{551918C9-821C-4BAD-8E14-B74F1D50313D}" type="pres">
      <dgm:prSet presAssocID="{D36B45DF-1731-4AC9-AA9D-8ECCC69B16A4}" presName="rootComposite" presStyleCnt="0"/>
      <dgm:spPr/>
    </dgm:pt>
    <dgm:pt modelId="{7E634F78-47EB-49B4-98E4-8C2E3145290A}" type="pres">
      <dgm:prSet presAssocID="{D36B45DF-1731-4AC9-AA9D-8ECCC69B16A4}" presName="rootText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C9BFB3-7417-42B6-B604-B97830DD1DA0}" type="pres">
      <dgm:prSet presAssocID="{D36B45DF-1731-4AC9-AA9D-8ECCC69B16A4}" presName="rootConnector" presStyleLbl="node4" presStyleIdx="1" presStyleCnt="3"/>
      <dgm:spPr/>
      <dgm:t>
        <a:bodyPr/>
        <a:lstStyle/>
        <a:p>
          <a:endParaRPr lang="en-US"/>
        </a:p>
      </dgm:t>
    </dgm:pt>
    <dgm:pt modelId="{9796E336-148C-420A-9FDB-C24472052281}" type="pres">
      <dgm:prSet presAssocID="{D36B45DF-1731-4AC9-AA9D-8ECCC69B16A4}" presName="hierChild4" presStyleCnt="0"/>
      <dgm:spPr/>
    </dgm:pt>
    <dgm:pt modelId="{478B4CBA-0F26-480D-874B-B38EBB0D56B1}" type="pres">
      <dgm:prSet presAssocID="{D36B45DF-1731-4AC9-AA9D-8ECCC69B16A4}" presName="hierChild5" presStyleCnt="0"/>
      <dgm:spPr/>
    </dgm:pt>
    <dgm:pt modelId="{0CEB0DA4-E49C-49F2-9C73-475DCF74A185}" type="pres">
      <dgm:prSet presAssocID="{AE4C8EDF-A57F-40FC-BF68-CAA2392BD49B}" presName="Name37" presStyleLbl="parChTrans1D4" presStyleIdx="2" presStyleCnt="3"/>
      <dgm:spPr/>
      <dgm:t>
        <a:bodyPr/>
        <a:lstStyle/>
        <a:p>
          <a:endParaRPr lang="en-US"/>
        </a:p>
      </dgm:t>
    </dgm:pt>
    <dgm:pt modelId="{E88AFE0F-4E91-4F32-83F6-20E0313A0749}" type="pres">
      <dgm:prSet presAssocID="{E3D38A09-0E46-4DFF-8BE9-ACD771D2AB5C}" presName="hierRoot2" presStyleCnt="0">
        <dgm:presLayoutVars>
          <dgm:hierBranch val="init"/>
        </dgm:presLayoutVars>
      </dgm:prSet>
      <dgm:spPr/>
    </dgm:pt>
    <dgm:pt modelId="{2C751713-4ED8-4623-8B84-9E0497D03BE5}" type="pres">
      <dgm:prSet presAssocID="{E3D38A09-0E46-4DFF-8BE9-ACD771D2AB5C}" presName="rootComposite" presStyleCnt="0"/>
      <dgm:spPr/>
    </dgm:pt>
    <dgm:pt modelId="{F7BACB96-1ACA-4299-9FD9-1FF6B61F3938}" type="pres">
      <dgm:prSet presAssocID="{E3D38A09-0E46-4DFF-8BE9-ACD771D2AB5C}" presName="rootText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1540164-1625-4B5A-89E2-1F1559975A67}" type="pres">
      <dgm:prSet presAssocID="{E3D38A09-0E46-4DFF-8BE9-ACD771D2AB5C}" presName="rootConnector" presStyleLbl="node4" presStyleIdx="2" presStyleCnt="3"/>
      <dgm:spPr/>
      <dgm:t>
        <a:bodyPr/>
        <a:lstStyle/>
        <a:p>
          <a:endParaRPr lang="en-US"/>
        </a:p>
      </dgm:t>
    </dgm:pt>
    <dgm:pt modelId="{5B4DE445-AA7B-46BE-B7AF-5BB6D03E6979}" type="pres">
      <dgm:prSet presAssocID="{E3D38A09-0E46-4DFF-8BE9-ACD771D2AB5C}" presName="hierChild4" presStyleCnt="0"/>
      <dgm:spPr/>
    </dgm:pt>
    <dgm:pt modelId="{8353828F-F3D5-470B-A962-A2BCAD37FA52}" type="pres">
      <dgm:prSet presAssocID="{E3D38A09-0E46-4DFF-8BE9-ACD771D2AB5C}" presName="hierChild5" presStyleCnt="0"/>
      <dgm:spPr/>
    </dgm:pt>
    <dgm:pt modelId="{6D5478EB-A2E3-415F-96CE-C9F884AEC2D9}" type="pres">
      <dgm:prSet presAssocID="{BC11AFB6-3E9C-4CD5-9ECA-DE2EC9B35880}" presName="hierChild5" presStyleCnt="0"/>
      <dgm:spPr/>
    </dgm:pt>
    <dgm:pt modelId="{C8D5EF4A-49C0-4182-92F4-38A720042373}" type="pres">
      <dgm:prSet presAssocID="{A999E57D-003C-4B2D-9610-C43F85FA4790}" presName="hierChild5" presStyleCnt="0"/>
      <dgm:spPr/>
    </dgm:pt>
    <dgm:pt modelId="{CAF86B23-BFBE-45E6-9B7C-0F84F47AAF3E}" type="pres">
      <dgm:prSet presAssocID="{9F72AEB6-D097-4718-8376-CBF829D9C1F6}" presName="Name37" presStyleLbl="parChTrans1D2" presStyleIdx="2" presStyleCnt="3"/>
      <dgm:spPr/>
      <dgm:t>
        <a:bodyPr/>
        <a:lstStyle/>
        <a:p>
          <a:endParaRPr lang="en-US"/>
        </a:p>
      </dgm:t>
    </dgm:pt>
    <dgm:pt modelId="{B0AABFA2-E6B8-44EF-A067-47CF4ED98B25}" type="pres">
      <dgm:prSet presAssocID="{9C463A7F-F950-4ED7-B49B-B2508D4C69C1}" presName="hierRoot2" presStyleCnt="0">
        <dgm:presLayoutVars>
          <dgm:hierBranch val="init"/>
        </dgm:presLayoutVars>
      </dgm:prSet>
      <dgm:spPr/>
    </dgm:pt>
    <dgm:pt modelId="{F97940A9-0F23-4295-8409-0B9A02464B6D}" type="pres">
      <dgm:prSet presAssocID="{9C463A7F-F950-4ED7-B49B-B2508D4C69C1}" presName="rootComposite" presStyleCnt="0"/>
      <dgm:spPr/>
    </dgm:pt>
    <dgm:pt modelId="{4D4DE563-EBDC-47FC-AC37-C7621F511BF3}" type="pres">
      <dgm:prSet presAssocID="{9C463A7F-F950-4ED7-B49B-B2508D4C69C1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125DD6F-2683-41D1-8C29-62DBBC3A8933}" type="pres">
      <dgm:prSet presAssocID="{9C463A7F-F950-4ED7-B49B-B2508D4C69C1}" presName="rootConnector" presStyleLbl="node2" presStyleIdx="2" presStyleCnt="3"/>
      <dgm:spPr/>
      <dgm:t>
        <a:bodyPr/>
        <a:lstStyle/>
        <a:p>
          <a:endParaRPr lang="en-US"/>
        </a:p>
      </dgm:t>
    </dgm:pt>
    <dgm:pt modelId="{7C531646-FA3A-4376-A62B-774CEC17A812}" type="pres">
      <dgm:prSet presAssocID="{9C463A7F-F950-4ED7-B49B-B2508D4C69C1}" presName="hierChild4" presStyleCnt="0"/>
      <dgm:spPr/>
    </dgm:pt>
    <dgm:pt modelId="{AF4CC754-5EB7-4CB0-A20A-37E189BE470C}" type="pres">
      <dgm:prSet presAssocID="{08EEE57B-435B-46AE-AE27-11A9072C24A3}" presName="Name37" presStyleLbl="parChTrans1D3" presStyleIdx="5" presStyleCnt="9"/>
      <dgm:spPr/>
      <dgm:t>
        <a:bodyPr/>
        <a:lstStyle/>
        <a:p>
          <a:endParaRPr lang="en-US"/>
        </a:p>
      </dgm:t>
    </dgm:pt>
    <dgm:pt modelId="{14E3C95E-0EBC-4D3C-8463-212CB72183F0}" type="pres">
      <dgm:prSet presAssocID="{FE8BFB5E-0EAA-4BF2-8B03-52AAA25B5107}" presName="hierRoot2" presStyleCnt="0">
        <dgm:presLayoutVars>
          <dgm:hierBranch val="init"/>
        </dgm:presLayoutVars>
      </dgm:prSet>
      <dgm:spPr/>
    </dgm:pt>
    <dgm:pt modelId="{B47A30DB-1D68-4A6F-8A65-923B211243ED}" type="pres">
      <dgm:prSet presAssocID="{FE8BFB5E-0EAA-4BF2-8B03-52AAA25B5107}" presName="rootComposite" presStyleCnt="0"/>
      <dgm:spPr/>
    </dgm:pt>
    <dgm:pt modelId="{B5A87945-FBA4-40F1-99B1-AD4454FDF9FC}" type="pres">
      <dgm:prSet presAssocID="{FE8BFB5E-0EAA-4BF2-8B03-52AAA25B5107}" presName="rootText" presStyleLbl="node3" presStyleIdx="5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46418C9-8FBE-4918-AA99-AF660E3B966D}" type="pres">
      <dgm:prSet presAssocID="{FE8BFB5E-0EAA-4BF2-8B03-52AAA25B5107}" presName="rootConnector" presStyleLbl="node3" presStyleIdx="5" presStyleCnt="9"/>
      <dgm:spPr/>
      <dgm:t>
        <a:bodyPr/>
        <a:lstStyle/>
        <a:p>
          <a:endParaRPr lang="en-US"/>
        </a:p>
      </dgm:t>
    </dgm:pt>
    <dgm:pt modelId="{9B39F724-62AB-44F5-86CD-2E33BA848DFE}" type="pres">
      <dgm:prSet presAssocID="{FE8BFB5E-0EAA-4BF2-8B03-52AAA25B5107}" presName="hierChild4" presStyleCnt="0"/>
      <dgm:spPr/>
    </dgm:pt>
    <dgm:pt modelId="{4266256C-80E7-42AF-8E7D-15D01FFCB6B3}" type="pres">
      <dgm:prSet presAssocID="{FE8BFB5E-0EAA-4BF2-8B03-52AAA25B5107}" presName="hierChild5" presStyleCnt="0"/>
      <dgm:spPr/>
    </dgm:pt>
    <dgm:pt modelId="{AEDB0B0E-769F-4845-A797-6AF19DE321F3}" type="pres">
      <dgm:prSet presAssocID="{313791A0-33F9-4596-8528-D278E19C8088}" presName="Name37" presStyleLbl="parChTrans1D3" presStyleIdx="6" presStyleCnt="9"/>
      <dgm:spPr/>
      <dgm:t>
        <a:bodyPr/>
        <a:lstStyle/>
        <a:p>
          <a:endParaRPr lang="en-US"/>
        </a:p>
      </dgm:t>
    </dgm:pt>
    <dgm:pt modelId="{F400FF99-9217-4BF3-B537-C207BA7A7DDE}" type="pres">
      <dgm:prSet presAssocID="{DD19B50D-5ABB-48B3-95FE-7AAFCD939D18}" presName="hierRoot2" presStyleCnt="0">
        <dgm:presLayoutVars>
          <dgm:hierBranch val="init"/>
        </dgm:presLayoutVars>
      </dgm:prSet>
      <dgm:spPr/>
    </dgm:pt>
    <dgm:pt modelId="{E0752EEE-F111-43AE-BA70-F9731CD99F6D}" type="pres">
      <dgm:prSet presAssocID="{DD19B50D-5ABB-48B3-95FE-7AAFCD939D18}" presName="rootComposite" presStyleCnt="0"/>
      <dgm:spPr/>
    </dgm:pt>
    <dgm:pt modelId="{B03EB839-9961-4E8C-8DE5-F579199DDD34}" type="pres">
      <dgm:prSet presAssocID="{DD19B50D-5ABB-48B3-95FE-7AAFCD939D18}" presName="rootText" presStyleLbl="node3" presStyleIdx="6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26F548-608F-43CC-A753-DD7D446719A5}" type="pres">
      <dgm:prSet presAssocID="{DD19B50D-5ABB-48B3-95FE-7AAFCD939D18}" presName="rootConnector" presStyleLbl="node3" presStyleIdx="6" presStyleCnt="9"/>
      <dgm:spPr/>
      <dgm:t>
        <a:bodyPr/>
        <a:lstStyle/>
        <a:p>
          <a:endParaRPr lang="en-US"/>
        </a:p>
      </dgm:t>
    </dgm:pt>
    <dgm:pt modelId="{F74EB135-0897-4319-8C9B-5D86C9385DDD}" type="pres">
      <dgm:prSet presAssocID="{DD19B50D-5ABB-48B3-95FE-7AAFCD939D18}" presName="hierChild4" presStyleCnt="0"/>
      <dgm:spPr/>
    </dgm:pt>
    <dgm:pt modelId="{C979C994-26C7-4FD7-A93F-7046C343E27F}" type="pres">
      <dgm:prSet presAssocID="{DD19B50D-5ABB-48B3-95FE-7AAFCD939D18}" presName="hierChild5" presStyleCnt="0"/>
      <dgm:spPr/>
    </dgm:pt>
    <dgm:pt modelId="{A015080A-746D-4C45-AC67-A2676DA46898}" type="pres">
      <dgm:prSet presAssocID="{00DC3DDB-FC09-3B4F-98D3-A33AD20F3358}" presName="Name37" presStyleLbl="parChTrans1D3" presStyleIdx="7" presStyleCnt="9"/>
      <dgm:spPr/>
      <dgm:t>
        <a:bodyPr/>
        <a:lstStyle/>
        <a:p>
          <a:endParaRPr lang="en-US"/>
        </a:p>
      </dgm:t>
    </dgm:pt>
    <dgm:pt modelId="{8699C3CC-81F4-5248-8DC2-8CD5FE05B127}" type="pres">
      <dgm:prSet presAssocID="{E7E91A57-1A1F-204E-9C54-37D6A4B9DD63}" presName="hierRoot2" presStyleCnt="0">
        <dgm:presLayoutVars>
          <dgm:hierBranch val="init"/>
        </dgm:presLayoutVars>
      </dgm:prSet>
      <dgm:spPr/>
    </dgm:pt>
    <dgm:pt modelId="{FD0F31E2-7223-D34E-83F7-CF1CB0088CE9}" type="pres">
      <dgm:prSet presAssocID="{E7E91A57-1A1F-204E-9C54-37D6A4B9DD63}" presName="rootComposite" presStyleCnt="0"/>
      <dgm:spPr/>
    </dgm:pt>
    <dgm:pt modelId="{9BB22FD0-0E0F-F949-BDD1-6D168A2B4DAC}" type="pres">
      <dgm:prSet presAssocID="{E7E91A57-1A1F-204E-9C54-37D6A4B9DD63}" presName="rootText" presStyleLbl="node3" presStyleIdx="7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D8793E5-0A65-4148-B038-1A7D08FDD7B3}" type="pres">
      <dgm:prSet presAssocID="{E7E91A57-1A1F-204E-9C54-37D6A4B9DD63}" presName="rootConnector" presStyleLbl="node3" presStyleIdx="7" presStyleCnt="9"/>
      <dgm:spPr/>
      <dgm:t>
        <a:bodyPr/>
        <a:lstStyle/>
        <a:p>
          <a:endParaRPr lang="en-US"/>
        </a:p>
      </dgm:t>
    </dgm:pt>
    <dgm:pt modelId="{6DF34F9C-1560-D543-8D01-8124AB393DBB}" type="pres">
      <dgm:prSet presAssocID="{E7E91A57-1A1F-204E-9C54-37D6A4B9DD63}" presName="hierChild4" presStyleCnt="0"/>
      <dgm:spPr/>
    </dgm:pt>
    <dgm:pt modelId="{5219D669-ACA9-C643-B0A2-445A903060A2}" type="pres">
      <dgm:prSet presAssocID="{E7E91A57-1A1F-204E-9C54-37D6A4B9DD63}" presName="hierChild5" presStyleCnt="0"/>
      <dgm:spPr/>
    </dgm:pt>
    <dgm:pt modelId="{2DF0E87D-7708-4DBD-BF0B-A2D82F98B25F}" type="pres">
      <dgm:prSet presAssocID="{CC9883B4-41DA-4A84-B533-441F6CCCD86E}" presName="Name37" presStyleLbl="parChTrans1D3" presStyleIdx="8" presStyleCnt="9"/>
      <dgm:spPr/>
      <dgm:t>
        <a:bodyPr/>
        <a:lstStyle/>
        <a:p>
          <a:endParaRPr lang="en-US"/>
        </a:p>
      </dgm:t>
    </dgm:pt>
    <dgm:pt modelId="{B6F7FE4B-0A95-46BF-A6DD-C7D2F714DBDE}" type="pres">
      <dgm:prSet presAssocID="{ED288592-E58D-4B17-88D6-0F5A8C182166}" presName="hierRoot2" presStyleCnt="0">
        <dgm:presLayoutVars>
          <dgm:hierBranch val="init"/>
        </dgm:presLayoutVars>
      </dgm:prSet>
      <dgm:spPr/>
    </dgm:pt>
    <dgm:pt modelId="{56FD24DD-E798-44B5-ADE5-27554BE8DDC5}" type="pres">
      <dgm:prSet presAssocID="{ED288592-E58D-4B17-88D6-0F5A8C182166}" presName="rootComposite" presStyleCnt="0"/>
      <dgm:spPr/>
    </dgm:pt>
    <dgm:pt modelId="{21EA2AFC-05FF-420C-BD13-05DD6D823F7E}" type="pres">
      <dgm:prSet presAssocID="{ED288592-E58D-4B17-88D6-0F5A8C182166}" presName="rootText" presStyleLbl="node3" presStyleIdx="8" presStyleCnt="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DF85EBE-2B75-4BF0-A059-0671321150D0}" type="pres">
      <dgm:prSet presAssocID="{ED288592-E58D-4B17-88D6-0F5A8C182166}" presName="rootConnector" presStyleLbl="node3" presStyleIdx="8" presStyleCnt="9"/>
      <dgm:spPr/>
      <dgm:t>
        <a:bodyPr/>
        <a:lstStyle/>
        <a:p>
          <a:endParaRPr lang="en-US"/>
        </a:p>
      </dgm:t>
    </dgm:pt>
    <dgm:pt modelId="{30E09DB7-10EE-4236-8B3F-90198D6B9F12}" type="pres">
      <dgm:prSet presAssocID="{ED288592-E58D-4B17-88D6-0F5A8C182166}" presName="hierChild4" presStyleCnt="0"/>
      <dgm:spPr/>
    </dgm:pt>
    <dgm:pt modelId="{C85E437C-EED8-4917-B277-48EA3169F910}" type="pres">
      <dgm:prSet presAssocID="{ED288592-E58D-4B17-88D6-0F5A8C182166}" presName="hierChild5" presStyleCnt="0"/>
      <dgm:spPr/>
    </dgm:pt>
    <dgm:pt modelId="{60F5A620-6310-4449-915F-E380E7EBDD6E}" type="pres">
      <dgm:prSet presAssocID="{9C463A7F-F950-4ED7-B49B-B2508D4C69C1}" presName="hierChild5" presStyleCnt="0"/>
      <dgm:spPr/>
    </dgm:pt>
    <dgm:pt modelId="{E0FFC7F8-33FE-4F13-BA94-2979EDB1B231}" type="pres">
      <dgm:prSet presAssocID="{3C535A08-131D-4911-894D-3E5BD35D7C66}" presName="hierChild3" presStyleCnt="0"/>
      <dgm:spPr/>
    </dgm:pt>
  </dgm:ptLst>
  <dgm:cxnLst>
    <dgm:cxn modelId="{6EAF700F-D23C-6648-89A3-BF0E2513FF69}" type="presOf" srcId="{D91C1597-E1E3-44BF-8227-4C9CAB06D268}" destId="{2D8AFC2D-C221-470D-BCD2-5F4D3450E61C}" srcOrd="1" destOrd="0" presId="urn:microsoft.com/office/officeart/2005/8/layout/orgChart1"/>
    <dgm:cxn modelId="{C5D23C85-90D4-8447-A75B-42C3D8F1CA7F}" type="presOf" srcId="{A999E57D-003C-4B2D-9610-C43F85FA4790}" destId="{C8726532-583F-4FD7-A4FC-280B8E7EF40A}" srcOrd="0" destOrd="0" presId="urn:microsoft.com/office/officeart/2005/8/layout/orgChart1"/>
    <dgm:cxn modelId="{A834BF34-903D-4425-9057-7EC945274FAE}" srcId="{A999E57D-003C-4B2D-9610-C43F85FA4790}" destId="{92E1C44C-D7CB-484D-979B-BCA078B1F447}" srcOrd="0" destOrd="0" parTransId="{180B8BA7-D173-4EE7-9082-03A66D24E455}" sibTransId="{3763411D-EBAC-4B76-AF3A-49B1874A3589}"/>
    <dgm:cxn modelId="{B51AC7EF-2C4A-A548-B70E-079904DF0F92}" type="presOf" srcId="{CEE9BA44-F3A9-4153-AB58-DDEF87BB988E}" destId="{551504DD-AE57-44DD-AFBC-C24B4528FD8F}" srcOrd="0" destOrd="0" presId="urn:microsoft.com/office/officeart/2005/8/layout/orgChart1"/>
    <dgm:cxn modelId="{FB2CFBB3-E751-FD4A-9106-2A45B6EEE584}" type="presOf" srcId="{D54FA339-FFFD-4E44-80A2-E21B9A299D03}" destId="{C043F65E-DCDF-461F-800C-0E44266C144D}" srcOrd="0" destOrd="0" presId="urn:microsoft.com/office/officeart/2005/8/layout/orgChart1"/>
    <dgm:cxn modelId="{90DE60B7-8910-2145-B438-AADF78951F2B}" type="presOf" srcId="{E3D38A09-0E46-4DFF-8BE9-ACD771D2AB5C}" destId="{21540164-1625-4B5A-89E2-1F1559975A67}" srcOrd="1" destOrd="0" presId="urn:microsoft.com/office/officeart/2005/8/layout/orgChart1"/>
    <dgm:cxn modelId="{DD29EED9-C524-49BC-AE04-48374410E6D8}" srcId="{A999E57D-003C-4B2D-9610-C43F85FA4790}" destId="{D91C1597-E1E3-44BF-8227-4C9CAB06D268}" srcOrd="1" destOrd="0" parTransId="{F26050D2-47F3-446E-9881-A04E51A56B62}" sibTransId="{4FE6D740-A238-4C3D-93B9-BD6DC16C8A18}"/>
    <dgm:cxn modelId="{580E9C39-D473-EE48-B8B4-6E655F679FF6}" type="presOf" srcId="{313791A0-33F9-4596-8528-D278E19C8088}" destId="{AEDB0B0E-769F-4845-A797-6AF19DE321F3}" srcOrd="0" destOrd="0" presId="urn:microsoft.com/office/officeart/2005/8/layout/orgChart1"/>
    <dgm:cxn modelId="{18386966-2218-4031-AB6D-ACF06877E041}" srcId="{F7228C84-78F3-4DFC-B9FE-72BAFC9763A8}" destId="{AC77CDEC-6CD8-4C23-86B1-CA727B1D3812}" srcOrd="0" destOrd="0" parTransId="{43B43421-AF0A-4D03-8E0D-D0DFF80CB6FC}" sibTransId="{32B9B6C0-04BD-4399-A741-68CDDACD28BD}"/>
    <dgm:cxn modelId="{138961C0-EA9A-EB49-9814-0426A653BDA4}" type="presOf" srcId="{D91C1597-E1E3-44BF-8227-4C9CAB06D268}" destId="{7BFD5C1F-E4C9-41E3-980E-182B02C52089}" srcOrd="0" destOrd="0" presId="urn:microsoft.com/office/officeart/2005/8/layout/orgChart1"/>
    <dgm:cxn modelId="{73B69F43-DA6A-704D-9575-0227BE160616}" type="presOf" srcId="{974FF7C4-7E8A-4BC7-8032-2B28B2976E6D}" destId="{7239A317-594B-4AA5-9D64-DB3EE7DAEAEF}" srcOrd="0" destOrd="0" presId="urn:microsoft.com/office/officeart/2005/8/layout/orgChart1"/>
    <dgm:cxn modelId="{B97E9207-53C3-CC40-9A54-3B03CBD08322}" type="presOf" srcId="{9C463A7F-F950-4ED7-B49B-B2508D4C69C1}" destId="{4D4DE563-EBDC-47FC-AC37-C7621F511BF3}" srcOrd="0" destOrd="0" presId="urn:microsoft.com/office/officeart/2005/8/layout/orgChart1"/>
    <dgm:cxn modelId="{EB489F2C-2E79-42DB-8184-CE952F118811}" srcId="{3C535A08-131D-4911-894D-3E5BD35D7C66}" destId="{A999E57D-003C-4B2D-9610-C43F85FA4790}" srcOrd="1" destOrd="0" parTransId="{3C56F1FF-173F-4BD1-A0BD-E8A0768A84F6}" sibTransId="{3D7F0443-CABC-44AA-911F-F50B6BE05529}"/>
    <dgm:cxn modelId="{8C648235-8DB6-D34A-83C4-EBA0AE142208}" type="presOf" srcId="{ED288592-E58D-4B17-88D6-0F5A8C182166}" destId="{21EA2AFC-05FF-420C-BD13-05DD6D823F7E}" srcOrd="0" destOrd="0" presId="urn:microsoft.com/office/officeart/2005/8/layout/orgChart1"/>
    <dgm:cxn modelId="{D4B6EF9D-C3B3-F345-9056-2D6CE73BFF78}" type="presOf" srcId="{E3D38A09-0E46-4DFF-8BE9-ACD771D2AB5C}" destId="{F7BACB96-1ACA-4299-9FD9-1FF6B61F3938}" srcOrd="0" destOrd="0" presId="urn:microsoft.com/office/officeart/2005/8/layout/orgChart1"/>
    <dgm:cxn modelId="{0CF723DB-0FA7-FE43-AF3A-3B331314062F}" type="presOf" srcId="{E7E91A57-1A1F-204E-9C54-37D6A4B9DD63}" destId="{9D8793E5-0A65-4148-B038-1A7D08FDD7B3}" srcOrd="1" destOrd="0" presId="urn:microsoft.com/office/officeart/2005/8/layout/orgChart1"/>
    <dgm:cxn modelId="{E3AC111F-44A3-F645-A3FD-6F454CACBDF5}" type="presOf" srcId="{3C535A08-131D-4911-894D-3E5BD35D7C66}" destId="{B0761962-DAFB-42B1-ADBE-A44E1F388465}" srcOrd="0" destOrd="0" presId="urn:microsoft.com/office/officeart/2005/8/layout/orgChart1"/>
    <dgm:cxn modelId="{C9DF0855-B15F-044C-B754-E26C3B8B8B5E}" type="presOf" srcId="{DD19B50D-5ABB-48B3-95FE-7AAFCD939D18}" destId="{B03EB839-9961-4E8C-8DE5-F579199DDD34}" srcOrd="0" destOrd="0" presId="urn:microsoft.com/office/officeart/2005/8/layout/orgChart1"/>
    <dgm:cxn modelId="{311F7E9E-9729-364E-80C4-286C00C18A54}" type="presOf" srcId="{92E1C44C-D7CB-484D-979B-BCA078B1F447}" destId="{4C8D20AC-A59B-40E6-AC34-0BD4597EB2EE}" srcOrd="1" destOrd="0" presId="urn:microsoft.com/office/officeart/2005/8/layout/orgChart1"/>
    <dgm:cxn modelId="{39C2BFC4-43EA-FB46-AB8B-F1FCD18A247D}" type="presOf" srcId="{FE8BFB5E-0EAA-4BF2-8B03-52AAA25B5107}" destId="{B5A87945-FBA4-40F1-99B1-AD4454FDF9FC}" srcOrd="0" destOrd="0" presId="urn:microsoft.com/office/officeart/2005/8/layout/orgChart1"/>
    <dgm:cxn modelId="{0C782BEC-8106-9A49-A105-9E1B6B940942}" type="presOf" srcId="{A7D5F31B-5FE1-409F-9D44-25247E9F7FC4}" destId="{EDDB17B8-95ED-4DA4-97D1-82D69EC73386}" srcOrd="0" destOrd="0" presId="urn:microsoft.com/office/officeart/2005/8/layout/orgChart1"/>
    <dgm:cxn modelId="{F5CBEBB4-4495-A547-BAB0-77610595F19F}" type="presOf" srcId="{DD19B50D-5ABB-48B3-95FE-7AAFCD939D18}" destId="{4A26F548-608F-43CC-A753-DD7D446719A5}" srcOrd="1" destOrd="0" presId="urn:microsoft.com/office/officeart/2005/8/layout/orgChart1"/>
    <dgm:cxn modelId="{595DF99D-3988-DE4B-ACC0-08B0A32E4ADA}" type="presOf" srcId="{E7E91A57-1A1F-204E-9C54-37D6A4B9DD63}" destId="{9BB22FD0-0E0F-F949-BDD1-6D168A2B4DAC}" srcOrd="0" destOrd="0" presId="urn:microsoft.com/office/officeart/2005/8/layout/orgChart1"/>
    <dgm:cxn modelId="{AF319C32-B270-4DFC-A707-3D4048C35262}" srcId="{A999E57D-003C-4B2D-9610-C43F85FA4790}" destId="{BC11AFB6-3E9C-4CD5-9ECA-DE2EC9B35880}" srcOrd="2" destOrd="0" parTransId="{D986646D-62FF-40DF-88AA-293180F074B3}" sibTransId="{2C0537B5-7D40-471C-BD2A-4BA389781D03}"/>
    <dgm:cxn modelId="{3A0791B4-F9D8-4A44-8732-2E5B4610469E}" type="presOf" srcId="{BC11AFB6-3E9C-4CD5-9ECA-DE2EC9B35880}" destId="{34EC2953-EE1B-4991-9447-618FF2F65FAB}" srcOrd="0" destOrd="0" presId="urn:microsoft.com/office/officeart/2005/8/layout/orgChart1"/>
    <dgm:cxn modelId="{E580CDDF-0D9C-A340-A0C0-2F6A516827AF}" type="presOf" srcId="{AE4C8EDF-A57F-40FC-BF68-CAA2392BD49B}" destId="{0CEB0DA4-E49C-49F2-9C73-475DCF74A185}" srcOrd="0" destOrd="0" presId="urn:microsoft.com/office/officeart/2005/8/layout/orgChart1"/>
    <dgm:cxn modelId="{A10D866C-500B-7D4D-A00C-ACB5993FEAB6}" type="presOf" srcId="{43B43421-AF0A-4D03-8E0D-D0DFF80CB6FC}" destId="{136F2FD9-72EB-4860-A85A-19BC17512697}" srcOrd="0" destOrd="0" presId="urn:microsoft.com/office/officeart/2005/8/layout/orgChart1"/>
    <dgm:cxn modelId="{7168DD7B-D239-A84F-A088-7D8F291BA216}" type="presOf" srcId="{386CCBD0-F17B-4D00-A3CB-A1D1AD771D2E}" destId="{139385F1-BA99-4FC1-9D75-AB159F52D346}" srcOrd="0" destOrd="0" presId="urn:microsoft.com/office/officeart/2005/8/layout/orgChart1"/>
    <dgm:cxn modelId="{3B59BCCF-85EB-F44D-9C6B-F7A3189DD54D}" type="presOf" srcId="{3C535A08-131D-4911-894D-3E5BD35D7C66}" destId="{3F6A7C34-EF56-42B0-B5D8-F9D6931B399E}" srcOrd="1" destOrd="0" presId="urn:microsoft.com/office/officeart/2005/8/layout/orgChart1"/>
    <dgm:cxn modelId="{7DC81B8E-465C-174E-BCFC-765572AE642D}" type="presOf" srcId="{F7228C84-78F3-4DFC-B9FE-72BAFC9763A8}" destId="{E9E41197-349A-4E87-868D-8D3913840397}" srcOrd="1" destOrd="0" presId="urn:microsoft.com/office/officeart/2005/8/layout/orgChart1"/>
    <dgm:cxn modelId="{9BD830BB-185D-B447-9F42-C1156D98ADC2}" type="presOf" srcId="{D36B45DF-1731-4AC9-AA9D-8ECCC69B16A4}" destId="{7E634F78-47EB-49B4-98E4-8C2E3145290A}" srcOrd="0" destOrd="0" presId="urn:microsoft.com/office/officeart/2005/8/layout/orgChart1"/>
    <dgm:cxn modelId="{C0D1EC80-2FC2-0E49-ADF1-0916990AA555}" type="presOf" srcId="{8F4D1E46-7A6E-44B4-8B4F-B89799184E87}" destId="{A2E30A78-7224-4B5C-A6DB-A43109011583}" srcOrd="0" destOrd="0" presId="urn:microsoft.com/office/officeart/2005/8/layout/orgChart1"/>
    <dgm:cxn modelId="{48244EFB-8C49-A843-B005-3922B09F8CD6}" type="presOf" srcId="{ED288592-E58D-4B17-88D6-0F5A8C182166}" destId="{1DF85EBE-2B75-4BF0-A059-0671321150D0}" srcOrd="1" destOrd="0" presId="urn:microsoft.com/office/officeart/2005/8/layout/orgChart1"/>
    <dgm:cxn modelId="{26BA2087-96D0-D247-A81E-999EE47155CC}" type="presOf" srcId="{180B8BA7-D173-4EE7-9082-03A66D24E455}" destId="{A8E3BDAD-7301-4AF8-BA47-E9D4D2239851}" srcOrd="0" destOrd="0" presId="urn:microsoft.com/office/officeart/2005/8/layout/orgChart1"/>
    <dgm:cxn modelId="{51708034-5348-DE4F-BFDB-65737237A69B}" type="presOf" srcId="{00DC3DDB-FC09-3B4F-98D3-A33AD20F3358}" destId="{A015080A-746D-4C45-AC67-A2676DA46898}" srcOrd="0" destOrd="0" presId="urn:microsoft.com/office/officeart/2005/8/layout/orgChart1"/>
    <dgm:cxn modelId="{D6965768-C9F7-0C42-B280-A14BF0F4852B}" type="presOf" srcId="{A999E57D-003C-4B2D-9610-C43F85FA4790}" destId="{E7BF59DB-699F-4F66-9736-944F69C975DE}" srcOrd="1" destOrd="0" presId="urn:microsoft.com/office/officeart/2005/8/layout/orgChart1"/>
    <dgm:cxn modelId="{8F08447D-867F-4EBC-BAC6-74C828E511A5}" srcId="{BC11AFB6-3E9C-4CD5-9ECA-DE2EC9B35880}" destId="{E3D38A09-0E46-4DFF-8BE9-ACD771D2AB5C}" srcOrd="2" destOrd="0" parTransId="{AE4C8EDF-A57F-40FC-BF68-CAA2392BD49B}" sibTransId="{F74CCD39-EEF1-4612-BD92-AFF47C6AC9EF}"/>
    <dgm:cxn modelId="{E7F60372-65B2-EA4D-99F2-857874B1715D}" type="presOf" srcId="{CC9883B4-41DA-4A84-B533-441F6CCCD86E}" destId="{2DF0E87D-7708-4DBD-BF0B-A2D82F98B25F}" srcOrd="0" destOrd="0" presId="urn:microsoft.com/office/officeart/2005/8/layout/orgChart1"/>
    <dgm:cxn modelId="{0BB889ED-ABBB-7646-8C26-B88929501079}" type="presOf" srcId="{92E1C44C-D7CB-484D-979B-BCA078B1F447}" destId="{BFDABE22-1C22-474D-A2E1-6488A01DD6DA}" srcOrd="0" destOrd="0" presId="urn:microsoft.com/office/officeart/2005/8/layout/orgChart1"/>
    <dgm:cxn modelId="{2EE999F0-0A77-EF4F-BF0C-1DABED289542}" type="presOf" srcId="{D36B45DF-1731-4AC9-AA9D-8ECCC69B16A4}" destId="{F9C9BFB3-7417-42B6-B604-B97830DD1DA0}" srcOrd="1" destOrd="0" presId="urn:microsoft.com/office/officeart/2005/8/layout/orgChart1"/>
    <dgm:cxn modelId="{AE623BA4-1362-2747-A11D-97CD5FBFC4A7}" type="presOf" srcId="{F26050D2-47F3-446E-9881-A04E51A56B62}" destId="{33351F4C-163F-42E1-BD87-7317E3EF23D2}" srcOrd="0" destOrd="0" presId="urn:microsoft.com/office/officeart/2005/8/layout/orgChart1"/>
    <dgm:cxn modelId="{83E35AA7-6D25-844C-9085-3F97EFAF8795}" srcId="{9C463A7F-F950-4ED7-B49B-B2508D4C69C1}" destId="{E7E91A57-1A1F-204E-9C54-37D6A4B9DD63}" srcOrd="2" destOrd="0" parTransId="{00DC3DDB-FC09-3B4F-98D3-A33AD20F3358}" sibTransId="{3B748D14-D7C8-0C43-8AD6-E7813146B3A7}"/>
    <dgm:cxn modelId="{25CDDA8B-2DFC-5940-B166-8A02CB7B220F}" type="presOf" srcId="{A7D5F31B-5FE1-409F-9D44-25247E9F7FC4}" destId="{5B9E2E28-B2E7-402E-AC63-D0D4C7E8C84C}" srcOrd="1" destOrd="0" presId="urn:microsoft.com/office/officeart/2005/8/layout/orgChart1"/>
    <dgm:cxn modelId="{6B504C58-C9E3-C744-ADDF-3230528BA1C4}" type="presOf" srcId="{BC11AFB6-3E9C-4CD5-9ECA-DE2EC9B35880}" destId="{24A5BDBF-D4D7-4739-A557-8991F5D26635}" srcOrd="1" destOrd="0" presId="urn:microsoft.com/office/officeart/2005/8/layout/orgChart1"/>
    <dgm:cxn modelId="{29CEC615-48EB-420C-BD57-693304B68527}" srcId="{9C463A7F-F950-4ED7-B49B-B2508D4C69C1}" destId="{ED288592-E58D-4B17-88D6-0F5A8C182166}" srcOrd="3" destOrd="0" parTransId="{CC9883B4-41DA-4A84-B533-441F6CCCD86E}" sibTransId="{B201865B-5FB8-4114-A7FA-77CCD9157DF1}"/>
    <dgm:cxn modelId="{86296A45-8B47-3F48-BA4D-6FBB938B2A8E}" type="presOf" srcId="{B4985CD8-0B45-4522-AD85-16B8BDA22909}" destId="{17115F23-8DB4-4595-AB4B-B5E111F496F7}" srcOrd="0" destOrd="0" presId="urn:microsoft.com/office/officeart/2005/8/layout/orgChart1"/>
    <dgm:cxn modelId="{EAA7E1FF-F04E-4690-9CE2-B093ECDCF7C6}" srcId="{F7228C84-78F3-4DFC-B9FE-72BAFC9763A8}" destId="{386CCBD0-F17B-4D00-A3CB-A1D1AD771D2E}" srcOrd="1" destOrd="0" parTransId="{8F4D1E46-7A6E-44B4-8B4F-B89799184E87}" sibTransId="{A63136D9-5E77-4D0D-BCDD-CA03884F1F67}"/>
    <dgm:cxn modelId="{375660F5-B881-AE40-9671-32AF81D9E0EA}" type="presOf" srcId="{F7228C84-78F3-4DFC-B9FE-72BAFC9763A8}" destId="{4061CE9E-793E-4D2C-83E4-D468E8D80181}" srcOrd="0" destOrd="0" presId="urn:microsoft.com/office/officeart/2005/8/layout/orgChart1"/>
    <dgm:cxn modelId="{18EBD08C-A4CE-224E-AEFD-16DBA76962F6}" type="presOf" srcId="{386CCBD0-F17B-4D00-A3CB-A1D1AD771D2E}" destId="{46A392FF-3596-45B1-A161-AAC68634AC88}" srcOrd="1" destOrd="0" presId="urn:microsoft.com/office/officeart/2005/8/layout/orgChart1"/>
    <dgm:cxn modelId="{7D310902-F1C9-4FE5-B3B8-2436B66EED42}" srcId="{BC11AFB6-3E9C-4CD5-9ECA-DE2EC9B35880}" destId="{A7D5F31B-5FE1-409F-9D44-25247E9F7FC4}" srcOrd="0" destOrd="0" parTransId="{D54FA339-FFFD-4E44-80A2-E21B9A299D03}" sibTransId="{BFF23C23-1442-4714-A25B-68B5B454D3D9}"/>
    <dgm:cxn modelId="{129C652E-8268-47EF-8B00-0AF065977ADF}" srcId="{BC11AFB6-3E9C-4CD5-9ECA-DE2EC9B35880}" destId="{D36B45DF-1731-4AC9-AA9D-8ECCC69B16A4}" srcOrd="1" destOrd="0" parTransId="{CEE9BA44-F3A9-4153-AB58-DDEF87BB988E}" sibTransId="{8A799DE1-C4AE-4616-925D-7BEFBEA27562}"/>
    <dgm:cxn modelId="{7704B00F-F77E-4ACE-8A1E-0984BE0E9445}" srcId="{9C463A7F-F950-4ED7-B49B-B2508D4C69C1}" destId="{DD19B50D-5ABB-48B3-95FE-7AAFCD939D18}" srcOrd="1" destOrd="0" parTransId="{313791A0-33F9-4596-8528-D278E19C8088}" sibTransId="{6019F46F-E379-4EFC-8AB4-B31DCDA43F53}"/>
    <dgm:cxn modelId="{500FA254-B333-401D-85E3-814ABAD98173}" srcId="{974FF7C4-7E8A-4BC7-8032-2B28B2976E6D}" destId="{3C535A08-131D-4911-894D-3E5BD35D7C66}" srcOrd="0" destOrd="0" parTransId="{23984CA8-6509-4B96-BFD1-1B637146CADE}" sibTransId="{C22C6F60-2CC4-43CB-9E2A-48A55492CD80}"/>
    <dgm:cxn modelId="{9396E262-5AF4-4442-A264-B65CD8AF33D9}" srcId="{3C535A08-131D-4911-894D-3E5BD35D7C66}" destId="{F7228C84-78F3-4DFC-B9FE-72BAFC9763A8}" srcOrd="0" destOrd="0" parTransId="{B4985CD8-0B45-4522-AD85-16B8BDA22909}" sibTransId="{39ED00EE-F2F1-4C9F-8054-4A586509BEE3}"/>
    <dgm:cxn modelId="{14A1877F-A065-E34F-8246-263BD610A974}" type="presOf" srcId="{D986646D-62FF-40DF-88AA-293180F074B3}" destId="{1881924D-C43A-4C84-9E0D-75CD381B634B}" srcOrd="0" destOrd="0" presId="urn:microsoft.com/office/officeart/2005/8/layout/orgChart1"/>
    <dgm:cxn modelId="{D9697834-20A3-2047-AD38-851C75CF21A0}" type="presOf" srcId="{08EEE57B-435B-46AE-AE27-11A9072C24A3}" destId="{AF4CC754-5EB7-4CB0-A20A-37E189BE470C}" srcOrd="0" destOrd="0" presId="urn:microsoft.com/office/officeart/2005/8/layout/orgChart1"/>
    <dgm:cxn modelId="{344C00B1-08C8-B040-BC65-CCC5700136E1}" type="presOf" srcId="{3C56F1FF-173F-4BD1-A0BD-E8A0768A84F6}" destId="{8335B339-0BE4-4192-B8F4-2C485260C213}" srcOrd="0" destOrd="0" presId="urn:microsoft.com/office/officeart/2005/8/layout/orgChart1"/>
    <dgm:cxn modelId="{1D3EAB51-43AC-A241-9530-1A767B06A6EC}" type="presOf" srcId="{AC77CDEC-6CD8-4C23-86B1-CA727B1D3812}" destId="{3F3C5B10-0074-4FCB-B691-07EA465E3C7A}" srcOrd="0" destOrd="0" presId="urn:microsoft.com/office/officeart/2005/8/layout/orgChart1"/>
    <dgm:cxn modelId="{BF312A3B-BD0D-954D-8EF2-151DCEB39F5D}" type="presOf" srcId="{9C463A7F-F950-4ED7-B49B-B2508D4C69C1}" destId="{C125DD6F-2683-41D1-8C29-62DBBC3A8933}" srcOrd="1" destOrd="0" presId="urn:microsoft.com/office/officeart/2005/8/layout/orgChart1"/>
    <dgm:cxn modelId="{C19E6F6B-EAC1-4D22-985F-8F6AD3B58372}" srcId="{9C463A7F-F950-4ED7-B49B-B2508D4C69C1}" destId="{FE8BFB5E-0EAA-4BF2-8B03-52AAA25B5107}" srcOrd="0" destOrd="0" parTransId="{08EEE57B-435B-46AE-AE27-11A9072C24A3}" sibTransId="{BDB2A0C8-86EF-4769-A657-019791CEFB18}"/>
    <dgm:cxn modelId="{592A5599-656C-F242-AB1B-2F8405959C04}" type="presOf" srcId="{AC77CDEC-6CD8-4C23-86B1-CA727B1D3812}" destId="{827F013D-1095-4D7C-A62C-85517312D4F2}" srcOrd="1" destOrd="0" presId="urn:microsoft.com/office/officeart/2005/8/layout/orgChart1"/>
    <dgm:cxn modelId="{DD9B8212-E7CF-0E45-A9C5-EC7C6973F981}" type="presOf" srcId="{FE8BFB5E-0EAA-4BF2-8B03-52AAA25B5107}" destId="{C46418C9-8FBE-4918-AA99-AF660E3B966D}" srcOrd="1" destOrd="0" presId="urn:microsoft.com/office/officeart/2005/8/layout/orgChart1"/>
    <dgm:cxn modelId="{29B29102-8CA8-4D3E-8F73-729248BD7976}" srcId="{3C535A08-131D-4911-894D-3E5BD35D7C66}" destId="{9C463A7F-F950-4ED7-B49B-B2508D4C69C1}" srcOrd="2" destOrd="0" parTransId="{9F72AEB6-D097-4718-8376-CBF829D9C1F6}" sibTransId="{4408A17C-20FB-4FF1-B9A7-2BB31B22A4BE}"/>
    <dgm:cxn modelId="{2751C626-8780-844A-94D8-B9829789E206}" type="presOf" srcId="{9F72AEB6-D097-4718-8376-CBF829D9C1F6}" destId="{CAF86B23-BFBE-45E6-9B7C-0F84F47AAF3E}" srcOrd="0" destOrd="0" presId="urn:microsoft.com/office/officeart/2005/8/layout/orgChart1"/>
    <dgm:cxn modelId="{C3752C3F-B0D4-9F43-9F22-7AF70DF9BA0C}" type="presParOf" srcId="{7239A317-594B-4AA5-9D64-DB3EE7DAEAEF}" destId="{83092EF1-6FEB-4963-B7A0-985B54D12854}" srcOrd="0" destOrd="0" presId="urn:microsoft.com/office/officeart/2005/8/layout/orgChart1"/>
    <dgm:cxn modelId="{F89E8079-960B-A04E-9B6B-1935B16574FF}" type="presParOf" srcId="{83092EF1-6FEB-4963-B7A0-985B54D12854}" destId="{A01C8718-8F1C-4D08-B9E8-22C8654E592D}" srcOrd="0" destOrd="0" presId="urn:microsoft.com/office/officeart/2005/8/layout/orgChart1"/>
    <dgm:cxn modelId="{F1475583-C9F1-9040-A3C3-9624D74C1A0D}" type="presParOf" srcId="{A01C8718-8F1C-4D08-B9E8-22C8654E592D}" destId="{B0761962-DAFB-42B1-ADBE-A44E1F388465}" srcOrd="0" destOrd="0" presId="urn:microsoft.com/office/officeart/2005/8/layout/orgChart1"/>
    <dgm:cxn modelId="{8E047B1E-44CA-3D45-B624-E442A3B82F40}" type="presParOf" srcId="{A01C8718-8F1C-4D08-B9E8-22C8654E592D}" destId="{3F6A7C34-EF56-42B0-B5D8-F9D6931B399E}" srcOrd="1" destOrd="0" presId="urn:microsoft.com/office/officeart/2005/8/layout/orgChart1"/>
    <dgm:cxn modelId="{F893F585-F41B-4F44-AC27-6BAC6BFD4A88}" type="presParOf" srcId="{83092EF1-6FEB-4963-B7A0-985B54D12854}" destId="{71D1EF85-77EF-4827-B8D5-AEBB6B1C9DAE}" srcOrd="1" destOrd="0" presId="urn:microsoft.com/office/officeart/2005/8/layout/orgChart1"/>
    <dgm:cxn modelId="{6A1834E0-1019-1545-B97C-C1D84BA2CB70}" type="presParOf" srcId="{71D1EF85-77EF-4827-B8D5-AEBB6B1C9DAE}" destId="{17115F23-8DB4-4595-AB4B-B5E111F496F7}" srcOrd="0" destOrd="0" presId="urn:microsoft.com/office/officeart/2005/8/layout/orgChart1"/>
    <dgm:cxn modelId="{7B995BBB-E603-3646-A1B5-F460287EE49C}" type="presParOf" srcId="{71D1EF85-77EF-4827-B8D5-AEBB6B1C9DAE}" destId="{AFCA327F-C6E5-4FB7-8554-ED3AAAAABB19}" srcOrd="1" destOrd="0" presId="urn:microsoft.com/office/officeart/2005/8/layout/orgChart1"/>
    <dgm:cxn modelId="{4C0736FC-C3C0-F14B-BC65-0365FEE04217}" type="presParOf" srcId="{AFCA327F-C6E5-4FB7-8554-ED3AAAAABB19}" destId="{50E69C7B-B172-40C7-B103-D94ABB7E12E9}" srcOrd="0" destOrd="0" presId="urn:microsoft.com/office/officeart/2005/8/layout/orgChart1"/>
    <dgm:cxn modelId="{C8FEB7F6-822A-0C43-B550-0DD692AB4B86}" type="presParOf" srcId="{50E69C7B-B172-40C7-B103-D94ABB7E12E9}" destId="{4061CE9E-793E-4D2C-83E4-D468E8D80181}" srcOrd="0" destOrd="0" presId="urn:microsoft.com/office/officeart/2005/8/layout/orgChart1"/>
    <dgm:cxn modelId="{3284295C-1428-C141-838C-A5C3B3C3291B}" type="presParOf" srcId="{50E69C7B-B172-40C7-B103-D94ABB7E12E9}" destId="{E9E41197-349A-4E87-868D-8D3913840397}" srcOrd="1" destOrd="0" presId="urn:microsoft.com/office/officeart/2005/8/layout/orgChart1"/>
    <dgm:cxn modelId="{CE29A309-CFF1-8544-A592-A13B6CDD7396}" type="presParOf" srcId="{AFCA327F-C6E5-4FB7-8554-ED3AAAAABB19}" destId="{A9331768-FA71-4CAF-864A-AAF7C42CD2FF}" srcOrd="1" destOrd="0" presId="urn:microsoft.com/office/officeart/2005/8/layout/orgChart1"/>
    <dgm:cxn modelId="{0F85661A-4FB3-0E41-AE62-3207698334E8}" type="presParOf" srcId="{A9331768-FA71-4CAF-864A-AAF7C42CD2FF}" destId="{136F2FD9-72EB-4860-A85A-19BC17512697}" srcOrd="0" destOrd="0" presId="urn:microsoft.com/office/officeart/2005/8/layout/orgChart1"/>
    <dgm:cxn modelId="{07F668DF-2F1C-EA4B-A44E-AE32750C6FCD}" type="presParOf" srcId="{A9331768-FA71-4CAF-864A-AAF7C42CD2FF}" destId="{50EEA95D-82DF-4F80-A5E1-D0FC346FC674}" srcOrd="1" destOrd="0" presId="urn:microsoft.com/office/officeart/2005/8/layout/orgChart1"/>
    <dgm:cxn modelId="{9AAFACA4-8404-0242-B9B9-E8AD6E93FC37}" type="presParOf" srcId="{50EEA95D-82DF-4F80-A5E1-D0FC346FC674}" destId="{2A8124E8-3D6D-4ECC-8C7A-955AB8EBC77F}" srcOrd="0" destOrd="0" presId="urn:microsoft.com/office/officeart/2005/8/layout/orgChart1"/>
    <dgm:cxn modelId="{0156FDD6-159B-4F44-9F2F-836CC5FE04AB}" type="presParOf" srcId="{2A8124E8-3D6D-4ECC-8C7A-955AB8EBC77F}" destId="{3F3C5B10-0074-4FCB-B691-07EA465E3C7A}" srcOrd="0" destOrd="0" presId="urn:microsoft.com/office/officeart/2005/8/layout/orgChart1"/>
    <dgm:cxn modelId="{EE282948-E80C-9A45-8BA5-2645CADB70A6}" type="presParOf" srcId="{2A8124E8-3D6D-4ECC-8C7A-955AB8EBC77F}" destId="{827F013D-1095-4D7C-A62C-85517312D4F2}" srcOrd="1" destOrd="0" presId="urn:microsoft.com/office/officeart/2005/8/layout/orgChart1"/>
    <dgm:cxn modelId="{3060F223-78AD-C04E-B2CC-1355FF05BF6C}" type="presParOf" srcId="{50EEA95D-82DF-4F80-A5E1-D0FC346FC674}" destId="{E0339669-6C2E-4088-BF98-AC3528390769}" srcOrd="1" destOrd="0" presId="urn:microsoft.com/office/officeart/2005/8/layout/orgChart1"/>
    <dgm:cxn modelId="{1E9DB8C2-E29B-E246-B27B-F16A6E4EFC85}" type="presParOf" srcId="{50EEA95D-82DF-4F80-A5E1-D0FC346FC674}" destId="{F51BE941-0770-42E4-99D0-0D0CDC3F4CEC}" srcOrd="2" destOrd="0" presId="urn:microsoft.com/office/officeart/2005/8/layout/orgChart1"/>
    <dgm:cxn modelId="{0D0E00E0-1609-184D-867F-00345DF3C1CF}" type="presParOf" srcId="{A9331768-FA71-4CAF-864A-AAF7C42CD2FF}" destId="{A2E30A78-7224-4B5C-A6DB-A43109011583}" srcOrd="2" destOrd="0" presId="urn:microsoft.com/office/officeart/2005/8/layout/orgChart1"/>
    <dgm:cxn modelId="{C187616D-FC25-F947-943D-B39D428D265B}" type="presParOf" srcId="{A9331768-FA71-4CAF-864A-AAF7C42CD2FF}" destId="{055D46D2-A9D9-4656-8582-BF037583883E}" srcOrd="3" destOrd="0" presId="urn:microsoft.com/office/officeart/2005/8/layout/orgChart1"/>
    <dgm:cxn modelId="{04C70F3D-8A98-8248-B252-FAD6EE476868}" type="presParOf" srcId="{055D46D2-A9D9-4656-8582-BF037583883E}" destId="{20ACE11A-801B-4A76-913B-8B1AA5FF9823}" srcOrd="0" destOrd="0" presId="urn:microsoft.com/office/officeart/2005/8/layout/orgChart1"/>
    <dgm:cxn modelId="{5DA1B891-C692-6548-9CF4-F6F97A235AFA}" type="presParOf" srcId="{20ACE11A-801B-4A76-913B-8B1AA5FF9823}" destId="{139385F1-BA99-4FC1-9D75-AB159F52D346}" srcOrd="0" destOrd="0" presId="urn:microsoft.com/office/officeart/2005/8/layout/orgChart1"/>
    <dgm:cxn modelId="{7EF7955F-F95E-8149-A2DE-79E171676765}" type="presParOf" srcId="{20ACE11A-801B-4A76-913B-8B1AA5FF9823}" destId="{46A392FF-3596-45B1-A161-AAC68634AC88}" srcOrd="1" destOrd="0" presId="urn:microsoft.com/office/officeart/2005/8/layout/orgChart1"/>
    <dgm:cxn modelId="{3E43A363-B3AA-0545-A798-66ED1356EC84}" type="presParOf" srcId="{055D46D2-A9D9-4656-8582-BF037583883E}" destId="{5D37661D-7EAD-4FA7-B538-515E90259812}" srcOrd="1" destOrd="0" presId="urn:microsoft.com/office/officeart/2005/8/layout/orgChart1"/>
    <dgm:cxn modelId="{F313D987-D3DA-584B-9AE1-4E82FC39F47B}" type="presParOf" srcId="{055D46D2-A9D9-4656-8582-BF037583883E}" destId="{197E56CA-6A0F-444E-905B-527AB8A0B3E5}" srcOrd="2" destOrd="0" presId="urn:microsoft.com/office/officeart/2005/8/layout/orgChart1"/>
    <dgm:cxn modelId="{2EA7A7D3-08F1-2F4E-AE88-593CBD28E028}" type="presParOf" srcId="{AFCA327F-C6E5-4FB7-8554-ED3AAAAABB19}" destId="{37C2026B-B7BE-4E9B-AC04-81F93F9CEDD0}" srcOrd="2" destOrd="0" presId="urn:microsoft.com/office/officeart/2005/8/layout/orgChart1"/>
    <dgm:cxn modelId="{7879820D-7425-8845-9572-257B99614E97}" type="presParOf" srcId="{71D1EF85-77EF-4827-B8D5-AEBB6B1C9DAE}" destId="{8335B339-0BE4-4192-B8F4-2C485260C213}" srcOrd="2" destOrd="0" presId="urn:microsoft.com/office/officeart/2005/8/layout/orgChart1"/>
    <dgm:cxn modelId="{9BD7FB48-1B5C-9941-8FEA-7DB1A03446B5}" type="presParOf" srcId="{71D1EF85-77EF-4827-B8D5-AEBB6B1C9DAE}" destId="{BFC5368D-DF17-40D4-8599-E9A07F928D0D}" srcOrd="3" destOrd="0" presId="urn:microsoft.com/office/officeart/2005/8/layout/orgChart1"/>
    <dgm:cxn modelId="{13BE964F-9903-194F-91B0-B63AB1E97F18}" type="presParOf" srcId="{BFC5368D-DF17-40D4-8599-E9A07F928D0D}" destId="{25D037DE-8528-4FD2-94AA-672AD0A2E5EC}" srcOrd="0" destOrd="0" presId="urn:microsoft.com/office/officeart/2005/8/layout/orgChart1"/>
    <dgm:cxn modelId="{15C227E4-4F63-A44F-BA89-91AB7DEED1DF}" type="presParOf" srcId="{25D037DE-8528-4FD2-94AA-672AD0A2E5EC}" destId="{C8726532-583F-4FD7-A4FC-280B8E7EF40A}" srcOrd="0" destOrd="0" presId="urn:microsoft.com/office/officeart/2005/8/layout/orgChart1"/>
    <dgm:cxn modelId="{4CBE51BA-D77A-DA4E-A6D4-AF246D16EAAE}" type="presParOf" srcId="{25D037DE-8528-4FD2-94AA-672AD0A2E5EC}" destId="{E7BF59DB-699F-4F66-9736-944F69C975DE}" srcOrd="1" destOrd="0" presId="urn:microsoft.com/office/officeart/2005/8/layout/orgChart1"/>
    <dgm:cxn modelId="{3535E5BA-3474-624C-AE16-E801614EEDEA}" type="presParOf" srcId="{BFC5368D-DF17-40D4-8599-E9A07F928D0D}" destId="{C5D4D17A-7CC6-401A-B35E-ABA0939C3616}" srcOrd="1" destOrd="0" presId="urn:microsoft.com/office/officeart/2005/8/layout/orgChart1"/>
    <dgm:cxn modelId="{B3C5B6AF-3C55-DB43-B2C9-0D79094E4A01}" type="presParOf" srcId="{C5D4D17A-7CC6-401A-B35E-ABA0939C3616}" destId="{A8E3BDAD-7301-4AF8-BA47-E9D4D2239851}" srcOrd="0" destOrd="0" presId="urn:microsoft.com/office/officeart/2005/8/layout/orgChart1"/>
    <dgm:cxn modelId="{9ACFCABC-E32F-5E4E-8C66-5DE14EE09B0A}" type="presParOf" srcId="{C5D4D17A-7CC6-401A-B35E-ABA0939C3616}" destId="{D671A879-B119-4740-9276-610EE08B2EF4}" srcOrd="1" destOrd="0" presId="urn:microsoft.com/office/officeart/2005/8/layout/orgChart1"/>
    <dgm:cxn modelId="{10CEE79E-6D12-C943-B10D-15DA3EE3F672}" type="presParOf" srcId="{D671A879-B119-4740-9276-610EE08B2EF4}" destId="{D6DC4F34-A9BC-4424-B088-B264227F8256}" srcOrd="0" destOrd="0" presId="urn:microsoft.com/office/officeart/2005/8/layout/orgChart1"/>
    <dgm:cxn modelId="{E5D350FB-01CE-8A40-AE1C-F6CABB1D701A}" type="presParOf" srcId="{D6DC4F34-A9BC-4424-B088-B264227F8256}" destId="{BFDABE22-1C22-474D-A2E1-6488A01DD6DA}" srcOrd="0" destOrd="0" presId="urn:microsoft.com/office/officeart/2005/8/layout/orgChart1"/>
    <dgm:cxn modelId="{82478903-7854-5B47-A422-46F4C1FB0D08}" type="presParOf" srcId="{D6DC4F34-A9BC-4424-B088-B264227F8256}" destId="{4C8D20AC-A59B-40E6-AC34-0BD4597EB2EE}" srcOrd="1" destOrd="0" presId="urn:microsoft.com/office/officeart/2005/8/layout/orgChart1"/>
    <dgm:cxn modelId="{7D90FC52-5CD9-2B4D-A36E-486FC5985702}" type="presParOf" srcId="{D671A879-B119-4740-9276-610EE08B2EF4}" destId="{4FF4B0AA-65C0-4653-A1C0-E5064BC87DCA}" srcOrd="1" destOrd="0" presId="urn:microsoft.com/office/officeart/2005/8/layout/orgChart1"/>
    <dgm:cxn modelId="{3F28F4CF-FF6D-EE4B-BDFA-353CF49C0EB7}" type="presParOf" srcId="{D671A879-B119-4740-9276-610EE08B2EF4}" destId="{68E019F6-B2F0-4299-9937-5BAA4D074A93}" srcOrd="2" destOrd="0" presId="urn:microsoft.com/office/officeart/2005/8/layout/orgChart1"/>
    <dgm:cxn modelId="{62A907BA-7C77-2B40-BB61-D5EDB4251579}" type="presParOf" srcId="{C5D4D17A-7CC6-401A-B35E-ABA0939C3616}" destId="{33351F4C-163F-42E1-BD87-7317E3EF23D2}" srcOrd="2" destOrd="0" presId="urn:microsoft.com/office/officeart/2005/8/layout/orgChart1"/>
    <dgm:cxn modelId="{52F6F833-4723-7946-9D72-A6FECEBBBE9C}" type="presParOf" srcId="{C5D4D17A-7CC6-401A-B35E-ABA0939C3616}" destId="{C95EAF95-BE45-4CAD-A924-C45FF88213A5}" srcOrd="3" destOrd="0" presId="urn:microsoft.com/office/officeart/2005/8/layout/orgChart1"/>
    <dgm:cxn modelId="{69C4D6FF-EE1A-EA4A-A993-AD79CF8A1BC4}" type="presParOf" srcId="{C95EAF95-BE45-4CAD-A924-C45FF88213A5}" destId="{21499E7F-9BEE-4654-9CC3-9AB34A66DFB5}" srcOrd="0" destOrd="0" presId="urn:microsoft.com/office/officeart/2005/8/layout/orgChart1"/>
    <dgm:cxn modelId="{B17D5507-A563-1841-B3DA-F0709A5634FB}" type="presParOf" srcId="{21499E7F-9BEE-4654-9CC3-9AB34A66DFB5}" destId="{7BFD5C1F-E4C9-41E3-980E-182B02C52089}" srcOrd="0" destOrd="0" presId="urn:microsoft.com/office/officeart/2005/8/layout/orgChart1"/>
    <dgm:cxn modelId="{7C41B83C-3D16-0949-B962-5D8E8DBB2147}" type="presParOf" srcId="{21499E7F-9BEE-4654-9CC3-9AB34A66DFB5}" destId="{2D8AFC2D-C221-470D-BCD2-5F4D3450E61C}" srcOrd="1" destOrd="0" presId="urn:microsoft.com/office/officeart/2005/8/layout/orgChart1"/>
    <dgm:cxn modelId="{177B7796-569B-0A4D-90F0-51BC81F2DA45}" type="presParOf" srcId="{C95EAF95-BE45-4CAD-A924-C45FF88213A5}" destId="{F0CAA7E7-644A-4A91-93E1-5894B731155A}" srcOrd="1" destOrd="0" presId="urn:microsoft.com/office/officeart/2005/8/layout/orgChart1"/>
    <dgm:cxn modelId="{AA1E1F43-A3E3-D94B-B3EB-5E126EC26E80}" type="presParOf" srcId="{C95EAF95-BE45-4CAD-A924-C45FF88213A5}" destId="{0BACD29D-AE5C-475A-97CA-A022A1834E0C}" srcOrd="2" destOrd="0" presId="urn:microsoft.com/office/officeart/2005/8/layout/orgChart1"/>
    <dgm:cxn modelId="{7FE65531-8CEA-C04D-93D8-DDEF1827233A}" type="presParOf" srcId="{C5D4D17A-7CC6-401A-B35E-ABA0939C3616}" destId="{1881924D-C43A-4C84-9E0D-75CD381B634B}" srcOrd="4" destOrd="0" presId="urn:microsoft.com/office/officeart/2005/8/layout/orgChart1"/>
    <dgm:cxn modelId="{734E8E47-CEB5-1449-9B2E-14A9F57EC2FC}" type="presParOf" srcId="{C5D4D17A-7CC6-401A-B35E-ABA0939C3616}" destId="{B8F03489-C05E-4318-8219-6C54083C8D13}" srcOrd="5" destOrd="0" presId="urn:microsoft.com/office/officeart/2005/8/layout/orgChart1"/>
    <dgm:cxn modelId="{CCCBD0DB-7EED-DD48-B6AF-DEDA65793EEF}" type="presParOf" srcId="{B8F03489-C05E-4318-8219-6C54083C8D13}" destId="{6BDA77D1-3155-4C59-9E46-298FAC2EC707}" srcOrd="0" destOrd="0" presId="urn:microsoft.com/office/officeart/2005/8/layout/orgChart1"/>
    <dgm:cxn modelId="{730D1819-D434-DB45-BA00-DB4F3F8FC249}" type="presParOf" srcId="{6BDA77D1-3155-4C59-9E46-298FAC2EC707}" destId="{34EC2953-EE1B-4991-9447-618FF2F65FAB}" srcOrd="0" destOrd="0" presId="urn:microsoft.com/office/officeart/2005/8/layout/orgChart1"/>
    <dgm:cxn modelId="{944728C5-760C-4241-9743-B6B823F24EC7}" type="presParOf" srcId="{6BDA77D1-3155-4C59-9E46-298FAC2EC707}" destId="{24A5BDBF-D4D7-4739-A557-8991F5D26635}" srcOrd="1" destOrd="0" presId="urn:microsoft.com/office/officeart/2005/8/layout/orgChart1"/>
    <dgm:cxn modelId="{B140B571-241E-CB4B-B3C8-58E651DED0BE}" type="presParOf" srcId="{B8F03489-C05E-4318-8219-6C54083C8D13}" destId="{A6756254-5DAE-41D4-8EAD-981769623897}" srcOrd="1" destOrd="0" presId="urn:microsoft.com/office/officeart/2005/8/layout/orgChart1"/>
    <dgm:cxn modelId="{6D6D747F-10FD-3B47-ABD7-2DF258A0F9AA}" type="presParOf" srcId="{A6756254-5DAE-41D4-8EAD-981769623897}" destId="{C043F65E-DCDF-461F-800C-0E44266C144D}" srcOrd="0" destOrd="0" presId="urn:microsoft.com/office/officeart/2005/8/layout/orgChart1"/>
    <dgm:cxn modelId="{FFEEA69E-C63E-A34C-ABFA-1C8911C441DA}" type="presParOf" srcId="{A6756254-5DAE-41D4-8EAD-981769623897}" destId="{4F2B0B63-4B1E-4957-8100-6EE29DAF1398}" srcOrd="1" destOrd="0" presId="urn:microsoft.com/office/officeart/2005/8/layout/orgChart1"/>
    <dgm:cxn modelId="{4AC0D9AB-7132-4E47-9573-21E4D6472CB9}" type="presParOf" srcId="{4F2B0B63-4B1E-4957-8100-6EE29DAF1398}" destId="{157EF13C-D002-45EB-99C0-2F5F327EA670}" srcOrd="0" destOrd="0" presId="urn:microsoft.com/office/officeart/2005/8/layout/orgChart1"/>
    <dgm:cxn modelId="{34DAFD19-5BA7-8742-8083-7983CDDF8C9A}" type="presParOf" srcId="{157EF13C-D002-45EB-99C0-2F5F327EA670}" destId="{EDDB17B8-95ED-4DA4-97D1-82D69EC73386}" srcOrd="0" destOrd="0" presId="urn:microsoft.com/office/officeart/2005/8/layout/orgChart1"/>
    <dgm:cxn modelId="{EEB41737-DED6-E844-86A6-CFFFBA14D162}" type="presParOf" srcId="{157EF13C-D002-45EB-99C0-2F5F327EA670}" destId="{5B9E2E28-B2E7-402E-AC63-D0D4C7E8C84C}" srcOrd="1" destOrd="0" presId="urn:microsoft.com/office/officeart/2005/8/layout/orgChart1"/>
    <dgm:cxn modelId="{0BF508DA-3E0D-3E45-A476-CCBAFB5F95F3}" type="presParOf" srcId="{4F2B0B63-4B1E-4957-8100-6EE29DAF1398}" destId="{B3C81C17-75E1-451E-B896-2EB5FE3F0798}" srcOrd="1" destOrd="0" presId="urn:microsoft.com/office/officeart/2005/8/layout/orgChart1"/>
    <dgm:cxn modelId="{AAB798EB-7DFD-2A4A-990B-C806E95D8AA2}" type="presParOf" srcId="{4F2B0B63-4B1E-4957-8100-6EE29DAF1398}" destId="{FC3CCBEC-ACF9-4F1C-BD6A-46AF39FDB32C}" srcOrd="2" destOrd="0" presId="urn:microsoft.com/office/officeart/2005/8/layout/orgChart1"/>
    <dgm:cxn modelId="{C7A42F5D-26D2-E948-8D7A-D794D5427438}" type="presParOf" srcId="{A6756254-5DAE-41D4-8EAD-981769623897}" destId="{551504DD-AE57-44DD-AFBC-C24B4528FD8F}" srcOrd="2" destOrd="0" presId="urn:microsoft.com/office/officeart/2005/8/layout/orgChart1"/>
    <dgm:cxn modelId="{FF917ABC-7DE8-0E43-B5F9-4DBDB544B34C}" type="presParOf" srcId="{A6756254-5DAE-41D4-8EAD-981769623897}" destId="{326F664B-E50A-4F80-8B00-4B3452F67470}" srcOrd="3" destOrd="0" presId="urn:microsoft.com/office/officeart/2005/8/layout/orgChart1"/>
    <dgm:cxn modelId="{A4CD3DAF-A499-6847-9799-E54866A4E213}" type="presParOf" srcId="{326F664B-E50A-4F80-8B00-4B3452F67470}" destId="{551918C9-821C-4BAD-8E14-B74F1D50313D}" srcOrd="0" destOrd="0" presId="urn:microsoft.com/office/officeart/2005/8/layout/orgChart1"/>
    <dgm:cxn modelId="{550FCBDE-BCE8-CE40-8C7F-5F60B693F5B8}" type="presParOf" srcId="{551918C9-821C-4BAD-8E14-B74F1D50313D}" destId="{7E634F78-47EB-49B4-98E4-8C2E3145290A}" srcOrd="0" destOrd="0" presId="urn:microsoft.com/office/officeart/2005/8/layout/orgChart1"/>
    <dgm:cxn modelId="{6A044058-CB3F-6448-92B5-C96663579FD1}" type="presParOf" srcId="{551918C9-821C-4BAD-8E14-B74F1D50313D}" destId="{F9C9BFB3-7417-42B6-B604-B97830DD1DA0}" srcOrd="1" destOrd="0" presId="urn:microsoft.com/office/officeart/2005/8/layout/orgChart1"/>
    <dgm:cxn modelId="{7F5C0A11-FA65-584A-90DB-241CE50C63F7}" type="presParOf" srcId="{326F664B-E50A-4F80-8B00-4B3452F67470}" destId="{9796E336-148C-420A-9FDB-C24472052281}" srcOrd="1" destOrd="0" presId="urn:microsoft.com/office/officeart/2005/8/layout/orgChart1"/>
    <dgm:cxn modelId="{869921DC-DE3E-2542-A0B6-203B23DE10C0}" type="presParOf" srcId="{326F664B-E50A-4F80-8B00-4B3452F67470}" destId="{478B4CBA-0F26-480D-874B-B38EBB0D56B1}" srcOrd="2" destOrd="0" presId="urn:microsoft.com/office/officeart/2005/8/layout/orgChart1"/>
    <dgm:cxn modelId="{8762E332-F115-284C-9E0A-D63DBA3ED134}" type="presParOf" srcId="{A6756254-5DAE-41D4-8EAD-981769623897}" destId="{0CEB0DA4-E49C-49F2-9C73-475DCF74A185}" srcOrd="4" destOrd="0" presId="urn:microsoft.com/office/officeart/2005/8/layout/orgChart1"/>
    <dgm:cxn modelId="{BBE109A8-14AF-9E4B-9387-644C17C4B926}" type="presParOf" srcId="{A6756254-5DAE-41D4-8EAD-981769623897}" destId="{E88AFE0F-4E91-4F32-83F6-20E0313A0749}" srcOrd="5" destOrd="0" presId="urn:microsoft.com/office/officeart/2005/8/layout/orgChart1"/>
    <dgm:cxn modelId="{EB62CB4F-C3EE-F344-A0BC-F34C3826DC76}" type="presParOf" srcId="{E88AFE0F-4E91-4F32-83F6-20E0313A0749}" destId="{2C751713-4ED8-4623-8B84-9E0497D03BE5}" srcOrd="0" destOrd="0" presId="urn:microsoft.com/office/officeart/2005/8/layout/orgChart1"/>
    <dgm:cxn modelId="{B193AF42-2633-DF49-99DB-1B4A25F426C7}" type="presParOf" srcId="{2C751713-4ED8-4623-8B84-9E0497D03BE5}" destId="{F7BACB96-1ACA-4299-9FD9-1FF6B61F3938}" srcOrd="0" destOrd="0" presId="urn:microsoft.com/office/officeart/2005/8/layout/orgChart1"/>
    <dgm:cxn modelId="{269C1D85-8E36-6947-BAEB-2D664650F6C8}" type="presParOf" srcId="{2C751713-4ED8-4623-8B84-9E0497D03BE5}" destId="{21540164-1625-4B5A-89E2-1F1559975A67}" srcOrd="1" destOrd="0" presId="urn:microsoft.com/office/officeart/2005/8/layout/orgChart1"/>
    <dgm:cxn modelId="{EE7D1FF0-F2C4-1346-9D67-BCB030A535DA}" type="presParOf" srcId="{E88AFE0F-4E91-4F32-83F6-20E0313A0749}" destId="{5B4DE445-AA7B-46BE-B7AF-5BB6D03E6979}" srcOrd="1" destOrd="0" presId="urn:microsoft.com/office/officeart/2005/8/layout/orgChart1"/>
    <dgm:cxn modelId="{20F196D0-DB6A-0C4E-9541-7EE4DA7CA6EA}" type="presParOf" srcId="{E88AFE0F-4E91-4F32-83F6-20E0313A0749}" destId="{8353828F-F3D5-470B-A962-A2BCAD37FA52}" srcOrd="2" destOrd="0" presId="urn:microsoft.com/office/officeart/2005/8/layout/orgChart1"/>
    <dgm:cxn modelId="{44E3F61D-2422-BF47-B4FA-8AEF6ADACEC3}" type="presParOf" srcId="{B8F03489-C05E-4318-8219-6C54083C8D13}" destId="{6D5478EB-A2E3-415F-96CE-C9F884AEC2D9}" srcOrd="2" destOrd="0" presId="urn:microsoft.com/office/officeart/2005/8/layout/orgChart1"/>
    <dgm:cxn modelId="{DB205AAD-AB46-5842-9277-ED48A9D6CE1F}" type="presParOf" srcId="{BFC5368D-DF17-40D4-8599-E9A07F928D0D}" destId="{C8D5EF4A-49C0-4182-92F4-38A720042373}" srcOrd="2" destOrd="0" presId="urn:microsoft.com/office/officeart/2005/8/layout/orgChart1"/>
    <dgm:cxn modelId="{67A9BEC5-742C-914F-B0BD-A881EC881146}" type="presParOf" srcId="{71D1EF85-77EF-4827-B8D5-AEBB6B1C9DAE}" destId="{CAF86B23-BFBE-45E6-9B7C-0F84F47AAF3E}" srcOrd="4" destOrd="0" presId="urn:microsoft.com/office/officeart/2005/8/layout/orgChart1"/>
    <dgm:cxn modelId="{04505167-33F0-7D47-A0C8-8D5774C78D2E}" type="presParOf" srcId="{71D1EF85-77EF-4827-B8D5-AEBB6B1C9DAE}" destId="{B0AABFA2-E6B8-44EF-A067-47CF4ED98B25}" srcOrd="5" destOrd="0" presId="urn:microsoft.com/office/officeart/2005/8/layout/orgChart1"/>
    <dgm:cxn modelId="{38CADFB2-9694-C948-9EBE-C489AF3C2E32}" type="presParOf" srcId="{B0AABFA2-E6B8-44EF-A067-47CF4ED98B25}" destId="{F97940A9-0F23-4295-8409-0B9A02464B6D}" srcOrd="0" destOrd="0" presId="urn:microsoft.com/office/officeart/2005/8/layout/orgChart1"/>
    <dgm:cxn modelId="{BE18C3ED-AC7A-D843-AA7F-16E8256291E0}" type="presParOf" srcId="{F97940A9-0F23-4295-8409-0B9A02464B6D}" destId="{4D4DE563-EBDC-47FC-AC37-C7621F511BF3}" srcOrd="0" destOrd="0" presId="urn:microsoft.com/office/officeart/2005/8/layout/orgChart1"/>
    <dgm:cxn modelId="{1FEF2A84-9CBC-9746-A593-5CDBABBB10C9}" type="presParOf" srcId="{F97940A9-0F23-4295-8409-0B9A02464B6D}" destId="{C125DD6F-2683-41D1-8C29-62DBBC3A8933}" srcOrd="1" destOrd="0" presId="urn:microsoft.com/office/officeart/2005/8/layout/orgChart1"/>
    <dgm:cxn modelId="{F01C547B-9C61-5143-B3B4-E88126CA01BB}" type="presParOf" srcId="{B0AABFA2-E6B8-44EF-A067-47CF4ED98B25}" destId="{7C531646-FA3A-4376-A62B-774CEC17A812}" srcOrd="1" destOrd="0" presId="urn:microsoft.com/office/officeart/2005/8/layout/orgChart1"/>
    <dgm:cxn modelId="{C54257F9-A9A2-3148-8C12-71457B74BBDC}" type="presParOf" srcId="{7C531646-FA3A-4376-A62B-774CEC17A812}" destId="{AF4CC754-5EB7-4CB0-A20A-37E189BE470C}" srcOrd="0" destOrd="0" presId="urn:microsoft.com/office/officeart/2005/8/layout/orgChart1"/>
    <dgm:cxn modelId="{B6FC4966-EFAD-2B4F-8B26-6AD342C7E4A8}" type="presParOf" srcId="{7C531646-FA3A-4376-A62B-774CEC17A812}" destId="{14E3C95E-0EBC-4D3C-8463-212CB72183F0}" srcOrd="1" destOrd="0" presId="urn:microsoft.com/office/officeart/2005/8/layout/orgChart1"/>
    <dgm:cxn modelId="{5BDCE844-312F-AA48-A42F-860A7DE0630C}" type="presParOf" srcId="{14E3C95E-0EBC-4D3C-8463-212CB72183F0}" destId="{B47A30DB-1D68-4A6F-8A65-923B211243ED}" srcOrd="0" destOrd="0" presId="urn:microsoft.com/office/officeart/2005/8/layout/orgChart1"/>
    <dgm:cxn modelId="{EAD102B9-AB22-1141-91BB-DAC747E3ADF4}" type="presParOf" srcId="{B47A30DB-1D68-4A6F-8A65-923B211243ED}" destId="{B5A87945-FBA4-40F1-99B1-AD4454FDF9FC}" srcOrd="0" destOrd="0" presId="urn:microsoft.com/office/officeart/2005/8/layout/orgChart1"/>
    <dgm:cxn modelId="{6DAC0861-2098-B746-B963-B4DE7E0C678A}" type="presParOf" srcId="{B47A30DB-1D68-4A6F-8A65-923B211243ED}" destId="{C46418C9-8FBE-4918-AA99-AF660E3B966D}" srcOrd="1" destOrd="0" presId="urn:microsoft.com/office/officeart/2005/8/layout/orgChart1"/>
    <dgm:cxn modelId="{868AC4BE-D217-AE40-A5DA-E69BD19B96CD}" type="presParOf" srcId="{14E3C95E-0EBC-4D3C-8463-212CB72183F0}" destId="{9B39F724-62AB-44F5-86CD-2E33BA848DFE}" srcOrd="1" destOrd="0" presId="urn:microsoft.com/office/officeart/2005/8/layout/orgChart1"/>
    <dgm:cxn modelId="{916BA0CB-7868-0A4A-BB1B-E80D4DFDAC3F}" type="presParOf" srcId="{14E3C95E-0EBC-4D3C-8463-212CB72183F0}" destId="{4266256C-80E7-42AF-8E7D-15D01FFCB6B3}" srcOrd="2" destOrd="0" presId="urn:microsoft.com/office/officeart/2005/8/layout/orgChart1"/>
    <dgm:cxn modelId="{C4968A3A-33A1-3244-A057-47AC4E34324B}" type="presParOf" srcId="{7C531646-FA3A-4376-A62B-774CEC17A812}" destId="{AEDB0B0E-769F-4845-A797-6AF19DE321F3}" srcOrd="2" destOrd="0" presId="urn:microsoft.com/office/officeart/2005/8/layout/orgChart1"/>
    <dgm:cxn modelId="{2C5314EA-EA97-7D4A-9E4A-DBA5DC2F593E}" type="presParOf" srcId="{7C531646-FA3A-4376-A62B-774CEC17A812}" destId="{F400FF99-9217-4BF3-B537-C207BA7A7DDE}" srcOrd="3" destOrd="0" presId="urn:microsoft.com/office/officeart/2005/8/layout/orgChart1"/>
    <dgm:cxn modelId="{BA4A4BCE-2553-7C44-895D-6E0698AC911A}" type="presParOf" srcId="{F400FF99-9217-4BF3-B537-C207BA7A7DDE}" destId="{E0752EEE-F111-43AE-BA70-F9731CD99F6D}" srcOrd="0" destOrd="0" presId="urn:microsoft.com/office/officeart/2005/8/layout/orgChart1"/>
    <dgm:cxn modelId="{20EF2BCA-6239-4A46-AC00-EA8AC2F7CDCB}" type="presParOf" srcId="{E0752EEE-F111-43AE-BA70-F9731CD99F6D}" destId="{B03EB839-9961-4E8C-8DE5-F579199DDD34}" srcOrd="0" destOrd="0" presId="urn:microsoft.com/office/officeart/2005/8/layout/orgChart1"/>
    <dgm:cxn modelId="{E90F41D4-1277-4248-91D0-116EA26A6C45}" type="presParOf" srcId="{E0752EEE-F111-43AE-BA70-F9731CD99F6D}" destId="{4A26F548-608F-43CC-A753-DD7D446719A5}" srcOrd="1" destOrd="0" presId="urn:microsoft.com/office/officeart/2005/8/layout/orgChart1"/>
    <dgm:cxn modelId="{6DE7D916-2C3A-D148-9B76-2D3707F24FD0}" type="presParOf" srcId="{F400FF99-9217-4BF3-B537-C207BA7A7DDE}" destId="{F74EB135-0897-4319-8C9B-5D86C9385DDD}" srcOrd="1" destOrd="0" presId="urn:microsoft.com/office/officeart/2005/8/layout/orgChart1"/>
    <dgm:cxn modelId="{60852DF5-B3D4-8A49-AAE1-582A7FCBF44D}" type="presParOf" srcId="{F400FF99-9217-4BF3-B537-C207BA7A7DDE}" destId="{C979C994-26C7-4FD7-A93F-7046C343E27F}" srcOrd="2" destOrd="0" presId="urn:microsoft.com/office/officeart/2005/8/layout/orgChart1"/>
    <dgm:cxn modelId="{D15103BF-07DD-5546-B072-73AFA781F09B}" type="presParOf" srcId="{7C531646-FA3A-4376-A62B-774CEC17A812}" destId="{A015080A-746D-4C45-AC67-A2676DA46898}" srcOrd="4" destOrd="0" presId="urn:microsoft.com/office/officeart/2005/8/layout/orgChart1"/>
    <dgm:cxn modelId="{36A932F6-0A9F-3646-886E-4262509F1B7D}" type="presParOf" srcId="{7C531646-FA3A-4376-A62B-774CEC17A812}" destId="{8699C3CC-81F4-5248-8DC2-8CD5FE05B127}" srcOrd="5" destOrd="0" presId="urn:microsoft.com/office/officeart/2005/8/layout/orgChart1"/>
    <dgm:cxn modelId="{7B2F7477-6841-5047-B8F2-5F7CD32372C4}" type="presParOf" srcId="{8699C3CC-81F4-5248-8DC2-8CD5FE05B127}" destId="{FD0F31E2-7223-D34E-83F7-CF1CB0088CE9}" srcOrd="0" destOrd="0" presId="urn:microsoft.com/office/officeart/2005/8/layout/orgChart1"/>
    <dgm:cxn modelId="{0A856745-CDB0-5B46-A326-473898D4EB76}" type="presParOf" srcId="{FD0F31E2-7223-D34E-83F7-CF1CB0088CE9}" destId="{9BB22FD0-0E0F-F949-BDD1-6D168A2B4DAC}" srcOrd="0" destOrd="0" presId="urn:microsoft.com/office/officeart/2005/8/layout/orgChart1"/>
    <dgm:cxn modelId="{200F84AA-F53C-8748-98C4-AA60099ABA6F}" type="presParOf" srcId="{FD0F31E2-7223-D34E-83F7-CF1CB0088CE9}" destId="{9D8793E5-0A65-4148-B038-1A7D08FDD7B3}" srcOrd="1" destOrd="0" presId="urn:microsoft.com/office/officeart/2005/8/layout/orgChart1"/>
    <dgm:cxn modelId="{A8FEC757-2510-5F47-8AF9-706CFCBE7794}" type="presParOf" srcId="{8699C3CC-81F4-5248-8DC2-8CD5FE05B127}" destId="{6DF34F9C-1560-D543-8D01-8124AB393DBB}" srcOrd="1" destOrd="0" presId="urn:microsoft.com/office/officeart/2005/8/layout/orgChart1"/>
    <dgm:cxn modelId="{2A3420C4-12D7-CB49-837F-D6371B5E0901}" type="presParOf" srcId="{8699C3CC-81F4-5248-8DC2-8CD5FE05B127}" destId="{5219D669-ACA9-C643-B0A2-445A903060A2}" srcOrd="2" destOrd="0" presId="urn:microsoft.com/office/officeart/2005/8/layout/orgChart1"/>
    <dgm:cxn modelId="{E150EF69-7614-294D-B1D6-6D731E528920}" type="presParOf" srcId="{7C531646-FA3A-4376-A62B-774CEC17A812}" destId="{2DF0E87D-7708-4DBD-BF0B-A2D82F98B25F}" srcOrd="6" destOrd="0" presId="urn:microsoft.com/office/officeart/2005/8/layout/orgChart1"/>
    <dgm:cxn modelId="{C0B1B884-38F6-164A-87D0-80BAF78ABE61}" type="presParOf" srcId="{7C531646-FA3A-4376-A62B-774CEC17A812}" destId="{B6F7FE4B-0A95-46BF-A6DD-C7D2F714DBDE}" srcOrd="7" destOrd="0" presId="urn:microsoft.com/office/officeart/2005/8/layout/orgChart1"/>
    <dgm:cxn modelId="{C6CAAF36-8ACC-814E-BD87-057C32E40F02}" type="presParOf" srcId="{B6F7FE4B-0A95-46BF-A6DD-C7D2F714DBDE}" destId="{56FD24DD-E798-44B5-ADE5-27554BE8DDC5}" srcOrd="0" destOrd="0" presId="urn:microsoft.com/office/officeart/2005/8/layout/orgChart1"/>
    <dgm:cxn modelId="{720497C2-C7CA-9440-B7B3-296C96214947}" type="presParOf" srcId="{56FD24DD-E798-44B5-ADE5-27554BE8DDC5}" destId="{21EA2AFC-05FF-420C-BD13-05DD6D823F7E}" srcOrd="0" destOrd="0" presId="urn:microsoft.com/office/officeart/2005/8/layout/orgChart1"/>
    <dgm:cxn modelId="{285585EB-B165-6240-88DB-1E3B098AC217}" type="presParOf" srcId="{56FD24DD-E798-44B5-ADE5-27554BE8DDC5}" destId="{1DF85EBE-2B75-4BF0-A059-0671321150D0}" srcOrd="1" destOrd="0" presId="urn:microsoft.com/office/officeart/2005/8/layout/orgChart1"/>
    <dgm:cxn modelId="{6163B868-6935-EE43-BE1D-D02ED63C6AD4}" type="presParOf" srcId="{B6F7FE4B-0A95-46BF-A6DD-C7D2F714DBDE}" destId="{30E09DB7-10EE-4236-8B3F-90198D6B9F12}" srcOrd="1" destOrd="0" presId="urn:microsoft.com/office/officeart/2005/8/layout/orgChart1"/>
    <dgm:cxn modelId="{B10CC8B6-878B-224C-8425-CA24E5A75B43}" type="presParOf" srcId="{B6F7FE4B-0A95-46BF-A6DD-C7D2F714DBDE}" destId="{C85E437C-EED8-4917-B277-48EA3169F910}" srcOrd="2" destOrd="0" presId="urn:microsoft.com/office/officeart/2005/8/layout/orgChart1"/>
    <dgm:cxn modelId="{F5EA046F-F4F2-D142-808C-3DF0F6590E28}" type="presParOf" srcId="{B0AABFA2-E6B8-44EF-A067-47CF4ED98B25}" destId="{60F5A620-6310-4449-915F-E380E7EBDD6E}" srcOrd="2" destOrd="0" presId="urn:microsoft.com/office/officeart/2005/8/layout/orgChart1"/>
    <dgm:cxn modelId="{1F10770D-D76B-8143-AF12-869C6443FA4B}" type="presParOf" srcId="{83092EF1-6FEB-4963-B7A0-985B54D12854}" destId="{E0FFC7F8-33FE-4F13-BA94-2979EDB1B23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F0E87D-7708-4DBD-BF0B-A2D82F98B25F}">
      <dsp:nvSpPr>
        <dsp:cNvPr id="0" name=""/>
        <dsp:cNvSpPr/>
      </dsp:nvSpPr>
      <dsp:spPr>
        <a:xfrm>
          <a:off x="7105414" y="1526083"/>
          <a:ext cx="188947" cy="3262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2500"/>
              </a:lnTo>
              <a:lnTo>
                <a:pt x="188947" y="32625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15080A-746D-4C45-AC67-A2676DA46898}">
      <dsp:nvSpPr>
        <dsp:cNvPr id="0" name=""/>
        <dsp:cNvSpPr/>
      </dsp:nvSpPr>
      <dsp:spPr>
        <a:xfrm>
          <a:off x="7105414" y="1526083"/>
          <a:ext cx="188947" cy="2368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68146"/>
              </a:lnTo>
              <a:lnTo>
                <a:pt x="188947" y="23681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DB0B0E-769F-4845-A797-6AF19DE321F3}">
      <dsp:nvSpPr>
        <dsp:cNvPr id="0" name=""/>
        <dsp:cNvSpPr/>
      </dsp:nvSpPr>
      <dsp:spPr>
        <a:xfrm>
          <a:off x="7105414" y="1526083"/>
          <a:ext cx="188947" cy="1473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3793"/>
              </a:lnTo>
              <a:lnTo>
                <a:pt x="188947" y="14737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4CC754-5EB7-4CB0-A20A-37E189BE470C}">
      <dsp:nvSpPr>
        <dsp:cNvPr id="0" name=""/>
        <dsp:cNvSpPr/>
      </dsp:nvSpPr>
      <dsp:spPr>
        <a:xfrm>
          <a:off x="7105414" y="1526083"/>
          <a:ext cx="188947" cy="579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9440"/>
              </a:lnTo>
              <a:lnTo>
                <a:pt x="188947" y="5794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F86B23-BFBE-45E6-9B7C-0F84F47AAF3E}">
      <dsp:nvSpPr>
        <dsp:cNvPr id="0" name=""/>
        <dsp:cNvSpPr/>
      </dsp:nvSpPr>
      <dsp:spPr>
        <a:xfrm>
          <a:off x="4403459" y="631729"/>
          <a:ext cx="3205815" cy="264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263"/>
              </a:lnTo>
              <a:lnTo>
                <a:pt x="3205815" y="132263"/>
              </a:lnTo>
              <a:lnTo>
                <a:pt x="3205815" y="2645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EB0DA4-E49C-49F2-9C73-475DCF74A185}">
      <dsp:nvSpPr>
        <dsp:cNvPr id="0" name=""/>
        <dsp:cNvSpPr/>
      </dsp:nvSpPr>
      <dsp:spPr>
        <a:xfrm>
          <a:off x="5581235" y="2420436"/>
          <a:ext cx="188947" cy="2368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68146"/>
              </a:lnTo>
              <a:lnTo>
                <a:pt x="188947" y="23681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1504DD-AE57-44DD-AFBC-C24B4528FD8F}">
      <dsp:nvSpPr>
        <dsp:cNvPr id="0" name=""/>
        <dsp:cNvSpPr/>
      </dsp:nvSpPr>
      <dsp:spPr>
        <a:xfrm>
          <a:off x="5581235" y="2420436"/>
          <a:ext cx="188947" cy="1473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3793"/>
              </a:lnTo>
              <a:lnTo>
                <a:pt x="188947" y="14737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43F65E-DCDF-461F-800C-0E44266C144D}">
      <dsp:nvSpPr>
        <dsp:cNvPr id="0" name=""/>
        <dsp:cNvSpPr/>
      </dsp:nvSpPr>
      <dsp:spPr>
        <a:xfrm>
          <a:off x="5581235" y="2420436"/>
          <a:ext cx="188947" cy="579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9440"/>
              </a:lnTo>
              <a:lnTo>
                <a:pt x="188947" y="5794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81924D-C43A-4C84-9E0D-75CD381B634B}">
      <dsp:nvSpPr>
        <dsp:cNvPr id="0" name=""/>
        <dsp:cNvSpPr/>
      </dsp:nvSpPr>
      <dsp:spPr>
        <a:xfrm>
          <a:off x="4560916" y="1526083"/>
          <a:ext cx="1524179" cy="264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263"/>
              </a:lnTo>
              <a:lnTo>
                <a:pt x="1524179" y="132263"/>
              </a:lnTo>
              <a:lnTo>
                <a:pt x="1524179" y="2645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351F4C-163F-42E1-BD87-7317E3EF23D2}">
      <dsp:nvSpPr>
        <dsp:cNvPr id="0" name=""/>
        <dsp:cNvSpPr/>
      </dsp:nvSpPr>
      <dsp:spPr>
        <a:xfrm>
          <a:off x="4515196" y="1526083"/>
          <a:ext cx="91440" cy="2645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45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E3BDAD-7301-4AF8-BA47-E9D4D2239851}">
      <dsp:nvSpPr>
        <dsp:cNvPr id="0" name=""/>
        <dsp:cNvSpPr/>
      </dsp:nvSpPr>
      <dsp:spPr>
        <a:xfrm>
          <a:off x="3036736" y="1526083"/>
          <a:ext cx="1524179" cy="264527"/>
        </a:xfrm>
        <a:custGeom>
          <a:avLst/>
          <a:gdLst/>
          <a:ahLst/>
          <a:cxnLst/>
          <a:rect l="0" t="0" r="0" b="0"/>
          <a:pathLst>
            <a:path>
              <a:moveTo>
                <a:pt x="1524179" y="0"/>
              </a:moveTo>
              <a:lnTo>
                <a:pt x="1524179" y="132263"/>
              </a:lnTo>
              <a:lnTo>
                <a:pt x="0" y="132263"/>
              </a:lnTo>
              <a:lnTo>
                <a:pt x="0" y="2645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35B339-0BE4-4192-B8F4-2C485260C213}">
      <dsp:nvSpPr>
        <dsp:cNvPr id="0" name=""/>
        <dsp:cNvSpPr/>
      </dsp:nvSpPr>
      <dsp:spPr>
        <a:xfrm>
          <a:off x="4403459" y="631729"/>
          <a:ext cx="157456" cy="264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263"/>
              </a:lnTo>
              <a:lnTo>
                <a:pt x="157456" y="132263"/>
              </a:lnTo>
              <a:lnTo>
                <a:pt x="157456" y="2645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E30A78-7224-4B5C-A6DB-A43109011583}">
      <dsp:nvSpPr>
        <dsp:cNvPr id="0" name=""/>
        <dsp:cNvSpPr/>
      </dsp:nvSpPr>
      <dsp:spPr>
        <a:xfrm>
          <a:off x="693783" y="1526083"/>
          <a:ext cx="188947" cy="1473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3793"/>
              </a:lnTo>
              <a:lnTo>
                <a:pt x="188947" y="14737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6F2FD9-72EB-4860-A85A-19BC17512697}">
      <dsp:nvSpPr>
        <dsp:cNvPr id="0" name=""/>
        <dsp:cNvSpPr/>
      </dsp:nvSpPr>
      <dsp:spPr>
        <a:xfrm>
          <a:off x="693783" y="1526083"/>
          <a:ext cx="188947" cy="579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9440"/>
              </a:lnTo>
              <a:lnTo>
                <a:pt x="188947" y="5794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115F23-8DB4-4595-AB4B-B5E111F496F7}">
      <dsp:nvSpPr>
        <dsp:cNvPr id="0" name=""/>
        <dsp:cNvSpPr/>
      </dsp:nvSpPr>
      <dsp:spPr>
        <a:xfrm>
          <a:off x="1197644" y="631729"/>
          <a:ext cx="3205815" cy="264527"/>
        </a:xfrm>
        <a:custGeom>
          <a:avLst/>
          <a:gdLst/>
          <a:ahLst/>
          <a:cxnLst/>
          <a:rect l="0" t="0" r="0" b="0"/>
          <a:pathLst>
            <a:path>
              <a:moveTo>
                <a:pt x="3205815" y="0"/>
              </a:moveTo>
              <a:lnTo>
                <a:pt x="3205815" y="132263"/>
              </a:lnTo>
              <a:lnTo>
                <a:pt x="0" y="132263"/>
              </a:lnTo>
              <a:lnTo>
                <a:pt x="0" y="2645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761962-DAFB-42B1-ADBE-A44E1F388465}">
      <dsp:nvSpPr>
        <dsp:cNvPr id="0" name=""/>
        <dsp:cNvSpPr/>
      </dsp:nvSpPr>
      <dsp:spPr>
        <a:xfrm>
          <a:off x="3773633" y="1903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Arkansas Licensure</a:t>
          </a:r>
        </a:p>
      </dsp:txBody>
      <dsp:txXfrm>
        <a:off x="3773633" y="1903"/>
        <a:ext cx="1259652" cy="629826"/>
      </dsp:txXfrm>
    </dsp:sp>
    <dsp:sp modelId="{4061CE9E-793E-4D2C-83E4-D468E8D80181}">
      <dsp:nvSpPr>
        <dsp:cNvPr id="0" name=""/>
        <dsp:cNvSpPr/>
      </dsp:nvSpPr>
      <dsp:spPr>
        <a:xfrm>
          <a:off x="567817" y="896256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Traditional    (U, G, B, M, D)</a:t>
          </a:r>
        </a:p>
      </dsp:txBody>
      <dsp:txXfrm>
        <a:off x="567817" y="896256"/>
        <a:ext cx="1259652" cy="629826"/>
      </dsp:txXfrm>
    </dsp:sp>
    <dsp:sp modelId="{3F3C5B10-0074-4FCB-B691-07EA465E3C7A}">
      <dsp:nvSpPr>
        <dsp:cNvPr id="0" name=""/>
        <dsp:cNvSpPr/>
      </dsp:nvSpPr>
      <dsp:spPr>
        <a:xfrm>
          <a:off x="882731" y="1790610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>
              <a:solidFill>
                <a:sysClr val="windowText" lastClr="000000"/>
              </a:solidFill>
            </a:rPr>
            <a:t>In-state IHEs (21)</a:t>
          </a:r>
        </a:p>
      </dsp:txBody>
      <dsp:txXfrm>
        <a:off x="882731" y="1790610"/>
        <a:ext cx="1259652" cy="629826"/>
      </dsp:txXfrm>
    </dsp:sp>
    <dsp:sp modelId="{139385F1-BA99-4FC1-9D75-AB159F52D346}">
      <dsp:nvSpPr>
        <dsp:cNvPr id="0" name=""/>
        <dsp:cNvSpPr/>
      </dsp:nvSpPr>
      <dsp:spPr>
        <a:xfrm>
          <a:off x="882731" y="2684963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Out-of-State IHEs (3)</a:t>
          </a:r>
        </a:p>
      </dsp:txBody>
      <dsp:txXfrm>
        <a:off x="882731" y="2684963"/>
        <a:ext cx="1259652" cy="629826"/>
      </dsp:txXfrm>
    </dsp:sp>
    <dsp:sp modelId="{C8726532-583F-4FD7-A4FC-280B8E7EF40A}">
      <dsp:nvSpPr>
        <dsp:cNvPr id="0" name=""/>
        <dsp:cNvSpPr/>
      </dsp:nvSpPr>
      <dsp:spPr>
        <a:xfrm>
          <a:off x="3931090" y="896256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Nontraditional  (post-bacc)</a:t>
          </a:r>
        </a:p>
      </dsp:txBody>
      <dsp:txXfrm>
        <a:off x="3931090" y="896256"/>
        <a:ext cx="1259652" cy="629826"/>
      </dsp:txXfrm>
    </dsp:sp>
    <dsp:sp modelId="{BFDABE22-1C22-474D-A2E1-6488A01DD6DA}">
      <dsp:nvSpPr>
        <dsp:cNvPr id="0" name=""/>
        <dsp:cNvSpPr/>
      </dsp:nvSpPr>
      <dsp:spPr>
        <a:xfrm>
          <a:off x="2406910" y="1790610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sysClr val="windowText" lastClr="000000"/>
              </a:solidFill>
            </a:rPr>
            <a:t>In-State IHEs       </a:t>
          </a:r>
          <a:r>
            <a:rPr lang="en-US" sz="1200" kern="1200" dirty="0">
              <a:solidFill>
                <a:sysClr val="windowText" lastClr="000000"/>
              </a:solidFill>
            </a:rPr>
            <a:t>(MAT, MEd, MTLL</a:t>
          </a:r>
          <a:r>
            <a:rPr lang="en-US" sz="1000" kern="1200" dirty="0">
              <a:solidFill>
                <a:sysClr val="windowText" lastClr="000000"/>
              </a:solidFill>
            </a:rPr>
            <a:t>)</a:t>
          </a:r>
        </a:p>
      </dsp:txBody>
      <dsp:txXfrm>
        <a:off x="2406910" y="1790610"/>
        <a:ext cx="1259652" cy="629826"/>
      </dsp:txXfrm>
    </dsp:sp>
    <dsp:sp modelId="{7BFD5C1F-E4C9-41E3-980E-182B02C52089}">
      <dsp:nvSpPr>
        <dsp:cNvPr id="0" name=""/>
        <dsp:cNvSpPr/>
      </dsp:nvSpPr>
      <dsp:spPr>
        <a:xfrm>
          <a:off x="3931090" y="1790610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APPEL</a:t>
          </a:r>
        </a:p>
      </dsp:txBody>
      <dsp:txXfrm>
        <a:off x="3931090" y="1790610"/>
        <a:ext cx="1259652" cy="629826"/>
      </dsp:txXfrm>
    </dsp:sp>
    <dsp:sp modelId="{34EC2953-EE1B-4991-9447-618FF2F65FAB}">
      <dsp:nvSpPr>
        <dsp:cNvPr id="0" name=""/>
        <dsp:cNvSpPr/>
      </dsp:nvSpPr>
      <dsp:spPr>
        <a:xfrm>
          <a:off x="5455269" y="1790610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Accelerated</a:t>
          </a:r>
        </a:p>
      </dsp:txBody>
      <dsp:txXfrm>
        <a:off x="5455269" y="1790610"/>
        <a:ext cx="1259652" cy="629826"/>
      </dsp:txXfrm>
    </dsp:sp>
    <dsp:sp modelId="{EDDB17B8-95ED-4DA4-97D1-82D69EC73386}">
      <dsp:nvSpPr>
        <dsp:cNvPr id="0" name=""/>
        <dsp:cNvSpPr/>
      </dsp:nvSpPr>
      <dsp:spPr>
        <a:xfrm>
          <a:off x="5770182" y="2684963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ATC</a:t>
          </a:r>
        </a:p>
      </dsp:txBody>
      <dsp:txXfrm>
        <a:off x="5770182" y="2684963"/>
        <a:ext cx="1259652" cy="629826"/>
      </dsp:txXfrm>
    </dsp:sp>
    <dsp:sp modelId="{7E634F78-47EB-49B4-98E4-8C2E3145290A}">
      <dsp:nvSpPr>
        <dsp:cNvPr id="0" name=""/>
        <dsp:cNvSpPr/>
      </dsp:nvSpPr>
      <dsp:spPr>
        <a:xfrm>
          <a:off x="5770182" y="3579316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TFA</a:t>
          </a:r>
        </a:p>
      </dsp:txBody>
      <dsp:txXfrm>
        <a:off x="5770182" y="3579316"/>
        <a:ext cx="1259652" cy="629826"/>
      </dsp:txXfrm>
    </dsp:sp>
    <dsp:sp modelId="{F7BACB96-1ACA-4299-9FD9-1FF6B61F3938}">
      <dsp:nvSpPr>
        <dsp:cNvPr id="0" name=""/>
        <dsp:cNvSpPr/>
      </dsp:nvSpPr>
      <dsp:spPr>
        <a:xfrm>
          <a:off x="5770182" y="4473670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ABCTE</a:t>
          </a:r>
        </a:p>
      </dsp:txBody>
      <dsp:txXfrm>
        <a:off x="5770182" y="4473670"/>
        <a:ext cx="1259652" cy="629826"/>
      </dsp:txXfrm>
    </dsp:sp>
    <dsp:sp modelId="{4D4DE563-EBDC-47FC-AC37-C7621F511BF3}">
      <dsp:nvSpPr>
        <dsp:cNvPr id="0" name=""/>
        <dsp:cNvSpPr/>
      </dsp:nvSpPr>
      <dsp:spPr>
        <a:xfrm>
          <a:off x="6979449" y="896256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Other Routes</a:t>
          </a:r>
        </a:p>
      </dsp:txBody>
      <dsp:txXfrm>
        <a:off x="6979449" y="896256"/>
        <a:ext cx="1259652" cy="629826"/>
      </dsp:txXfrm>
    </dsp:sp>
    <dsp:sp modelId="{B5A87945-FBA4-40F1-99B1-AD4454FDF9FC}">
      <dsp:nvSpPr>
        <dsp:cNvPr id="0" name=""/>
        <dsp:cNvSpPr/>
      </dsp:nvSpPr>
      <dsp:spPr>
        <a:xfrm>
          <a:off x="7294362" y="1790610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400" kern="1200" dirty="0"/>
            <a:t>PPTL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400" kern="1200" dirty="0"/>
            <a:t>(post-</a:t>
          </a:r>
          <a:r>
            <a:rPr lang="en-US" sz="1400" kern="1200" dirty="0" err="1"/>
            <a:t>bacc</a:t>
          </a:r>
          <a:r>
            <a:rPr lang="en-US" sz="1400" kern="1200" dirty="0"/>
            <a:t>)</a:t>
          </a:r>
        </a:p>
      </dsp:txBody>
      <dsp:txXfrm>
        <a:off x="7294362" y="1790610"/>
        <a:ext cx="1259652" cy="629826"/>
      </dsp:txXfrm>
    </dsp:sp>
    <dsp:sp modelId="{B03EB839-9961-4E8C-8DE5-F579199DDD34}">
      <dsp:nvSpPr>
        <dsp:cNvPr id="0" name=""/>
        <dsp:cNvSpPr/>
      </dsp:nvSpPr>
      <dsp:spPr>
        <a:xfrm>
          <a:off x="7294362" y="2684963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Reciprocity</a:t>
          </a:r>
        </a:p>
      </dsp:txBody>
      <dsp:txXfrm>
        <a:off x="7294362" y="2684963"/>
        <a:ext cx="1259652" cy="629826"/>
      </dsp:txXfrm>
    </dsp:sp>
    <dsp:sp modelId="{9BB22FD0-0E0F-F949-BDD1-6D168A2B4DAC}">
      <dsp:nvSpPr>
        <dsp:cNvPr id="0" name=""/>
        <dsp:cNvSpPr/>
      </dsp:nvSpPr>
      <dsp:spPr>
        <a:xfrm>
          <a:off x="7294362" y="3579316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Program of Study Endorsement</a:t>
          </a:r>
          <a:endParaRPr lang="en-US" sz="1400" kern="1200" dirty="0"/>
        </a:p>
      </dsp:txBody>
      <dsp:txXfrm>
        <a:off x="7294362" y="3579316"/>
        <a:ext cx="1259652" cy="629826"/>
      </dsp:txXfrm>
    </dsp:sp>
    <dsp:sp modelId="{21EA2AFC-05FF-420C-BD13-05DD6D823F7E}">
      <dsp:nvSpPr>
        <dsp:cNvPr id="0" name=""/>
        <dsp:cNvSpPr/>
      </dsp:nvSpPr>
      <dsp:spPr>
        <a:xfrm>
          <a:off x="7294362" y="4473670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Test out for Adding Areas</a:t>
          </a:r>
        </a:p>
      </dsp:txBody>
      <dsp:txXfrm>
        <a:off x="7294362" y="4473670"/>
        <a:ext cx="1259652" cy="6298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F0E87D-7708-4DBD-BF0B-A2D82F98B25F}">
      <dsp:nvSpPr>
        <dsp:cNvPr id="0" name=""/>
        <dsp:cNvSpPr/>
      </dsp:nvSpPr>
      <dsp:spPr>
        <a:xfrm>
          <a:off x="6943537" y="1472121"/>
          <a:ext cx="182475" cy="33290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29000"/>
              </a:lnTo>
              <a:lnTo>
                <a:pt x="182475" y="33290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15080A-746D-4C45-AC67-A2676DA46898}">
      <dsp:nvSpPr>
        <dsp:cNvPr id="0" name=""/>
        <dsp:cNvSpPr/>
      </dsp:nvSpPr>
      <dsp:spPr>
        <a:xfrm>
          <a:off x="6943537" y="1472121"/>
          <a:ext cx="182475" cy="23761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6155"/>
              </a:lnTo>
              <a:lnTo>
                <a:pt x="182475" y="237615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DB0B0E-769F-4845-A797-6AF19DE321F3}">
      <dsp:nvSpPr>
        <dsp:cNvPr id="0" name=""/>
        <dsp:cNvSpPr/>
      </dsp:nvSpPr>
      <dsp:spPr>
        <a:xfrm>
          <a:off x="6943537" y="1472121"/>
          <a:ext cx="182475" cy="1423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3309"/>
              </a:lnTo>
              <a:lnTo>
                <a:pt x="182475" y="142330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4CC754-5EB7-4CB0-A20A-37E189BE470C}">
      <dsp:nvSpPr>
        <dsp:cNvPr id="0" name=""/>
        <dsp:cNvSpPr/>
      </dsp:nvSpPr>
      <dsp:spPr>
        <a:xfrm>
          <a:off x="6943537" y="1472121"/>
          <a:ext cx="182475" cy="559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9591"/>
              </a:lnTo>
              <a:lnTo>
                <a:pt x="182475" y="5595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F86B23-BFBE-45E6-9B7C-0F84F47AAF3E}">
      <dsp:nvSpPr>
        <dsp:cNvPr id="0" name=""/>
        <dsp:cNvSpPr/>
      </dsp:nvSpPr>
      <dsp:spPr>
        <a:xfrm>
          <a:off x="4334135" y="608403"/>
          <a:ext cx="3096003" cy="2554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732"/>
              </a:lnTo>
              <a:lnTo>
                <a:pt x="3096003" y="127732"/>
              </a:lnTo>
              <a:lnTo>
                <a:pt x="3096003" y="2554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EB0DA4-E49C-49F2-9C73-475DCF74A185}">
      <dsp:nvSpPr>
        <dsp:cNvPr id="0" name=""/>
        <dsp:cNvSpPr/>
      </dsp:nvSpPr>
      <dsp:spPr>
        <a:xfrm>
          <a:off x="5471567" y="2335839"/>
          <a:ext cx="182475" cy="2287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7027"/>
              </a:lnTo>
              <a:lnTo>
                <a:pt x="182475" y="22870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1504DD-AE57-44DD-AFBC-C24B4528FD8F}">
      <dsp:nvSpPr>
        <dsp:cNvPr id="0" name=""/>
        <dsp:cNvSpPr/>
      </dsp:nvSpPr>
      <dsp:spPr>
        <a:xfrm>
          <a:off x="5471567" y="2335839"/>
          <a:ext cx="182475" cy="1423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3309"/>
              </a:lnTo>
              <a:lnTo>
                <a:pt x="182475" y="142330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43F65E-DCDF-461F-800C-0E44266C144D}">
      <dsp:nvSpPr>
        <dsp:cNvPr id="0" name=""/>
        <dsp:cNvSpPr/>
      </dsp:nvSpPr>
      <dsp:spPr>
        <a:xfrm>
          <a:off x="5471567" y="2335839"/>
          <a:ext cx="182475" cy="559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9591"/>
              </a:lnTo>
              <a:lnTo>
                <a:pt x="182475" y="5595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81924D-C43A-4C84-9E0D-75CD381B634B}">
      <dsp:nvSpPr>
        <dsp:cNvPr id="0" name=""/>
        <dsp:cNvSpPr/>
      </dsp:nvSpPr>
      <dsp:spPr>
        <a:xfrm>
          <a:off x="4486198" y="1472121"/>
          <a:ext cx="1471970" cy="2554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732"/>
              </a:lnTo>
              <a:lnTo>
                <a:pt x="1471970" y="127732"/>
              </a:lnTo>
              <a:lnTo>
                <a:pt x="1471970" y="2554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351F4C-163F-42E1-BD87-7317E3EF23D2}">
      <dsp:nvSpPr>
        <dsp:cNvPr id="0" name=""/>
        <dsp:cNvSpPr/>
      </dsp:nvSpPr>
      <dsp:spPr>
        <a:xfrm>
          <a:off x="4440478" y="1472121"/>
          <a:ext cx="91440" cy="2554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54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E3BDAD-7301-4AF8-BA47-E9D4D2239851}">
      <dsp:nvSpPr>
        <dsp:cNvPr id="0" name=""/>
        <dsp:cNvSpPr/>
      </dsp:nvSpPr>
      <dsp:spPr>
        <a:xfrm>
          <a:off x="3014228" y="1472121"/>
          <a:ext cx="1471970" cy="255465"/>
        </a:xfrm>
        <a:custGeom>
          <a:avLst/>
          <a:gdLst/>
          <a:ahLst/>
          <a:cxnLst/>
          <a:rect l="0" t="0" r="0" b="0"/>
          <a:pathLst>
            <a:path>
              <a:moveTo>
                <a:pt x="1471970" y="0"/>
              </a:moveTo>
              <a:lnTo>
                <a:pt x="1471970" y="127732"/>
              </a:lnTo>
              <a:lnTo>
                <a:pt x="0" y="127732"/>
              </a:lnTo>
              <a:lnTo>
                <a:pt x="0" y="2554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35B339-0BE4-4192-B8F4-2C485260C213}">
      <dsp:nvSpPr>
        <dsp:cNvPr id="0" name=""/>
        <dsp:cNvSpPr/>
      </dsp:nvSpPr>
      <dsp:spPr>
        <a:xfrm>
          <a:off x="4334135" y="608403"/>
          <a:ext cx="152063" cy="2554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732"/>
              </a:lnTo>
              <a:lnTo>
                <a:pt x="152063" y="127732"/>
              </a:lnTo>
              <a:lnTo>
                <a:pt x="152063" y="2554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E30A78-7224-4B5C-A6DB-A43109011583}">
      <dsp:nvSpPr>
        <dsp:cNvPr id="0" name=""/>
        <dsp:cNvSpPr/>
      </dsp:nvSpPr>
      <dsp:spPr>
        <a:xfrm>
          <a:off x="751530" y="1472121"/>
          <a:ext cx="182475" cy="1423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3309"/>
              </a:lnTo>
              <a:lnTo>
                <a:pt x="182475" y="142330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6F2FD9-72EB-4860-A85A-19BC17512697}">
      <dsp:nvSpPr>
        <dsp:cNvPr id="0" name=""/>
        <dsp:cNvSpPr/>
      </dsp:nvSpPr>
      <dsp:spPr>
        <a:xfrm>
          <a:off x="751530" y="1472121"/>
          <a:ext cx="182475" cy="559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9591"/>
              </a:lnTo>
              <a:lnTo>
                <a:pt x="182475" y="5595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115F23-8DB4-4595-AB4B-B5E111F496F7}">
      <dsp:nvSpPr>
        <dsp:cNvPr id="0" name=""/>
        <dsp:cNvSpPr/>
      </dsp:nvSpPr>
      <dsp:spPr>
        <a:xfrm>
          <a:off x="1238132" y="608403"/>
          <a:ext cx="3096003" cy="255465"/>
        </a:xfrm>
        <a:custGeom>
          <a:avLst/>
          <a:gdLst/>
          <a:ahLst/>
          <a:cxnLst/>
          <a:rect l="0" t="0" r="0" b="0"/>
          <a:pathLst>
            <a:path>
              <a:moveTo>
                <a:pt x="3096003" y="0"/>
              </a:moveTo>
              <a:lnTo>
                <a:pt x="3096003" y="127732"/>
              </a:lnTo>
              <a:lnTo>
                <a:pt x="0" y="127732"/>
              </a:lnTo>
              <a:lnTo>
                <a:pt x="0" y="2554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761962-DAFB-42B1-ADBE-A44E1F388465}">
      <dsp:nvSpPr>
        <dsp:cNvPr id="0" name=""/>
        <dsp:cNvSpPr/>
      </dsp:nvSpPr>
      <dsp:spPr>
        <a:xfrm>
          <a:off x="3725883" y="151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Arkansas Licensure</a:t>
          </a:r>
        </a:p>
      </dsp:txBody>
      <dsp:txXfrm>
        <a:off x="3725883" y="151"/>
        <a:ext cx="1216504" cy="608252"/>
      </dsp:txXfrm>
    </dsp:sp>
    <dsp:sp modelId="{4061CE9E-793E-4D2C-83E4-D468E8D80181}">
      <dsp:nvSpPr>
        <dsp:cNvPr id="0" name=""/>
        <dsp:cNvSpPr/>
      </dsp:nvSpPr>
      <dsp:spPr>
        <a:xfrm>
          <a:off x="629880" y="863869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solidFill>
                <a:schemeClr val="tx1"/>
              </a:solidFill>
            </a:rPr>
            <a:t>Traditional   </a:t>
          </a:r>
          <a:endParaRPr lang="en-US" sz="1400" b="1" kern="1200" dirty="0" smtClean="0">
            <a:solidFill>
              <a:schemeClr val="tx1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chemeClr val="tx1"/>
              </a:solidFill>
            </a:rPr>
            <a:t> (G</a:t>
          </a:r>
          <a:r>
            <a:rPr lang="en-US" sz="1400" b="1" kern="1200" dirty="0">
              <a:solidFill>
                <a:schemeClr val="tx1"/>
              </a:solidFill>
            </a:rPr>
            <a:t>, </a:t>
          </a:r>
          <a:r>
            <a:rPr lang="en-US" sz="1400" b="1" kern="1200" dirty="0" smtClean="0">
              <a:solidFill>
                <a:schemeClr val="tx1"/>
              </a:solidFill>
            </a:rPr>
            <a:t> M )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629880" y="863869"/>
        <a:ext cx="1216504" cy="608252"/>
      </dsp:txXfrm>
    </dsp:sp>
    <dsp:sp modelId="{3F3C5B10-0074-4FCB-B691-07EA465E3C7A}">
      <dsp:nvSpPr>
        <dsp:cNvPr id="0" name=""/>
        <dsp:cNvSpPr/>
      </dsp:nvSpPr>
      <dsp:spPr>
        <a:xfrm>
          <a:off x="934006" y="1727587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>
              <a:solidFill>
                <a:sysClr val="windowText" lastClr="000000"/>
              </a:solidFill>
            </a:rPr>
            <a:t>In-state IHEs (21)</a:t>
          </a:r>
        </a:p>
      </dsp:txBody>
      <dsp:txXfrm>
        <a:off x="934006" y="1727587"/>
        <a:ext cx="1216504" cy="608252"/>
      </dsp:txXfrm>
    </dsp:sp>
    <dsp:sp modelId="{139385F1-BA99-4FC1-9D75-AB159F52D346}">
      <dsp:nvSpPr>
        <dsp:cNvPr id="0" name=""/>
        <dsp:cNvSpPr/>
      </dsp:nvSpPr>
      <dsp:spPr>
        <a:xfrm>
          <a:off x="934006" y="2591305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Out-of-State IHEs (3)</a:t>
          </a:r>
        </a:p>
      </dsp:txBody>
      <dsp:txXfrm>
        <a:off x="934006" y="2591305"/>
        <a:ext cx="1216504" cy="608252"/>
      </dsp:txXfrm>
    </dsp:sp>
    <dsp:sp modelId="{C8726532-583F-4FD7-A4FC-280B8E7EF40A}">
      <dsp:nvSpPr>
        <dsp:cNvPr id="0" name=""/>
        <dsp:cNvSpPr/>
      </dsp:nvSpPr>
      <dsp:spPr>
        <a:xfrm>
          <a:off x="3877946" y="863869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Nontraditional  (post-bacc)</a:t>
          </a:r>
        </a:p>
      </dsp:txBody>
      <dsp:txXfrm>
        <a:off x="3877946" y="863869"/>
        <a:ext cx="1216504" cy="608252"/>
      </dsp:txXfrm>
    </dsp:sp>
    <dsp:sp modelId="{BFDABE22-1C22-474D-A2E1-6488A01DD6DA}">
      <dsp:nvSpPr>
        <dsp:cNvPr id="0" name=""/>
        <dsp:cNvSpPr/>
      </dsp:nvSpPr>
      <dsp:spPr>
        <a:xfrm>
          <a:off x="2405976" y="1727587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sysClr val="windowText" lastClr="000000"/>
              </a:solidFill>
            </a:rPr>
            <a:t>In-State IHEs       </a:t>
          </a:r>
          <a:r>
            <a:rPr lang="en-US" sz="1200" kern="1200" dirty="0">
              <a:solidFill>
                <a:sysClr val="windowText" lastClr="000000"/>
              </a:solidFill>
            </a:rPr>
            <a:t>(MAT, MEd, MTLL</a:t>
          </a:r>
          <a:r>
            <a:rPr lang="en-US" sz="1000" kern="1200" dirty="0">
              <a:solidFill>
                <a:sysClr val="windowText" lastClr="000000"/>
              </a:solidFill>
            </a:rPr>
            <a:t>)</a:t>
          </a:r>
        </a:p>
      </dsp:txBody>
      <dsp:txXfrm>
        <a:off x="2405976" y="1727587"/>
        <a:ext cx="1216504" cy="608252"/>
      </dsp:txXfrm>
    </dsp:sp>
    <dsp:sp modelId="{7BFD5C1F-E4C9-41E3-980E-182B02C52089}">
      <dsp:nvSpPr>
        <dsp:cNvPr id="0" name=""/>
        <dsp:cNvSpPr/>
      </dsp:nvSpPr>
      <dsp:spPr>
        <a:xfrm>
          <a:off x="3877946" y="1727587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APPEL</a:t>
          </a:r>
        </a:p>
      </dsp:txBody>
      <dsp:txXfrm>
        <a:off x="3877946" y="1727587"/>
        <a:ext cx="1216504" cy="608252"/>
      </dsp:txXfrm>
    </dsp:sp>
    <dsp:sp modelId="{34EC2953-EE1B-4991-9447-618FF2F65FAB}">
      <dsp:nvSpPr>
        <dsp:cNvPr id="0" name=""/>
        <dsp:cNvSpPr/>
      </dsp:nvSpPr>
      <dsp:spPr>
        <a:xfrm>
          <a:off x="5349916" y="1727587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Accelerated</a:t>
          </a:r>
        </a:p>
      </dsp:txBody>
      <dsp:txXfrm>
        <a:off x="5349916" y="1727587"/>
        <a:ext cx="1216504" cy="608252"/>
      </dsp:txXfrm>
    </dsp:sp>
    <dsp:sp modelId="{EDDB17B8-95ED-4DA4-97D1-82D69EC73386}">
      <dsp:nvSpPr>
        <dsp:cNvPr id="0" name=""/>
        <dsp:cNvSpPr/>
      </dsp:nvSpPr>
      <dsp:spPr>
        <a:xfrm>
          <a:off x="5654042" y="2591305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ATC</a:t>
          </a:r>
        </a:p>
      </dsp:txBody>
      <dsp:txXfrm>
        <a:off x="5654042" y="2591305"/>
        <a:ext cx="1216504" cy="608252"/>
      </dsp:txXfrm>
    </dsp:sp>
    <dsp:sp modelId="{7E634F78-47EB-49B4-98E4-8C2E3145290A}">
      <dsp:nvSpPr>
        <dsp:cNvPr id="0" name=""/>
        <dsp:cNvSpPr/>
      </dsp:nvSpPr>
      <dsp:spPr>
        <a:xfrm>
          <a:off x="5654042" y="3455023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TFA</a:t>
          </a:r>
        </a:p>
      </dsp:txBody>
      <dsp:txXfrm>
        <a:off x="5654042" y="3455023"/>
        <a:ext cx="1216504" cy="608252"/>
      </dsp:txXfrm>
    </dsp:sp>
    <dsp:sp modelId="{F7BACB96-1ACA-4299-9FD9-1FF6B61F3938}">
      <dsp:nvSpPr>
        <dsp:cNvPr id="0" name=""/>
        <dsp:cNvSpPr/>
      </dsp:nvSpPr>
      <dsp:spPr>
        <a:xfrm>
          <a:off x="5654042" y="4318741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ABCTE</a:t>
          </a:r>
        </a:p>
      </dsp:txBody>
      <dsp:txXfrm>
        <a:off x="5654042" y="4318741"/>
        <a:ext cx="1216504" cy="608252"/>
      </dsp:txXfrm>
    </dsp:sp>
    <dsp:sp modelId="{4D4DE563-EBDC-47FC-AC37-C7621F511BF3}">
      <dsp:nvSpPr>
        <dsp:cNvPr id="0" name=""/>
        <dsp:cNvSpPr/>
      </dsp:nvSpPr>
      <dsp:spPr>
        <a:xfrm>
          <a:off x="6821886" y="863869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Other Routes</a:t>
          </a:r>
        </a:p>
      </dsp:txBody>
      <dsp:txXfrm>
        <a:off x="6821886" y="863869"/>
        <a:ext cx="1216504" cy="608252"/>
      </dsp:txXfrm>
    </dsp:sp>
    <dsp:sp modelId="{B5A87945-FBA4-40F1-99B1-AD4454FDF9FC}">
      <dsp:nvSpPr>
        <dsp:cNvPr id="0" name=""/>
        <dsp:cNvSpPr/>
      </dsp:nvSpPr>
      <dsp:spPr>
        <a:xfrm>
          <a:off x="7126012" y="1727587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500" kern="1200" dirty="0"/>
            <a:t>PPTL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500" kern="1200" dirty="0"/>
            <a:t>(post-</a:t>
          </a:r>
          <a:r>
            <a:rPr lang="en-US" sz="1500" kern="1200" dirty="0" err="1"/>
            <a:t>bacc</a:t>
          </a:r>
          <a:r>
            <a:rPr lang="en-US" sz="1500" kern="1200" dirty="0"/>
            <a:t>)</a:t>
          </a:r>
        </a:p>
      </dsp:txBody>
      <dsp:txXfrm>
        <a:off x="7126012" y="1727587"/>
        <a:ext cx="1216504" cy="608252"/>
      </dsp:txXfrm>
    </dsp:sp>
    <dsp:sp modelId="{B03EB839-9961-4E8C-8DE5-F579199DDD34}">
      <dsp:nvSpPr>
        <dsp:cNvPr id="0" name=""/>
        <dsp:cNvSpPr/>
      </dsp:nvSpPr>
      <dsp:spPr>
        <a:xfrm>
          <a:off x="7126012" y="2591305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Reciprocity</a:t>
          </a:r>
        </a:p>
      </dsp:txBody>
      <dsp:txXfrm>
        <a:off x="7126012" y="2591305"/>
        <a:ext cx="1216504" cy="608252"/>
      </dsp:txXfrm>
    </dsp:sp>
    <dsp:sp modelId="{9BB22FD0-0E0F-F949-BDD1-6D168A2B4DAC}">
      <dsp:nvSpPr>
        <dsp:cNvPr id="0" name=""/>
        <dsp:cNvSpPr/>
      </dsp:nvSpPr>
      <dsp:spPr>
        <a:xfrm>
          <a:off x="7126012" y="3455023"/>
          <a:ext cx="1365939" cy="7865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FFFFFF"/>
              </a:solidFill>
            </a:rPr>
            <a:t>Program of Study Endorsement</a:t>
          </a:r>
          <a:endParaRPr lang="en-US" sz="1400" b="1" kern="1200" dirty="0">
            <a:solidFill>
              <a:srgbClr val="FFFFFF"/>
            </a:solidFill>
          </a:endParaRPr>
        </a:p>
      </dsp:txBody>
      <dsp:txXfrm>
        <a:off x="7126012" y="3455023"/>
        <a:ext cx="1365939" cy="786506"/>
      </dsp:txXfrm>
    </dsp:sp>
    <dsp:sp modelId="{21EA2AFC-05FF-420C-BD13-05DD6D823F7E}">
      <dsp:nvSpPr>
        <dsp:cNvPr id="0" name=""/>
        <dsp:cNvSpPr/>
      </dsp:nvSpPr>
      <dsp:spPr>
        <a:xfrm>
          <a:off x="7126012" y="4496996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Test out for Adding Areas</a:t>
          </a:r>
        </a:p>
      </dsp:txBody>
      <dsp:txXfrm>
        <a:off x="7126012" y="4496996"/>
        <a:ext cx="1216504" cy="6082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F0E87D-7708-4DBD-BF0B-A2D82F98B25F}">
      <dsp:nvSpPr>
        <dsp:cNvPr id="0" name=""/>
        <dsp:cNvSpPr/>
      </dsp:nvSpPr>
      <dsp:spPr>
        <a:xfrm>
          <a:off x="6943537" y="1472121"/>
          <a:ext cx="182475" cy="33290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29000"/>
              </a:lnTo>
              <a:lnTo>
                <a:pt x="182475" y="33290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15080A-746D-4C45-AC67-A2676DA46898}">
      <dsp:nvSpPr>
        <dsp:cNvPr id="0" name=""/>
        <dsp:cNvSpPr/>
      </dsp:nvSpPr>
      <dsp:spPr>
        <a:xfrm>
          <a:off x="6943537" y="1472121"/>
          <a:ext cx="182475" cy="23761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76155"/>
              </a:lnTo>
              <a:lnTo>
                <a:pt x="182475" y="237615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DB0B0E-769F-4845-A797-6AF19DE321F3}">
      <dsp:nvSpPr>
        <dsp:cNvPr id="0" name=""/>
        <dsp:cNvSpPr/>
      </dsp:nvSpPr>
      <dsp:spPr>
        <a:xfrm>
          <a:off x="6943537" y="1472121"/>
          <a:ext cx="182475" cy="1423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3309"/>
              </a:lnTo>
              <a:lnTo>
                <a:pt x="182475" y="142330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4CC754-5EB7-4CB0-A20A-37E189BE470C}">
      <dsp:nvSpPr>
        <dsp:cNvPr id="0" name=""/>
        <dsp:cNvSpPr/>
      </dsp:nvSpPr>
      <dsp:spPr>
        <a:xfrm>
          <a:off x="6943537" y="1472121"/>
          <a:ext cx="182475" cy="559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9591"/>
              </a:lnTo>
              <a:lnTo>
                <a:pt x="182475" y="5595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F86B23-BFBE-45E6-9B7C-0F84F47AAF3E}">
      <dsp:nvSpPr>
        <dsp:cNvPr id="0" name=""/>
        <dsp:cNvSpPr/>
      </dsp:nvSpPr>
      <dsp:spPr>
        <a:xfrm>
          <a:off x="4334135" y="608403"/>
          <a:ext cx="3096003" cy="2554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732"/>
              </a:lnTo>
              <a:lnTo>
                <a:pt x="3096003" y="127732"/>
              </a:lnTo>
              <a:lnTo>
                <a:pt x="3096003" y="2554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EB0DA4-E49C-49F2-9C73-475DCF74A185}">
      <dsp:nvSpPr>
        <dsp:cNvPr id="0" name=""/>
        <dsp:cNvSpPr/>
      </dsp:nvSpPr>
      <dsp:spPr>
        <a:xfrm>
          <a:off x="5471567" y="2335839"/>
          <a:ext cx="182475" cy="22870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87027"/>
              </a:lnTo>
              <a:lnTo>
                <a:pt x="182475" y="22870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1504DD-AE57-44DD-AFBC-C24B4528FD8F}">
      <dsp:nvSpPr>
        <dsp:cNvPr id="0" name=""/>
        <dsp:cNvSpPr/>
      </dsp:nvSpPr>
      <dsp:spPr>
        <a:xfrm>
          <a:off x="5471567" y="2335839"/>
          <a:ext cx="182475" cy="1423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3309"/>
              </a:lnTo>
              <a:lnTo>
                <a:pt x="182475" y="142330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43F65E-DCDF-461F-800C-0E44266C144D}">
      <dsp:nvSpPr>
        <dsp:cNvPr id="0" name=""/>
        <dsp:cNvSpPr/>
      </dsp:nvSpPr>
      <dsp:spPr>
        <a:xfrm>
          <a:off x="5471567" y="2335839"/>
          <a:ext cx="182475" cy="559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9591"/>
              </a:lnTo>
              <a:lnTo>
                <a:pt x="182475" y="5595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81924D-C43A-4C84-9E0D-75CD381B634B}">
      <dsp:nvSpPr>
        <dsp:cNvPr id="0" name=""/>
        <dsp:cNvSpPr/>
      </dsp:nvSpPr>
      <dsp:spPr>
        <a:xfrm>
          <a:off x="4486198" y="1472121"/>
          <a:ext cx="1471970" cy="2554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732"/>
              </a:lnTo>
              <a:lnTo>
                <a:pt x="1471970" y="127732"/>
              </a:lnTo>
              <a:lnTo>
                <a:pt x="1471970" y="2554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351F4C-163F-42E1-BD87-7317E3EF23D2}">
      <dsp:nvSpPr>
        <dsp:cNvPr id="0" name=""/>
        <dsp:cNvSpPr/>
      </dsp:nvSpPr>
      <dsp:spPr>
        <a:xfrm>
          <a:off x="4440478" y="1472121"/>
          <a:ext cx="91440" cy="25546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54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E3BDAD-7301-4AF8-BA47-E9D4D2239851}">
      <dsp:nvSpPr>
        <dsp:cNvPr id="0" name=""/>
        <dsp:cNvSpPr/>
      </dsp:nvSpPr>
      <dsp:spPr>
        <a:xfrm>
          <a:off x="3014228" y="1472121"/>
          <a:ext cx="1471970" cy="255465"/>
        </a:xfrm>
        <a:custGeom>
          <a:avLst/>
          <a:gdLst/>
          <a:ahLst/>
          <a:cxnLst/>
          <a:rect l="0" t="0" r="0" b="0"/>
          <a:pathLst>
            <a:path>
              <a:moveTo>
                <a:pt x="1471970" y="0"/>
              </a:moveTo>
              <a:lnTo>
                <a:pt x="1471970" y="127732"/>
              </a:lnTo>
              <a:lnTo>
                <a:pt x="0" y="127732"/>
              </a:lnTo>
              <a:lnTo>
                <a:pt x="0" y="25546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35B339-0BE4-4192-B8F4-2C485260C213}">
      <dsp:nvSpPr>
        <dsp:cNvPr id="0" name=""/>
        <dsp:cNvSpPr/>
      </dsp:nvSpPr>
      <dsp:spPr>
        <a:xfrm>
          <a:off x="4334135" y="608403"/>
          <a:ext cx="152063" cy="2554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732"/>
              </a:lnTo>
              <a:lnTo>
                <a:pt x="152063" y="127732"/>
              </a:lnTo>
              <a:lnTo>
                <a:pt x="152063" y="2554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E30A78-7224-4B5C-A6DB-A43109011583}">
      <dsp:nvSpPr>
        <dsp:cNvPr id="0" name=""/>
        <dsp:cNvSpPr/>
      </dsp:nvSpPr>
      <dsp:spPr>
        <a:xfrm>
          <a:off x="751530" y="1472121"/>
          <a:ext cx="182475" cy="14233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3309"/>
              </a:lnTo>
              <a:lnTo>
                <a:pt x="182475" y="142330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6F2FD9-72EB-4860-A85A-19BC17512697}">
      <dsp:nvSpPr>
        <dsp:cNvPr id="0" name=""/>
        <dsp:cNvSpPr/>
      </dsp:nvSpPr>
      <dsp:spPr>
        <a:xfrm>
          <a:off x="751530" y="1472121"/>
          <a:ext cx="182475" cy="5595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9591"/>
              </a:lnTo>
              <a:lnTo>
                <a:pt x="182475" y="5595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115F23-8DB4-4595-AB4B-B5E111F496F7}">
      <dsp:nvSpPr>
        <dsp:cNvPr id="0" name=""/>
        <dsp:cNvSpPr/>
      </dsp:nvSpPr>
      <dsp:spPr>
        <a:xfrm>
          <a:off x="1238132" y="608403"/>
          <a:ext cx="3096003" cy="255465"/>
        </a:xfrm>
        <a:custGeom>
          <a:avLst/>
          <a:gdLst/>
          <a:ahLst/>
          <a:cxnLst/>
          <a:rect l="0" t="0" r="0" b="0"/>
          <a:pathLst>
            <a:path>
              <a:moveTo>
                <a:pt x="3096003" y="0"/>
              </a:moveTo>
              <a:lnTo>
                <a:pt x="3096003" y="127732"/>
              </a:lnTo>
              <a:lnTo>
                <a:pt x="0" y="127732"/>
              </a:lnTo>
              <a:lnTo>
                <a:pt x="0" y="25546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761962-DAFB-42B1-ADBE-A44E1F388465}">
      <dsp:nvSpPr>
        <dsp:cNvPr id="0" name=""/>
        <dsp:cNvSpPr/>
      </dsp:nvSpPr>
      <dsp:spPr>
        <a:xfrm>
          <a:off x="3725883" y="151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Arkansas Licensure</a:t>
          </a:r>
        </a:p>
      </dsp:txBody>
      <dsp:txXfrm>
        <a:off x="3725883" y="151"/>
        <a:ext cx="1216504" cy="608252"/>
      </dsp:txXfrm>
    </dsp:sp>
    <dsp:sp modelId="{4061CE9E-793E-4D2C-83E4-D468E8D80181}">
      <dsp:nvSpPr>
        <dsp:cNvPr id="0" name=""/>
        <dsp:cNvSpPr/>
      </dsp:nvSpPr>
      <dsp:spPr>
        <a:xfrm>
          <a:off x="629880" y="863869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>
              <a:solidFill>
                <a:schemeClr val="tx1"/>
              </a:solidFill>
            </a:rPr>
            <a:t>Traditional    (U, G, B, </a:t>
          </a:r>
          <a:r>
            <a:rPr lang="en-US" sz="1400" b="1" kern="1200" dirty="0" smtClean="0">
              <a:solidFill>
                <a:schemeClr val="tx1"/>
              </a:solidFill>
            </a:rPr>
            <a:t>M)</a:t>
          </a:r>
          <a:endParaRPr lang="en-US" sz="1400" b="1" kern="1200" dirty="0">
            <a:solidFill>
              <a:schemeClr val="tx1"/>
            </a:solidFill>
          </a:endParaRPr>
        </a:p>
      </dsp:txBody>
      <dsp:txXfrm>
        <a:off x="629880" y="863869"/>
        <a:ext cx="1216504" cy="608252"/>
      </dsp:txXfrm>
    </dsp:sp>
    <dsp:sp modelId="{3F3C5B10-0074-4FCB-B691-07EA465E3C7A}">
      <dsp:nvSpPr>
        <dsp:cNvPr id="0" name=""/>
        <dsp:cNvSpPr/>
      </dsp:nvSpPr>
      <dsp:spPr>
        <a:xfrm>
          <a:off x="934006" y="1727587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>
              <a:solidFill>
                <a:sysClr val="windowText" lastClr="000000"/>
              </a:solidFill>
            </a:rPr>
            <a:t>In-state IHEs (21)</a:t>
          </a:r>
        </a:p>
      </dsp:txBody>
      <dsp:txXfrm>
        <a:off x="934006" y="1727587"/>
        <a:ext cx="1216504" cy="608252"/>
      </dsp:txXfrm>
    </dsp:sp>
    <dsp:sp modelId="{139385F1-BA99-4FC1-9D75-AB159F52D346}">
      <dsp:nvSpPr>
        <dsp:cNvPr id="0" name=""/>
        <dsp:cNvSpPr/>
      </dsp:nvSpPr>
      <dsp:spPr>
        <a:xfrm>
          <a:off x="934006" y="2591305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Out-of-State IHEs (3)</a:t>
          </a:r>
        </a:p>
      </dsp:txBody>
      <dsp:txXfrm>
        <a:off x="934006" y="2591305"/>
        <a:ext cx="1216504" cy="608252"/>
      </dsp:txXfrm>
    </dsp:sp>
    <dsp:sp modelId="{C8726532-583F-4FD7-A4FC-280B8E7EF40A}">
      <dsp:nvSpPr>
        <dsp:cNvPr id="0" name=""/>
        <dsp:cNvSpPr/>
      </dsp:nvSpPr>
      <dsp:spPr>
        <a:xfrm>
          <a:off x="3877946" y="863869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Nontraditional  (post-bacc)</a:t>
          </a:r>
        </a:p>
      </dsp:txBody>
      <dsp:txXfrm>
        <a:off x="3877946" y="863869"/>
        <a:ext cx="1216504" cy="608252"/>
      </dsp:txXfrm>
    </dsp:sp>
    <dsp:sp modelId="{BFDABE22-1C22-474D-A2E1-6488A01DD6DA}">
      <dsp:nvSpPr>
        <dsp:cNvPr id="0" name=""/>
        <dsp:cNvSpPr/>
      </dsp:nvSpPr>
      <dsp:spPr>
        <a:xfrm>
          <a:off x="2405976" y="1727587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sysClr val="windowText" lastClr="000000"/>
              </a:solidFill>
            </a:rPr>
            <a:t>In-State IHEs       </a:t>
          </a:r>
          <a:r>
            <a:rPr lang="en-US" sz="1200" kern="1200" dirty="0">
              <a:solidFill>
                <a:sysClr val="windowText" lastClr="000000"/>
              </a:solidFill>
            </a:rPr>
            <a:t>(MAT, MEd, MTLL</a:t>
          </a:r>
          <a:r>
            <a:rPr lang="en-US" sz="1000" kern="1200" dirty="0">
              <a:solidFill>
                <a:sysClr val="windowText" lastClr="000000"/>
              </a:solidFill>
            </a:rPr>
            <a:t>)</a:t>
          </a:r>
        </a:p>
      </dsp:txBody>
      <dsp:txXfrm>
        <a:off x="2405976" y="1727587"/>
        <a:ext cx="1216504" cy="608252"/>
      </dsp:txXfrm>
    </dsp:sp>
    <dsp:sp modelId="{7BFD5C1F-E4C9-41E3-980E-182B02C52089}">
      <dsp:nvSpPr>
        <dsp:cNvPr id="0" name=""/>
        <dsp:cNvSpPr/>
      </dsp:nvSpPr>
      <dsp:spPr>
        <a:xfrm>
          <a:off x="3877946" y="1727587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APPEL</a:t>
          </a:r>
        </a:p>
      </dsp:txBody>
      <dsp:txXfrm>
        <a:off x="3877946" y="1727587"/>
        <a:ext cx="1216504" cy="608252"/>
      </dsp:txXfrm>
    </dsp:sp>
    <dsp:sp modelId="{34EC2953-EE1B-4991-9447-618FF2F65FAB}">
      <dsp:nvSpPr>
        <dsp:cNvPr id="0" name=""/>
        <dsp:cNvSpPr/>
      </dsp:nvSpPr>
      <dsp:spPr>
        <a:xfrm>
          <a:off x="5349916" y="1727587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Accelerated</a:t>
          </a:r>
        </a:p>
      </dsp:txBody>
      <dsp:txXfrm>
        <a:off x="5349916" y="1727587"/>
        <a:ext cx="1216504" cy="608252"/>
      </dsp:txXfrm>
    </dsp:sp>
    <dsp:sp modelId="{EDDB17B8-95ED-4DA4-97D1-82D69EC73386}">
      <dsp:nvSpPr>
        <dsp:cNvPr id="0" name=""/>
        <dsp:cNvSpPr/>
      </dsp:nvSpPr>
      <dsp:spPr>
        <a:xfrm>
          <a:off x="5654042" y="2591305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ATC</a:t>
          </a:r>
        </a:p>
      </dsp:txBody>
      <dsp:txXfrm>
        <a:off x="5654042" y="2591305"/>
        <a:ext cx="1216504" cy="608252"/>
      </dsp:txXfrm>
    </dsp:sp>
    <dsp:sp modelId="{7E634F78-47EB-49B4-98E4-8C2E3145290A}">
      <dsp:nvSpPr>
        <dsp:cNvPr id="0" name=""/>
        <dsp:cNvSpPr/>
      </dsp:nvSpPr>
      <dsp:spPr>
        <a:xfrm>
          <a:off x="5654042" y="3455023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TFA</a:t>
          </a:r>
        </a:p>
      </dsp:txBody>
      <dsp:txXfrm>
        <a:off x="5654042" y="3455023"/>
        <a:ext cx="1216504" cy="608252"/>
      </dsp:txXfrm>
    </dsp:sp>
    <dsp:sp modelId="{F7BACB96-1ACA-4299-9FD9-1FF6B61F3938}">
      <dsp:nvSpPr>
        <dsp:cNvPr id="0" name=""/>
        <dsp:cNvSpPr/>
      </dsp:nvSpPr>
      <dsp:spPr>
        <a:xfrm>
          <a:off x="5654042" y="4318741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ABCTE</a:t>
          </a:r>
        </a:p>
      </dsp:txBody>
      <dsp:txXfrm>
        <a:off x="5654042" y="4318741"/>
        <a:ext cx="1216504" cy="608252"/>
      </dsp:txXfrm>
    </dsp:sp>
    <dsp:sp modelId="{4D4DE563-EBDC-47FC-AC37-C7621F511BF3}">
      <dsp:nvSpPr>
        <dsp:cNvPr id="0" name=""/>
        <dsp:cNvSpPr/>
      </dsp:nvSpPr>
      <dsp:spPr>
        <a:xfrm>
          <a:off x="6821886" y="863869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Other Routes</a:t>
          </a:r>
        </a:p>
      </dsp:txBody>
      <dsp:txXfrm>
        <a:off x="6821886" y="863869"/>
        <a:ext cx="1216504" cy="608252"/>
      </dsp:txXfrm>
    </dsp:sp>
    <dsp:sp modelId="{B5A87945-FBA4-40F1-99B1-AD4454FDF9FC}">
      <dsp:nvSpPr>
        <dsp:cNvPr id="0" name=""/>
        <dsp:cNvSpPr/>
      </dsp:nvSpPr>
      <dsp:spPr>
        <a:xfrm>
          <a:off x="7126012" y="1727587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500" kern="1200" dirty="0"/>
            <a:t>PPTL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500" kern="1200" dirty="0"/>
            <a:t>(post-</a:t>
          </a:r>
          <a:r>
            <a:rPr lang="en-US" sz="1500" kern="1200" dirty="0" err="1"/>
            <a:t>bacc</a:t>
          </a:r>
          <a:r>
            <a:rPr lang="en-US" sz="1500" kern="1200" dirty="0"/>
            <a:t>)</a:t>
          </a:r>
        </a:p>
      </dsp:txBody>
      <dsp:txXfrm>
        <a:off x="7126012" y="1727587"/>
        <a:ext cx="1216504" cy="608252"/>
      </dsp:txXfrm>
    </dsp:sp>
    <dsp:sp modelId="{B03EB839-9961-4E8C-8DE5-F579199DDD34}">
      <dsp:nvSpPr>
        <dsp:cNvPr id="0" name=""/>
        <dsp:cNvSpPr/>
      </dsp:nvSpPr>
      <dsp:spPr>
        <a:xfrm>
          <a:off x="7126012" y="2591305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/>
            <a:t>Reciprocity</a:t>
          </a:r>
        </a:p>
      </dsp:txBody>
      <dsp:txXfrm>
        <a:off x="7126012" y="2591305"/>
        <a:ext cx="1216504" cy="608252"/>
      </dsp:txXfrm>
    </dsp:sp>
    <dsp:sp modelId="{9BB22FD0-0E0F-F949-BDD1-6D168A2B4DAC}">
      <dsp:nvSpPr>
        <dsp:cNvPr id="0" name=""/>
        <dsp:cNvSpPr/>
      </dsp:nvSpPr>
      <dsp:spPr>
        <a:xfrm>
          <a:off x="7126012" y="3455023"/>
          <a:ext cx="1365939" cy="78650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FFFFFF"/>
              </a:solidFill>
            </a:rPr>
            <a:t>Program of Study Endorsement</a:t>
          </a:r>
          <a:endParaRPr lang="en-US" sz="1400" b="1" kern="1200" dirty="0">
            <a:solidFill>
              <a:srgbClr val="FFFFFF"/>
            </a:solidFill>
          </a:endParaRPr>
        </a:p>
      </dsp:txBody>
      <dsp:txXfrm>
        <a:off x="7126012" y="3455023"/>
        <a:ext cx="1365939" cy="786506"/>
      </dsp:txXfrm>
    </dsp:sp>
    <dsp:sp modelId="{21EA2AFC-05FF-420C-BD13-05DD6D823F7E}">
      <dsp:nvSpPr>
        <dsp:cNvPr id="0" name=""/>
        <dsp:cNvSpPr/>
      </dsp:nvSpPr>
      <dsp:spPr>
        <a:xfrm>
          <a:off x="7126012" y="4496996"/>
          <a:ext cx="1216504" cy="6082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/>
            <a:t>Test out for Adding Areas</a:t>
          </a:r>
        </a:p>
      </dsp:txBody>
      <dsp:txXfrm>
        <a:off x="7126012" y="4496996"/>
        <a:ext cx="1216504" cy="60825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F0E87D-7708-4DBD-BF0B-A2D82F98B25F}">
      <dsp:nvSpPr>
        <dsp:cNvPr id="0" name=""/>
        <dsp:cNvSpPr/>
      </dsp:nvSpPr>
      <dsp:spPr>
        <a:xfrm>
          <a:off x="7105414" y="1526083"/>
          <a:ext cx="188947" cy="32625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62500"/>
              </a:lnTo>
              <a:lnTo>
                <a:pt x="188947" y="326250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15080A-746D-4C45-AC67-A2676DA46898}">
      <dsp:nvSpPr>
        <dsp:cNvPr id="0" name=""/>
        <dsp:cNvSpPr/>
      </dsp:nvSpPr>
      <dsp:spPr>
        <a:xfrm>
          <a:off x="7105414" y="1526083"/>
          <a:ext cx="188947" cy="2368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68146"/>
              </a:lnTo>
              <a:lnTo>
                <a:pt x="188947" y="23681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DB0B0E-769F-4845-A797-6AF19DE321F3}">
      <dsp:nvSpPr>
        <dsp:cNvPr id="0" name=""/>
        <dsp:cNvSpPr/>
      </dsp:nvSpPr>
      <dsp:spPr>
        <a:xfrm>
          <a:off x="7105414" y="1526083"/>
          <a:ext cx="188947" cy="1473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3793"/>
              </a:lnTo>
              <a:lnTo>
                <a:pt x="188947" y="14737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4CC754-5EB7-4CB0-A20A-37E189BE470C}">
      <dsp:nvSpPr>
        <dsp:cNvPr id="0" name=""/>
        <dsp:cNvSpPr/>
      </dsp:nvSpPr>
      <dsp:spPr>
        <a:xfrm>
          <a:off x="7105414" y="1526083"/>
          <a:ext cx="188947" cy="579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9440"/>
              </a:lnTo>
              <a:lnTo>
                <a:pt x="188947" y="5794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F86B23-BFBE-45E6-9B7C-0F84F47AAF3E}">
      <dsp:nvSpPr>
        <dsp:cNvPr id="0" name=""/>
        <dsp:cNvSpPr/>
      </dsp:nvSpPr>
      <dsp:spPr>
        <a:xfrm>
          <a:off x="4403459" y="631729"/>
          <a:ext cx="3205815" cy="264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263"/>
              </a:lnTo>
              <a:lnTo>
                <a:pt x="3205815" y="132263"/>
              </a:lnTo>
              <a:lnTo>
                <a:pt x="3205815" y="2645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EB0DA4-E49C-49F2-9C73-475DCF74A185}">
      <dsp:nvSpPr>
        <dsp:cNvPr id="0" name=""/>
        <dsp:cNvSpPr/>
      </dsp:nvSpPr>
      <dsp:spPr>
        <a:xfrm>
          <a:off x="5581235" y="2420436"/>
          <a:ext cx="188947" cy="2368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68146"/>
              </a:lnTo>
              <a:lnTo>
                <a:pt x="188947" y="236814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1504DD-AE57-44DD-AFBC-C24B4528FD8F}">
      <dsp:nvSpPr>
        <dsp:cNvPr id="0" name=""/>
        <dsp:cNvSpPr/>
      </dsp:nvSpPr>
      <dsp:spPr>
        <a:xfrm>
          <a:off x="5581235" y="2420436"/>
          <a:ext cx="188947" cy="1473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3793"/>
              </a:lnTo>
              <a:lnTo>
                <a:pt x="188947" y="14737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43F65E-DCDF-461F-800C-0E44266C144D}">
      <dsp:nvSpPr>
        <dsp:cNvPr id="0" name=""/>
        <dsp:cNvSpPr/>
      </dsp:nvSpPr>
      <dsp:spPr>
        <a:xfrm>
          <a:off x="5581235" y="2420436"/>
          <a:ext cx="188947" cy="579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9440"/>
              </a:lnTo>
              <a:lnTo>
                <a:pt x="188947" y="5794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81924D-C43A-4C84-9E0D-75CD381B634B}">
      <dsp:nvSpPr>
        <dsp:cNvPr id="0" name=""/>
        <dsp:cNvSpPr/>
      </dsp:nvSpPr>
      <dsp:spPr>
        <a:xfrm>
          <a:off x="4560916" y="1526083"/>
          <a:ext cx="1524179" cy="264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263"/>
              </a:lnTo>
              <a:lnTo>
                <a:pt x="1524179" y="132263"/>
              </a:lnTo>
              <a:lnTo>
                <a:pt x="1524179" y="2645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351F4C-163F-42E1-BD87-7317E3EF23D2}">
      <dsp:nvSpPr>
        <dsp:cNvPr id="0" name=""/>
        <dsp:cNvSpPr/>
      </dsp:nvSpPr>
      <dsp:spPr>
        <a:xfrm>
          <a:off x="4515196" y="1526083"/>
          <a:ext cx="91440" cy="2645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45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E3BDAD-7301-4AF8-BA47-E9D4D2239851}">
      <dsp:nvSpPr>
        <dsp:cNvPr id="0" name=""/>
        <dsp:cNvSpPr/>
      </dsp:nvSpPr>
      <dsp:spPr>
        <a:xfrm>
          <a:off x="3036736" y="1526083"/>
          <a:ext cx="1524179" cy="264527"/>
        </a:xfrm>
        <a:custGeom>
          <a:avLst/>
          <a:gdLst/>
          <a:ahLst/>
          <a:cxnLst/>
          <a:rect l="0" t="0" r="0" b="0"/>
          <a:pathLst>
            <a:path>
              <a:moveTo>
                <a:pt x="1524179" y="0"/>
              </a:moveTo>
              <a:lnTo>
                <a:pt x="1524179" y="132263"/>
              </a:lnTo>
              <a:lnTo>
                <a:pt x="0" y="132263"/>
              </a:lnTo>
              <a:lnTo>
                <a:pt x="0" y="2645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35B339-0BE4-4192-B8F4-2C485260C213}">
      <dsp:nvSpPr>
        <dsp:cNvPr id="0" name=""/>
        <dsp:cNvSpPr/>
      </dsp:nvSpPr>
      <dsp:spPr>
        <a:xfrm>
          <a:off x="4403459" y="631729"/>
          <a:ext cx="157456" cy="2645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263"/>
              </a:lnTo>
              <a:lnTo>
                <a:pt x="157456" y="132263"/>
              </a:lnTo>
              <a:lnTo>
                <a:pt x="157456" y="2645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E30A78-7224-4B5C-A6DB-A43109011583}">
      <dsp:nvSpPr>
        <dsp:cNvPr id="0" name=""/>
        <dsp:cNvSpPr/>
      </dsp:nvSpPr>
      <dsp:spPr>
        <a:xfrm>
          <a:off x="693783" y="1526083"/>
          <a:ext cx="188947" cy="14737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73793"/>
              </a:lnTo>
              <a:lnTo>
                <a:pt x="188947" y="147379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6F2FD9-72EB-4860-A85A-19BC17512697}">
      <dsp:nvSpPr>
        <dsp:cNvPr id="0" name=""/>
        <dsp:cNvSpPr/>
      </dsp:nvSpPr>
      <dsp:spPr>
        <a:xfrm>
          <a:off x="693783" y="1526083"/>
          <a:ext cx="188947" cy="5794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9440"/>
              </a:lnTo>
              <a:lnTo>
                <a:pt x="188947" y="57944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115F23-8DB4-4595-AB4B-B5E111F496F7}">
      <dsp:nvSpPr>
        <dsp:cNvPr id="0" name=""/>
        <dsp:cNvSpPr/>
      </dsp:nvSpPr>
      <dsp:spPr>
        <a:xfrm>
          <a:off x="1197644" y="631729"/>
          <a:ext cx="3205815" cy="264527"/>
        </a:xfrm>
        <a:custGeom>
          <a:avLst/>
          <a:gdLst/>
          <a:ahLst/>
          <a:cxnLst/>
          <a:rect l="0" t="0" r="0" b="0"/>
          <a:pathLst>
            <a:path>
              <a:moveTo>
                <a:pt x="3205815" y="0"/>
              </a:moveTo>
              <a:lnTo>
                <a:pt x="3205815" y="132263"/>
              </a:lnTo>
              <a:lnTo>
                <a:pt x="0" y="132263"/>
              </a:lnTo>
              <a:lnTo>
                <a:pt x="0" y="2645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761962-DAFB-42B1-ADBE-A44E1F388465}">
      <dsp:nvSpPr>
        <dsp:cNvPr id="0" name=""/>
        <dsp:cNvSpPr/>
      </dsp:nvSpPr>
      <dsp:spPr>
        <a:xfrm>
          <a:off x="3773633" y="1903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Arkansas Licensure</a:t>
          </a:r>
        </a:p>
      </dsp:txBody>
      <dsp:txXfrm>
        <a:off x="3773633" y="1903"/>
        <a:ext cx="1259652" cy="629826"/>
      </dsp:txXfrm>
    </dsp:sp>
    <dsp:sp modelId="{4061CE9E-793E-4D2C-83E4-D468E8D80181}">
      <dsp:nvSpPr>
        <dsp:cNvPr id="0" name=""/>
        <dsp:cNvSpPr/>
      </dsp:nvSpPr>
      <dsp:spPr>
        <a:xfrm>
          <a:off x="567817" y="896256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Traditional    (U, G, B, M, D)</a:t>
          </a:r>
        </a:p>
      </dsp:txBody>
      <dsp:txXfrm>
        <a:off x="567817" y="896256"/>
        <a:ext cx="1259652" cy="629826"/>
      </dsp:txXfrm>
    </dsp:sp>
    <dsp:sp modelId="{3F3C5B10-0074-4FCB-B691-07EA465E3C7A}">
      <dsp:nvSpPr>
        <dsp:cNvPr id="0" name=""/>
        <dsp:cNvSpPr/>
      </dsp:nvSpPr>
      <dsp:spPr>
        <a:xfrm>
          <a:off x="882731" y="1790610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>
              <a:solidFill>
                <a:sysClr val="windowText" lastClr="000000"/>
              </a:solidFill>
            </a:rPr>
            <a:t>In-state IHEs (21)</a:t>
          </a:r>
        </a:p>
      </dsp:txBody>
      <dsp:txXfrm>
        <a:off x="882731" y="1790610"/>
        <a:ext cx="1259652" cy="629826"/>
      </dsp:txXfrm>
    </dsp:sp>
    <dsp:sp modelId="{139385F1-BA99-4FC1-9D75-AB159F52D346}">
      <dsp:nvSpPr>
        <dsp:cNvPr id="0" name=""/>
        <dsp:cNvSpPr/>
      </dsp:nvSpPr>
      <dsp:spPr>
        <a:xfrm>
          <a:off x="882731" y="2684963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Out-of-State IHEs (3)</a:t>
          </a:r>
        </a:p>
      </dsp:txBody>
      <dsp:txXfrm>
        <a:off x="882731" y="2684963"/>
        <a:ext cx="1259652" cy="629826"/>
      </dsp:txXfrm>
    </dsp:sp>
    <dsp:sp modelId="{C8726532-583F-4FD7-A4FC-280B8E7EF40A}">
      <dsp:nvSpPr>
        <dsp:cNvPr id="0" name=""/>
        <dsp:cNvSpPr/>
      </dsp:nvSpPr>
      <dsp:spPr>
        <a:xfrm>
          <a:off x="3931090" y="896256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Nontraditional  (post-bacc)</a:t>
          </a:r>
        </a:p>
      </dsp:txBody>
      <dsp:txXfrm>
        <a:off x="3931090" y="896256"/>
        <a:ext cx="1259652" cy="629826"/>
      </dsp:txXfrm>
    </dsp:sp>
    <dsp:sp modelId="{BFDABE22-1C22-474D-A2E1-6488A01DD6DA}">
      <dsp:nvSpPr>
        <dsp:cNvPr id="0" name=""/>
        <dsp:cNvSpPr/>
      </dsp:nvSpPr>
      <dsp:spPr>
        <a:xfrm>
          <a:off x="2406910" y="1790610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>
              <a:solidFill>
                <a:sysClr val="windowText" lastClr="000000"/>
              </a:solidFill>
            </a:rPr>
            <a:t>In-State IHEs       </a:t>
          </a:r>
          <a:r>
            <a:rPr lang="en-US" sz="1200" kern="1200" dirty="0">
              <a:solidFill>
                <a:sysClr val="windowText" lastClr="000000"/>
              </a:solidFill>
            </a:rPr>
            <a:t>(MAT, MEd, MTLL</a:t>
          </a:r>
          <a:r>
            <a:rPr lang="en-US" sz="1000" kern="1200" dirty="0">
              <a:solidFill>
                <a:sysClr val="windowText" lastClr="000000"/>
              </a:solidFill>
            </a:rPr>
            <a:t>)</a:t>
          </a:r>
        </a:p>
      </dsp:txBody>
      <dsp:txXfrm>
        <a:off x="2406910" y="1790610"/>
        <a:ext cx="1259652" cy="629826"/>
      </dsp:txXfrm>
    </dsp:sp>
    <dsp:sp modelId="{7BFD5C1F-E4C9-41E3-980E-182B02C52089}">
      <dsp:nvSpPr>
        <dsp:cNvPr id="0" name=""/>
        <dsp:cNvSpPr/>
      </dsp:nvSpPr>
      <dsp:spPr>
        <a:xfrm>
          <a:off x="3931090" y="1790610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APPEL</a:t>
          </a:r>
        </a:p>
      </dsp:txBody>
      <dsp:txXfrm>
        <a:off x="3931090" y="1790610"/>
        <a:ext cx="1259652" cy="629826"/>
      </dsp:txXfrm>
    </dsp:sp>
    <dsp:sp modelId="{34EC2953-EE1B-4991-9447-618FF2F65FAB}">
      <dsp:nvSpPr>
        <dsp:cNvPr id="0" name=""/>
        <dsp:cNvSpPr/>
      </dsp:nvSpPr>
      <dsp:spPr>
        <a:xfrm>
          <a:off x="5455269" y="1790610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Accelerated</a:t>
          </a:r>
        </a:p>
      </dsp:txBody>
      <dsp:txXfrm>
        <a:off x="5455269" y="1790610"/>
        <a:ext cx="1259652" cy="629826"/>
      </dsp:txXfrm>
    </dsp:sp>
    <dsp:sp modelId="{EDDB17B8-95ED-4DA4-97D1-82D69EC73386}">
      <dsp:nvSpPr>
        <dsp:cNvPr id="0" name=""/>
        <dsp:cNvSpPr/>
      </dsp:nvSpPr>
      <dsp:spPr>
        <a:xfrm>
          <a:off x="5770182" y="2684963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ATC</a:t>
          </a:r>
        </a:p>
      </dsp:txBody>
      <dsp:txXfrm>
        <a:off x="5770182" y="2684963"/>
        <a:ext cx="1259652" cy="629826"/>
      </dsp:txXfrm>
    </dsp:sp>
    <dsp:sp modelId="{7E634F78-47EB-49B4-98E4-8C2E3145290A}">
      <dsp:nvSpPr>
        <dsp:cNvPr id="0" name=""/>
        <dsp:cNvSpPr/>
      </dsp:nvSpPr>
      <dsp:spPr>
        <a:xfrm>
          <a:off x="5770182" y="3579316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TFA</a:t>
          </a:r>
        </a:p>
      </dsp:txBody>
      <dsp:txXfrm>
        <a:off x="5770182" y="3579316"/>
        <a:ext cx="1259652" cy="629826"/>
      </dsp:txXfrm>
    </dsp:sp>
    <dsp:sp modelId="{F7BACB96-1ACA-4299-9FD9-1FF6B61F3938}">
      <dsp:nvSpPr>
        <dsp:cNvPr id="0" name=""/>
        <dsp:cNvSpPr/>
      </dsp:nvSpPr>
      <dsp:spPr>
        <a:xfrm>
          <a:off x="5770182" y="4473670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/>
            <a:t>ABCTE</a:t>
          </a:r>
        </a:p>
      </dsp:txBody>
      <dsp:txXfrm>
        <a:off x="5770182" y="4473670"/>
        <a:ext cx="1259652" cy="629826"/>
      </dsp:txXfrm>
    </dsp:sp>
    <dsp:sp modelId="{4D4DE563-EBDC-47FC-AC37-C7621F511BF3}">
      <dsp:nvSpPr>
        <dsp:cNvPr id="0" name=""/>
        <dsp:cNvSpPr/>
      </dsp:nvSpPr>
      <dsp:spPr>
        <a:xfrm>
          <a:off x="6979449" y="896256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Other Routes</a:t>
          </a:r>
        </a:p>
      </dsp:txBody>
      <dsp:txXfrm>
        <a:off x="6979449" y="896256"/>
        <a:ext cx="1259652" cy="629826"/>
      </dsp:txXfrm>
    </dsp:sp>
    <dsp:sp modelId="{B5A87945-FBA4-40F1-99B1-AD4454FDF9FC}">
      <dsp:nvSpPr>
        <dsp:cNvPr id="0" name=""/>
        <dsp:cNvSpPr/>
      </dsp:nvSpPr>
      <dsp:spPr>
        <a:xfrm>
          <a:off x="7294362" y="1790610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100" kern="1200" dirty="0"/>
            <a:t>PPTL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n-US" sz="1100" kern="1200" dirty="0"/>
            <a:t>(post-</a:t>
          </a:r>
          <a:r>
            <a:rPr lang="en-US" sz="1100" kern="1200" dirty="0" err="1"/>
            <a:t>bacc</a:t>
          </a:r>
          <a:r>
            <a:rPr lang="en-US" sz="1100" kern="1200" dirty="0"/>
            <a:t>)</a:t>
          </a:r>
        </a:p>
      </dsp:txBody>
      <dsp:txXfrm>
        <a:off x="7294362" y="1790610"/>
        <a:ext cx="1259652" cy="629826"/>
      </dsp:txXfrm>
    </dsp:sp>
    <dsp:sp modelId="{B03EB839-9961-4E8C-8DE5-F579199DDD34}">
      <dsp:nvSpPr>
        <dsp:cNvPr id="0" name=""/>
        <dsp:cNvSpPr/>
      </dsp:nvSpPr>
      <dsp:spPr>
        <a:xfrm>
          <a:off x="7294362" y="2684963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Reciprocity</a:t>
          </a:r>
        </a:p>
      </dsp:txBody>
      <dsp:txXfrm>
        <a:off x="7294362" y="2684963"/>
        <a:ext cx="1259652" cy="629826"/>
      </dsp:txXfrm>
    </dsp:sp>
    <dsp:sp modelId="{9BB22FD0-0E0F-F949-BDD1-6D168A2B4DAC}">
      <dsp:nvSpPr>
        <dsp:cNvPr id="0" name=""/>
        <dsp:cNvSpPr/>
      </dsp:nvSpPr>
      <dsp:spPr>
        <a:xfrm>
          <a:off x="7294362" y="3579316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rgbClr val="000000"/>
              </a:solidFill>
            </a:rPr>
            <a:t>*Program of Study Endorsement=12 hours (resource only)</a:t>
          </a:r>
          <a:endParaRPr lang="en-US" sz="1200" b="1" kern="1200" dirty="0">
            <a:solidFill>
              <a:srgbClr val="000000"/>
            </a:solidFill>
          </a:endParaRPr>
        </a:p>
      </dsp:txBody>
      <dsp:txXfrm>
        <a:off x="7294362" y="3579316"/>
        <a:ext cx="1259652" cy="629826"/>
      </dsp:txXfrm>
    </dsp:sp>
    <dsp:sp modelId="{21EA2AFC-05FF-420C-BD13-05DD6D823F7E}">
      <dsp:nvSpPr>
        <dsp:cNvPr id="0" name=""/>
        <dsp:cNvSpPr/>
      </dsp:nvSpPr>
      <dsp:spPr>
        <a:xfrm>
          <a:off x="7294362" y="4473670"/>
          <a:ext cx="1259652" cy="6298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>
              <a:solidFill>
                <a:srgbClr val="000000"/>
              </a:solidFill>
            </a:rPr>
            <a:t>Test out for Adding </a:t>
          </a:r>
          <a:r>
            <a:rPr lang="en-US" sz="1100" b="1" kern="1200" dirty="0" smtClean="0">
              <a:solidFill>
                <a:srgbClr val="000000"/>
              </a:solidFill>
            </a:rPr>
            <a:t>Areas with other requirements + mentoring</a:t>
          </a:r>
          <a:endParaRPr lang="en-US" sz="1100" b="1" kern="1200" dirty="0">
            <a:solidFill>
              <a:srgbClr val="000000"/>
            </a:solidFill>
          </a:endParaRPr>
        </a:p>
      </dsp:txBody>
      <dsp:txXfrm>
        <a:off x="7294362" y="4473670"/>
        <a:ext cx="1259652" cy="6298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66D22F-6E26-354D-9756-483AEA16EDEF}" type="datetimeFigureOut">
              <a:rPr lang="en-US" smtClean="0"/>
              <a:t>8/21/15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04DA3C-14DD-1149-894B-532F99582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7441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31A97-C78F-4647-905B-F602175D237D}" type="datetimeFigureOut">
              <a:rPr lang="en-US" smtClean="0"/>
              <a:t>8/21/15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2088D8-B7A6-9E42-879F-BACDEEF588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0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088D8-B7A6-9E42-879F-BACDEEF5888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027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C830A9-DEFB-8F44-B728-7B9917C00CA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305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C830A9-DEFB-8F44-B728-7B9917C00CA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6296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462 Programs</a:t>
            </a:r>
          </a:p>
          <a:p>
            <a:r>
              <a:rPr lang="en-US" dirty="0" smtClean="0"/>
              <a:t>Visual and Hearing Specialists (3 Out-of-State IHEs)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088D8-B7A6-9E42-879F-BACDEEF5888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242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088D8-B7A6-9E42-879F-BACDEEF5888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548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088D8-B7A6-9E42-879F-BACDEEF5888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94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945BCBF-26CC-4742-BB87-41B7055DA73E}" type="datetimeFigureOut">
              <a:rPr lang="en-US"/>
              <a:pPr/>
              <a:t>8/21/15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55D017-5300-0C48-85FA-540B146A9F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325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4895756-2F3B-9E48-A6C9-C8DB89503D0A}" type="datetimeFigureOut">
              <a:rPr lang="en-US"/>
              <a:pPr/>
              <a:t>8/21/15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3C5441-A691-244C-AF72-BB946A0C7E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815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6DFE4E9-4B45-714B-AADE-48B0876C19D6}" type="datetimeFigureOut">
              <a:rPr lang="en-US"/>
              <a:pPr/>
              <a:t>8/21/15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228B9-6B70-8045-816E-A834D40B01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97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1CC230D-157C-F248-8B8E-CCD9DC55B155}" type="datetimeFigureOut">
              <a:rPr lang="en-US"/>
              <a:pPr/>
              <a:t>8/21/15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C6441-6DE2-DB42-9143-6832EA6616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5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792145-22D4-0348-AAEB-3AD639F61F09}" type="datetimeFigureOut">
              <a:rPr lang="en-US"/>
              <a:pPr/>
              <a:t>8/21/15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E88BAF-F8AD-8441-9058-833844DCB2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22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D3DAA3-8988-AB4C-8AEE-B24C4943FD02}" type="datetimeFigureOut">
              <a:rPr lang="en-US"/>
              <a:pPr/>
              <a:t>8/21/15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F8D09E-6ED8-0646-B45C-B5E65E10A8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99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335EDF4-AE58-D24D-876C-B72CB39CE831}" type="datetimeFigureOut">
              <a:rPr lang="en-US"/>
              <a:pPr/>
              <a:t>8/21/15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694501-BFB5-AE43-8C04-FBC30C3943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655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5715000"/>
            <a:ext cx="9906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762000"/>
          </a:xfrm>
          <a:prstGeom prst="rect">
            <a:avLst/>
          </a:prstGeom>
          <a:solidFill>
            <a:srgbClr val="17375E"/>
          </a:solidFill>
          <a:ln>
            <a:noFill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DE7C6C2-F1C4-E949-B559-9F0D7E805F01}" type="datetimeFigureOut">
              <a:rPr lang="en-US"/>
              <a:pPr/>
              <a:t>8/21/15</a:t>
            </a:fld>
            <a:endParaRPr lang="en-US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C5DD9A-E8AE-D849-96F8-5094D16A3D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512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78976FB-A6C4-CF41-AACB-9FC4EA0C25A2}" type="datetimeFigureOut">
              <a:rPr lang="en-US"/>
              <a:pPr/>
              <a:t>8/21/15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700BD7-665B-D346-8A6D-2DBE722189A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062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D98ED0-03FD-BF48-AA8C-00EA78625EDD}" type="datetimeFigureOut">
              <a:rPr lang="en-US"/>
              <a:pPr/>
              <a:t>8/21/15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6FF698-1B3D-E54E-BF5E-949C396362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909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5E2E23-E380-FE45-831C-5553B8E6808B}" type="datetimeFigureOut">
              <a:rPr lang="en-US"/>
              <a:pPr/>
              <a:t>8/21/15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70B179-2A0B-1541-BDC0-F74DACFB88D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02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EAF170E9-611D-2447-B568-D5B1A0BB1BFC}" type="datetimeFigureOut">
              <a:rPr lang="en-US"/>
              <a:pPr/>
              <a:t>8/21/15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0F41CA5-6F40-7C46-9F3A-6D14B1B7479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11" r:id="rId6"/>
    <p:sldLayoutId id="2147483906" r:id="rId7"/>
    <p:sldLayoutId id="2147483907" r:id="rId8"/>
    <p:sldLayoutId id="2147483908" r:id="rId9"/>
    <p:sldLayoutId id="2147483909" r:id="rId10"/>
    <p:sldLayoutId id="214748391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5-07-16 at 10.00.28 AM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16"/>
          <a:stretch/>
        </p:blipFill>
        <p:spPr>
          <a:xfrm>
            <a:off x="0" y="359175"/>
            <a:ext cx="9014687" cy="5746801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859555" y="600099"/>
            <a:ext cx="3579342" cy="172171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31602" y="1026215"/>
            <a:ext cx="28480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bg1"/>
                </a:solidFill>
              </a:rPr>
              <a:t>Need for highly effective educators </a:t>
            </a:r>
            <a:endParaRPr lang="en-US" sz="2400" b="1" i="1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208648" y="3848305"/>
            <a:ext cx="2719787" cy="178304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542207" y="4245963"/>
            <a:ext cx="20654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rgbClr val="FFFFFF"/>
                </a:solidFill>
              </a:rPr>
              <a:t>Standards to ensure quality</a:t>
            </a:r>
            <a:endParaRPr lang="en-US" sz="2400" b="1" i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433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9343497"/>
              </p:ext>
            </p:extLst>
          </p:nvPr>
        </p:nvGraphicFramePr>
        <p:xfrm>
          <a:off x="-112803" y="1066800"/>
          <a:ext cx="9121833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/>
              <a:t>Current pathways of licensure for Special Education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A80C0C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745594" y="1066800"/>
            <a:ext cx="822960" cy="822960"/>
          </a:xfrm>
          <a:prstGeom prst="downArrow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91440" y="4559518"/>
            <a:ext cx="35408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200" dirty="0" smtClean="0"/>
              <a:t>K-12 Special Education licensure is now a first-time standard license; candidates may not meet HQT requirements upon completion; </a:t>
            </a:r>
            <a:endParaRPr lang="en-US" sz="1200" dirty="0" smtClean="0"/>
          </a:p>
          <a:p>
            <a:pPr marL="285750" indent="-285750">
              <a:buFont typeface="Arial"/>
              <a:buChar char="•"/>
            </a:pPr>
            <a:endParaRPr lang="en-US" sz="1200" dirty="0"/>
          </a:p>
          <a:p>
            <a:pPr marL="285750" indent="-285750">
              <a:buFont typeface="Arial"/>
              <a:buChar char="•"/>
            </a:pPr>
            <a:r>
              <a:rPr lang="en-US" sz="1200" dirty="0" smtClean="0"/>
              <a:t>Program of study also available as an endorsement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37672072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5900163"/>
              </p:ext>
            </p:extLst>
          </p:nvPr>
        </p:nvGraphicFramePr>
        <p:xfrm>
          <a:off x="37407" y="1066800"/>
          <a:ext cx="9121833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2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/>
              <a:t>Proposed Options for increasing the number of teachers for Special Education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A80C0C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Up Arrow 1"/>
          <p:cNvSpPr/>
          <p:nvPr/>
        </p:nvSpPr>
        <p:spPr>
          <a:xfrm>
            <a:off x="2567215" y="3481911"/>
            <a:ext cx="832981" cy="1119673"/>
          </a:xfrm>
          <a:prstGeom prst="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Left Arrow 5"/>
          <p:cNvSpPr/>
          <p:nvPr/>
        </p:nvSpPr>
        <p:spPr>
          <a:xfrm>
            <a:off x="8519154" y="4601584"/>
            <a:ext cx="822960" cy="822960"/>
          </a:xfrm>
          <a:prstGeom prst="leftArrow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Left Arrow 6"/>
          <p:cNvSpPr/>
          <p:nvPr/>
        </p:nvSpPr>
        <p:spPr>
          <a:xfrm>
            <a:off x="8554434" y="5424544"/>
            <a:ext cx="822960" cy="822960"/>
          </a:xfrm>
          <a:prstGeom prst="leftArrow">
            <a:avLst/>
          </a:prstGeom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13117" y="5609888"/>
            <a:ext cx="2787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*SPED 101 Academy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932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Non-traditional program through higher </a:t>
            </a:r>
            <a:r>
              <a:rPr lang="en-US" dirty="0" err="1" smtClean="0"/>
              <a:t>ed</a:t>
            </a:r>
            <a:endParaRPr lang="en-US" dirty="0" smtClean="0"/>
          </a:p>
          <a:p>
            <a:r>
              <a:rPr lang="en-US" dirty="0" smtClean="0"/>
              <a:t>Successful PRAXIS score</a:t>
            </a:r>
          </a:p>
          <a:p>
            <a:r>
              <a:rPr lang="en-US" dirty="0" smtClean="0"/>
              <a:t>Completion of 101 SPED Academy and other course requirements prior to becoming a “teacher of record”</a:t>
            </a:r>
          </a:p>
          <a:p>
            <a:r>
              <a:rPr lang="en-US" dirty="0" smtClean="0"/>
              <a:t>Completion of master’s degree program while teaching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9573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of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12 hours of coursework</a:t>
            </a:r>
          </a:p>
          <a:p>
            <a:r>
              <a:rPr lang="en-US" dirty="0" smtClean="0"/>
              <a:t>SPED 101 Academy may meet 3 hours of this requirement</a:t>
            </a:r>
          </a:p>
          <a:p>
            <a:pPr lvl="1"/>
            <a:r>
              <a:rPr lang="en-US" smtClean="0"/>
              <a:t>Competencies</a:t>
            </a:r>
            <a:endParaRPr lang="en-US" dirty="0" smtClean="0"/>
          </a:p>
          <a:p>
            <a:r>
              <a:rPr lang="en-US" dirty="0" smtClean="0"/>
              <a:t>Successful PRAXIS score</a:t>
            </a:r>
          </a:p>
        </p:txBody>
      </p:sp>
    </p:spTree>
    <p:extLst>
      <p:ext uri="{BB962C8B-B14F-4D97-AF65-F5344CB8AC3E}">
        <p14:creationId xmlns:p14="http://schemas.microsoft.com/office/powerpoint/2010/main" val="14383026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 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SPED 101 Academy</a:t>
            </a:r>
          </a:p>
          <a:p>
            <a:r>
              <a:rPr lang="en-US" dirty="0" smtClean="0"/>
              <a:t>45 Hour Professional Development Course</a:t>
            </a:r>
          </a:p>
          <a:p>
            <a:r>
              <a:rPr lang="en-US" dirty="0" smtClean="0"/>
              <a:t>Mentoring</a:t>
            </a:r>
          </a:p>
          <a:p>
            <a:r>
              <a:rPr lang="en-US" dirty="0" smtClean="0"/>
              <a:t>Successful PRAXIS score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4518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Changing Landscape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Licensure Level</a:t>
            </a:r>
          </a:p>
          <a:p>
            <a:r>
              <a:rPr lang="en-US" dirty="0" smtClean="0"/>
              <a:t>New Programs</a:t>
            </a:r>
          </a:p>
          <a:p>
            <a:r>
              <a:rPr lang="en-US" dirty="0" smtClean="0"/>
              <a:t>Performance on assessments</a:t>
            </a:r>
          </a:p>
          <a:p>
            <a:r>
              <a:rPr lang="en-US" dirty="0" smtClean="0"/>
              <a:t>Trending decrease of teachers in pipeline</a:t>
            </a:r>
          </a:p>
          <a:p>
            <a:pPr marL="0" indent="0">
              <a:buNone/>
            </a:pPr>
            <a:r>
              <a:rPr lang="en-US" dirty="0" smtClean="0"/>
              <a:t>------------------------------------------------------------</a:t>
            </a:r>
          </a:p>
          <a:p>
            <a:r>
              <a:rPr lang="en-US" dirty="0" smtClean="0"/>
              <a:t>How great is the need?</a:t>
            </a:r>
          </a:p>
          <a:p>
            <a:r>
              <a:rPr lang="en-US" dirty="0" smtClean="0"/>
              <a:t>How urgent is the need?</a:t>
            </a:r>
          </a:p>
          <a:p>
            <a:r>
              <a:rPr lang="en-US" dirty="0" smtClean="0"/>
              <a:t>How do we work toward short and long-term solutions?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2499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920" y="675640"/>
            <a:ext cx="8229600" cy="4525963"/>
          </a:xfrm>
        </p:spPr>
        <p:txBody>
          <a:bodyPr/>
          <a:lstStyle/>
          <a:p>
            <a:r>
              <a:rPr lang="en-US" dirty="0" smtClean="0"/>
              <a:t>Need Title II data for 2014-15 enrollment verification in higher </a:t>
            </a:r>
            <a:r>
              <a:rPr lang="en-US" dirty="0" err="1" smtClean="0"/>
              <a:t>ed</a:t>
            </a:r>
            <a:r>
              <a:rPr lang="en-US" dirty="0" smtClean="0"/>
              <a:t> special education programs</a:t>
            </a:r>
          </a:p>
          <a:p>
            <a:pPr lvl="1"/>
            <a:r>
              <a:rPr lang="en-US" sz="1800" dirty="0" smtClean="0"/>
              <a:t>Unofficial reports verbally</a:t>
            </a:r>
          </a:p>
          <a:p>
            <a:r>
              <a:rPr lang="en-US" dirty="0" smtClean="0"/>
              <a:t>Need current enrollment higher education enrollment data for special education programs</a:t>
            </a:r>
          </a:p>
          <a:p>
            <a:pPr lvl="1"/>
            <a:r>
              <a:rPr lang="en-US" sz="1800" dirty="0" smtClean="0"/>
              <a:t>Previous program data not collected because Special Education was an add-on program of study to a license</a:t>
            </a:r>
          </a:p>
          <a:p>
            <a:r>
              <a:rPr lang="en-US" dirty="0" smtClean="0"/>
              <a:t>Need 2015-16 data on Special Education ALPs</a:t>
            </a:r>
          </a:p>
          <a:p>
            <a:pPr lvl="1"/>
            <a:r>
              <a:rPr lang="en-US" sz="1800" dirty="0"/>
              <a:t>In 2013-</a:t>
            </a:r>
            <a:r>
              <a:rPr lang="en-US" sz="1800" dirty="0" smtClean="0"/>
              <a:t>14, </a:t>
            </a:r>
            <a:r>
              <a:rPr lang="en-US" sz="1800" dirty="0"/>
              <a:t>17% of Special Education teachers in the workforce were teaching on an ALP or long-term sub </a:t>
            </a:r>
            <a:r>
              <a:rPr lang="en-US" sz="1800" dirty="0" smtClean="0"/>
              <a:t>waiver; In 2014-15 the number of ALP or long-term subs teaching special education classes was 18% </a:t>
            </a:r>
          </a:p>
          <a:p>
            <a:pPr lvl="1"/>
            <a:r>
              <a:rPr lang="en-US" sz="1800" dirty="0" smtClean="0"/>
              <a:t>Special Education waivers account for approximately 1/3 of all waivers issued each year</a:t>
            </a:r>
            <a:endParaRPr lang="en-US" sz="18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1377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325860"/>
              </p:ext>
            </p:extLst>
          </p:nvPr>
        </p:nvGraphicFramePr>
        <p:xfrm>
          <a:off x="372054" y="333519"/>
          <a:ext cx="8377449" cy="6170115"/>
        </p:xfrm>
        <a:graphic>
          <a:graphicData uri="http://schemas.openxmlformats.org/drawingml/2006/table">
            <a:tbl>
              <a:tblPr/>
              <a:tblGrid>
                <a:gridCol w="1143155"/>
                <a:gridCol w="1177279"/>
                <a:gridCol w="1177279"/>
                <a:gridCol w="1177279"/>
                <a:gridCol w="1177279"/>
                <a:gridCol w="1347899"/>
                <a:gridCol w="1177279"/>
              </a:tblGrid>
              <a:tr h="815155">
                <a:tc gridSpan="7"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Special Education Programs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473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B-K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K-12 First time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K-12 Add-On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89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Programs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Start Date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Programs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Start Date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Programs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Start Date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4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ASU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Fall 15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Fall 15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4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HU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BG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Fall 15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Fall 15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UGM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Fall 15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4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HSU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Fall 14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GM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Fall 14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4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SAU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GM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Fall 2015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4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UAF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Fall 14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GM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Fall 2015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4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UALR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Spring 2015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Fall 2015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4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UAM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 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Fall 2014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447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UCA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G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Fall 15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Fall 14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UGM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sv-SE" sz="11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Fall 2015</a:t>
                      </a:r>
                    </a:p>
                  </a:txBody>
                  <a:tcPr marL="12160" marR="12160" marT="1216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5509">
                <a:tc>
                  <a:txBody>
                    <a:bodyPr/>
                    <a:lstStyle/>
                    <a:p>
                      <a:pPr algn="l" fontAlgn="ctr"/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12160" marR="12160" marT="1216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12160" marR="12160" marT="1216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160" marR="12160" marT="1216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</a:t>
                      </a:r>
                    </a:p>
                  </a:txBody>
                  <a:tcPr marL="12160" marR="12160" marT="1216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160" marR="12160" marT="1216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</a:p>
                  </a:txBody>
                  <a:tcPr marL="12160" marR="12160" marT="1216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160" marR="12160" marT="1216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62980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here_have_all_the_teachers_gone_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" y="880185"/>
            <a:ext cx="8382000" cy="4841064"/>
          </a:xfrm>
          <a:prstGeom prst="rect">
            <a:avLst/>
          </a:prstGeom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solidFill>
            <a:srgbClr val="17375E"/>
          </a:solidFill>
          <a:ln>
            <a:noFill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Where Have All the Teachers Gone?</a:t>
            </a:r>
            <a:endParaRPr lang="en-US" sz="3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7227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117399261"/>
              </p:ext>
            </p:extLst>
          </p:nvPr>
        </p:nvGraphicFramePr>
        <p:xfrm>
          <a:off x="116629" y="1088572"/>
          <a:ext cx="8954478" cy="4495801"/>
        </p:xfrm>
        <a:graphic>
          <a:graphicData uri="http://schemas.openxmlformats.org/drawingml/2006/table">
            <a:tbl>
              <a:tblPr/>
              <a:tblGrid>
                <a:gridCol w="3732112"/>
                <a:gridCol w="1879015"/>
                <a:gridCol w="1606882"/>
                <a:gridCol w="1736469"/>
              </a:tblGrid>
              <a:tr h="215061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_tradnl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Average</a:t>
                      </a:r>
                      <a:r>
                        <a:rPr lang="es-ES_tradnl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% 1 </a:t>
                      </a:r>
                      <a:r>
                        <a:rPr lang="es-ES_tradnl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yr</a:t>
                      </a:r>
                      <a:r>
                        <a:rPr lang="es-ES_tradnl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ES_tradnl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loss</a:t>
                      </a:r>
                      <a:r>
                        <a:rPr lang="es-ES_tradnl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es-ES_tradnl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s-ES_tradnl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(2001-2014)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_tradnl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Average</a:t>
                      </a:r>
                      <a:r>
                        <a:rPr lang="es-ES_tradnl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% 3 </a:t>
                      </a:r>
                      <a:r>
                        <a:rPr lang="es-ES_tradnl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yr</a:t>
                      </a:r>
                      <a:r>
                        <a:rPr lang="es-ES_tradnl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ES_tradnl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loss</a:t>
                      </a:r>
                      <a:r>
                        <a:rPr lang="es-ES_tradnl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br>
                        <a:rPr lang="es-ES_tradnl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s-ES_tradnl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(2001-2012)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_tradnl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Average</a:t>
                      </a:r>
                      <a:r>
                        <a:rPr lang="es-ES_tradnl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% 5 </a:t>
                      </a:r>
                      <a:r>
                        <a:rPr lang="es-ES_tradnl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yr</a:t>
                      </a:r>
                      <a:r>
                        <a:rPr lang="es-ES_tradnl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s-ES_tradnl" sz="2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loss</a:t>
                      </a:r>
                      <a:r>
                        <a:rPr lang="es-ES_tradnl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br>
                        <a:rPr lang="es-ES_tradnl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s-ES_tradnl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(2001-2010)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7885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new teachers lost after one year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14.15%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7680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new teachers lost after three years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27.39%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7885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 new teachers lost after five years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34.56%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solidFill>
            <a:srgbClr val="17375E"/>
          </a:solidFill>
          <a:ln>
            <a:noFill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Arkansas Teacher Attrition</a:t>
            </a:r>
            <a:endParaRPr lang="en-US" sz="3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4949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creen Shot 2015-06-20 at 10.44.41 A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6279"/>
            <a:ext cx="9144000" cy="6135879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>
            <a:off x="2895600" y="5982495"/>
            <a:ext cx="978408" cy="48463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6245352" y="5982495"/>
            <a:ext cx="978408" cy="484632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3733800" y="648495"/>
            <a:ext cx="914400" cy="1143000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7010400" y="648495"/>
            <a:ext cx="914400" cy="1143000"/>
          </a:xfrm>
          <a:prstGeom prst="down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4755580" y="726279"/>
            <a:ext cx="914400" cy="1143000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1295400" y="648495"/>
            <a:ext cx="914400" cy="1143000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0" y="0"/>
            <a:ext cx="9144000" cy="762000"/>
          </a:xfrm>
          <a:prstGeom prst="rect">
            <a:avLst/>
          </a:prstGeom>
          <a:solidFill>
            <a:srgbClr val="17375E"/>
          </a:solidFill>
          <a:ln>
            <a:noFill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bg1"/>
                </a:solidFill>
              </a:rPr>
              <a:t>Educator Preparation Program Completers</a:t>
            </a:r>
            <a:endParaRPr lang="en-US" sz="3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1523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0"/>
            <a:ext cx="9144000" cy="914400"/>
          </a:xfrm>
          <a:prstGeom prst="rect">
            <a:avLst/>
          </a:prstGeom>
          <a:solidFill>
            <a:srgbClr val="17375E"/>
          </a:solidFill>
          <a:ln>
            <a:noFill/>
          </a:ln>
          <a:effectLst>
            <a:outerShdw blurRad="50800" dist="38100" dir="5400000" algn="t" rotWithShape="0">
              <a:srgbClr val="808080">
                <a:alpha val="39998"/>
              </a:srgbClr>
            </a:outerShdw>
          </a:effectLst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3862978"/>
              </p:ext>
            </p:extLst>
          </p:nvPr>
        </p:nvGraphicFramePr>
        <p:xfrm>
          <a:off x="457200" y="1524000"/>
          <a:ext cx="8382000" cy="3582416"/>
        </p:xfrm>
        <a:graphic>
          <a:graphicData uri="http://schemas.openxmlformats.org/drawingml/2006/table">
            <a:tbl>
              <a:tblPr/>
              <a:tblGrid>
                <a:gridCol w="2200275"/>
                <a:gridCol w="6181725"/>
              </a:tblGrid>
              <a:tr h="936625"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7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Inexperienced Teacher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61913" marR="0" lvl="0" indent="0" algn="l" defTabSz="914400" rtl="0" eaLnBrk="1" fontAlgn="base" latinLnBrk="0" hangingPunct="1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A teacher with less than one year of full-time professional teaching experience; a teacher in his or her first year of teaching. Source: SIS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  <a:tr h="931863">
                <a:tc>
                  <a:txBody>
                    <a:bodyPr/>
                    <a:lstStyle/>
                    <a:p>
                      <a:pPr marL="6350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775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Out-of-field Teacher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61913" marR="0" lvl="0" indent="0" algn="l" defTabSz="914400" rtl="0" eaLnBrk="1" fontAlgn="base" latinLnBrk="0" hangingPunct="1">
                        <a:lnSpc>
                          <a:spcPct val="11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A teacher who is teaching out of license area while on an Additional Licensure Plan (ALP). Source: AELS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  <a:tr h="160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5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 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  <a:cs typeface="ＭＳ Ｐゴシック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Unqualified Teacher</a:t>
                      </a: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61913" marR="0" lvl="0" indent="0" algn="l" defTabSz="914400" rtl="0" eaLnBrk="1" fontAlgn="base" latinLnBrk="0" hangingPunct="1">
                        <a:lnSpc>
                          <a:spcPct val="114000"/>
                        </a:lnSpc>
                        <a:spcBef>
                          <a:spcPts val="338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  <a:cs typeface="ＭＳ Ｐゴシック" charset="0"/>
                        </a:rPr>
                        <a:t>A long-term sub waiver. An individual, licensed or unlicensed, using a long-term sub waiver to substitute teach in an out-of-area position for more than 30 consecutive days during one semester Source: AELS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Calibri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sp>
        <p:nvSpPr>
          <p:cNvPr id="12307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92163"/>
          </a:xfrm>
        </p:spPr>
        <p:txBody>
          <a:bodyPr/>
          <a:lstStyle/>
          <a:p>
            <a:r>
              <a:rPr lang="en-US" b="1" u="sng" dirty="0" smtClean="0">
                <a:solidFill>
                  <a:srgbClr val="FFFFFF"/>
                </a:solidFill>
                <a:latin typeface="Calibri" charset="0"/>
              </a:rPr>
              <a:t>All Too Often…</a:t>
            </a:r>
            <a:endParaRPr lang="en-US" b="1" u="sng" dirty="0">
              <a:solidFill>
                <a:srgbClr val="FFFFFF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554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47377"/>
            <a:ext cx="8686800" cy="4891746"/>
          </a:xfrm>
        </p:spPr>
        <p:txBody>
          <a:bodyPr/>
          <a:lstStyle/>
          <a:p>
            <a:r>
              <a:rPr lang="en-US" dirty="0" smtClean="0"/>
              <a:t>ALP:  Additional Licensure Plan</a:t>
            </a:r>
          </a:p>
          <a:p>
            <a:r>
              <a:rPr lang="en-US" dirty="0" smtClean="0"/>
              <a:t>Long-term sub:  More than 30 days</a:t>
            </a:r>
          </a:p>
          <a:p>
            <a:endParaRPr lang="en-US" dirty="0"/>
          </a:p>
          <a:p>
            <a:r>
              <a:rPr lang="en-US" sz="3600" dirty="0" smtClean="0"/>
              <a:t>2013-14</a:t>
            </a:r>
          </a:p>
          <a:p>
            <a:pPr lvl="1"/>
            <a:r>
              <a:rPr lang="en-US" sz="3200" b="1" dirty="0" smtClean="0"/>
              <a:t>17% of Special Education Teachers in Arkansas</a:t>
            </a:r>
          </a:p>
          <a:p>
            <a:r>
              <a:rPr lang="en-US" sz="3600" dirty="0" smtClean="0"/>
              <a:t>2014-15</a:t>
            </a:r>
          </a:p>
          <a:p>
            <a:pPr lvl="1"/>
            <a:r>
              <a:rPr lang="en-US" sz="3200" b="1" dirty="0" smtClean="0"/>
              <a:t>18% of Special Education Teachers in Arkansas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4247924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Licensure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78 Public Comments related to the special education portion of the rules</a:t>
            </a:r>
          </a:p>
          <a:p>
            <a:pPr lvl="1"/>
            <a:r>
              <a:rPr lang="en-US" sz="2400" dirty="0"/>
              <a:t>60 in support of the rules</a:t>
            </a:r>
          </a:p>
          <a:p>
            <a:pPr lvl="1"/>
            <a:r>
              <a:rPr lang="en-US" sz="2400" dirty="0"/>
              <a:t>18 against the rules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r>
              <a:rPr lang="en-US" sz="2800" dirty="0" smtClean="0"/>
              <a:t>Other comments related to other portions of rules</a:t>
            </a:r>
          </a:p>
          <a:p>
            <a:pPr lvl="1"/>
            <a:r>
              <a:rPr lang="en-US" sz="2400" dirty="0" smtClean="0"/>
              <a:t>Of most concern are rules related to middle-level licensure</a:t>
            </a:r>
          </a:p>
          <a:p>
            <a:pPr lvl="1"/>
            <a:r>
              <a:rPr lang="en-US" sz="2400" dirty="0" smtClean="0"/>
              <a:t>Revisit in December; will need to update and educate committees</a:t>
            </a:r>
          </a:p>
          <a:p>
            <a:pPr lvl="1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741213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3176124"/>
              </p:ext>
            </p:extLst>
          </p:nvPr>
        </p:nvGraphicFramePr>
        <p:xfrm>
          <a:off x="-112803" y="1066800"/>
          <a:ext cx="9121833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2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/>
              <a:t>Current pathways of licensure 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A80C0C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932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5509221"/>
              </p:ext>
            </p:extLst>
          </p:nvPr>
        </p:nvGraphicFramePr>
        <p:xfrm>
          <a:off x="-112803" y="1066800"/>
          <a:ext cx="9121833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0" y="0"/>
            <a:ext cx="9144000" cy="762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smtClean="0"/>
              <a:t>Former pathways of licensure for Special Education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rgbClr val="A80C0C"/>
          </a:soli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728508" y="1066800"/>
            <a:ext cx="683731" cy="809106"/>
          </a:xfrm>
          <a:prstGeom prst="downArrow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515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2F89735-369F-4274-B1AF-6ECEBC31C7CA}"/>
</file>

<file path=customXml/itemProps2.xml><?xml version="1.0" encoding="utf-8"?>
<ds:datastoreItem xmlns:ds="http://schemas.openxmlformats.org/officeDocument/2006/customXml" ds:itemID="{D59631A3-2F6F-4F1E-A2CC-4EB3B4DA174C}"/>
</file>

<file path=customXml/itemProps3.xml><?xml version="1.0" encoding="utf-8"?>
<ds:datastoreItem xmlns:ds="http://schemas.openxmlformats.org/officeDocument/2006/customXml" ds:itemID="{9BB1EA96-71A9-4860-9739-42CB6799ED44}"/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480</TotalTime>
  <Words>1010</Words>
  <Application>Microsoft Macintosh PowerPoint</Application>
  <PresentationFormat>On-screen Show (4:3)</PresentationFormat>
  <Paragraphs>231</Paragraphs>
  <Slides>17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Theme</vt:lpstr>
      <vt:lpstr>PowerPoint Presentation</vt:lpstr>
      <vt:lpstr>PowerPoint Presentation</vt:lpstr>
      <vt:lpstr>PowerPoint Presentation</vt:lpstr>
      <vt:lpstr>PowerPoint Presentation</vt:lpstr>
      <vt:lpstr>All Too Often…</vt:lpstr>
      <vt:lpstr>Waivers</vt:lpstr>
      <vt:lpstr>Licensure Rules</vt:lpstr>
      <vt:lpstr>PowerPoint Presentation</vt:lpstr>
      <vt:lpstr>PowerPoint Presentation</vt:lpstr>
      <vt:lpstr>PowerPoint Presentation</vt:lpstr>
      <vt:lpstr>PowerPoint Presentation</vt:lpstr>
      <vt:lpstr>MAT</vt:lpstr>
      <vt:lpstr>Program of Study</vt:lpstr>
      <vt:lpstr>Testing Out</vt:lpstr>
      <vt:lpstr>Changing Landscape</vt:lpstr>
      <vt:lpstr>PowerPoint Presentation</vt:lpstr>
      <vt:lpstr>PowerPoint Presentation</vt:lpstr>
    </vt:vector>
  </TitlesOfParts>
  <Company>Arkansas Department of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Ivy Pfeffer (ADE)</dc:creator>
  <cp:lastModifiedBy>Ivy Pfeffer (ADE)</cp:lastModifiedBy>
  <cp:revision>31</cp:revision>
  <cp:lastPrinted>2015-08-19T15:27:30Z</cp:lastPrinted>
  <dcterms:created xsi:type="dcterms:W3CDTF">2015-06-14T14:45:30Z</dcterms:created>
  <dcterms:modified xsi:type="dcterms:W3CDTF">2015-08-21T10:46:10Z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0x01010082B2ED57DFC55F42BB00BB5B4AB0CA42</vt:lpwstr>
  </property>
  <property fmtid="{D5CDD505-2E9C-101B-9397-08002B2CF9AE}" pid="3" name="TemplateUrl">
    <vt:lpwstr/>
  </property>
  <property fmtid="{D5CDD505-2E9C-101B-9397-08002B2CF9AE}" pid="4" name="Order">
    <vt:r8>3927300</vt:r8>
  </property>
  <property fmtid="{D5CDD505-2E9C-101B-9397-08002B2CF9AE}" pid="5" name="URL">
    <vt:lpwstr/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_SourceUrl">
    <vt:lpwstr/>
  </property>
  <property fmtid="{D5CDD505-2E9C-101B-9397-08002B2CF9AE}" pid="9" name="_SharedFileIndex">
    <vt:lpwstr/>
  </property>
</Properties>
</file>