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4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8BE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8319" autoAdjust="0"/>
  </p:normalViewPr>
  <p:slideViewPr>
    <p:cSldViewPr>
      <p:cViewPr varScale="1">
        <p:scale>
          <a:sx n="76" d="100"/>
          <a:sy n="76" d="100"/>
        </p:scale>
        <p:origin x="-1142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BC4349A3-6DAC-453C-839F-7D5744455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1226"/>
            <a:ext cx="5852160" cy="432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17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1FEA54C-2128-4C09-9E5A-091D9229C0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19400" y="6172200"/>
            <a:ext cx="3124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A4ECB-D0D1-41AA-A0BE-EDB848BE9901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00800" y="6172200"/>
            <a:ext cx="2438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3817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8D592-3E32-4BD5-A642-DADDF8F212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10E33-AC5C-4A8D-8AA5-38D927CD2137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9746-774A-49F0-AA70-7A509A5C0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671FC-861A-46B4-B8CE-7B49B41E2EDE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BF06E-0529-45A5-AE58-0C6C63B2C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740EE-A4C3-41C2-90E1-1552298A9DF2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D19B-426F-4B17-AE82-90478939B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D6EDF-A0C4-4E1F-84FB-629A2CEE4EEC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A2D6-684D-47FA-88F0-01175B39CE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CA6F6-0DCE-4350-98C6-D8CA58D3A88F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F9932-E226-46A1-9087-1A9422E3F2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7E3C5-EE83-4922-AD9D-937B8C9EC95C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50BC6-4D9E-42BD-9D31-331DC50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47F7-8A32-4F21-B95D-7EACDC6B58B8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CF8E4-6432-4786-8C97-1F8D5AC01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1901-A031-4050-B827-FCE4C0D29BED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F7FB0-5A6B-4984-AFCA-3861A525E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5518-44AE-45FA-81F7-869DCFE71AE8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4BC36-ECC4-4E14-8E4C-0FEC74BB1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27437-B8F1-48C8-8004-D1A8F09EA9A2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53AF3-E02F-4DE0-BE7B-7EF9DE6654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B441-22D0-4C2B-A5A4-CFCD7DA173C7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1F70-5B07-4805-91DE-7D85CC8EC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AAF-0568-4DFE-945E-502C26B2A096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60A4D-E3C8-427A-B1D4-DA6BB420A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fld id="{FC1B34C1-B2D3-4582-A8B3-14D4AEA145AD}" type="datetime1">
              <a:rPr lang="en-US"/>
              <a:pPr>
                <a:defRPr/>
              </a:pPr>
              <a:t>01/02/2014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C4DF19E-B722-41B4-B2CC-EAF5D07BD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docid=i6xGlDoAh5NxqM&amp;tbnid=5GSrq-dJMuSbYM:&amp;ved=0CAUQjRw&amp;url=http://edpi.ek.free.fr/&amp;ei=LNSpUvOtH4mUkQfR2oCYAQ&amp;bvm=bv.57967247,d.eW0&amp;psig=AFQjCNFVgPB6yjLkBqLCcW8MTb3TXgnM3A&amp;ust=1386947718961268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629400" y="6613525"/>
            <a:ext cx="2133600" cy="244475"/>
          </a:xfrm>
        </p:spPr>
        <p:txBody>
          <a:bodyPr/>
          <a:lstStyle/>
          <a:p>
            <a:pPr>
              <a:defRPr/>
            </a:pPr>
            <a:fld id="{B3453AF3-E02F-4DE0-BE7B-7EF9DE66545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524000" y="3505200"/>
            <a:ext cx="25908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715000" y="2667000"/>
            <a:ext cx="23622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28600" y="2209800"/>
            <a:ext cx="17526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458200" y="990600"/>
            <a:ext cx="457200" cy="518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2743200" y="304800"/>
            <a:ext cx="1524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4495800" y="4648200"/>
            <a:ext cx="15240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00600" y="762000"/>
            <a:ext cx="1524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895600" y="4572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PD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0" y="38862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Teaching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838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Tutor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400" y="2514600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PLC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9600" y="4876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Summer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Oval 29"/>
          <p:cNvSpPr/>
          <p:nvPr/>
        </p:nvSpPr>
        <p:spPr>
          <a:xfrm>
            <a:off x="838200" y="838200"/>
            <a:ext cx="13716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" y="9144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RTI</a:t>
            </a:r>
            <a:endParaRPr lang="en-US" sz="4000" dirty="0"/>
          </a:p>
        </p:txBody>
      </p:sp>
      <p:sp>
        <p:nvSpPr>
          <p:cNvPr id="32" name="Rectangle 31"/>
          <p:cNvSpPr/>
          <p:nvPr/>
        </p:nvSpPr>
        <p:spPr>
          <a:xfrm>
            <a:off x="6096000" y="16764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0" y="1676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After-School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5000" y="2743200"/>
            <a:ext cx="25908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Leadership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5943600" y="53340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324600" y="1219200"/>
            <a:ext cx="21336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2" idx="4"/>
          </p:cNvCxnSpPr>
          <p:nvPr/>
        </p:nvCxnSpPr>
        <p:spPr>
          <a:xfrm flipH="1">
            <a:off x="3124200" y="1295400"/>
            <a:ext cx="381000" cy="2209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4" idx="3"/>
            <a:endCxn id="17" idx="7"/>
          </p:cNvCxnSpPr>
          <p:nvPr/>
        </p:nvCxnSpPr>
        <p:spPr>
          <a:xfrm flipH="1">
            <a:off x="3735386" y="1542489"/>
            <a:ext cx="1288399" cy="21858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4267200" y="685800"/>
            <a:ext cx="731520" cy="266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1905000" y="3048000"/>
            <a:ext cx="3840480" cy="914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endCxn id="20" idx="0"/>
          </p:cNvCxnSpPr>
          <p:nvPr/>
        </p:nvCxnSpPr>
        <p:spPr>
          <a:xfrm flipH="1">
            <a:off x="1104900" y="1600200"/>
            <a:ext cx="381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2133600" y="914400"/>
            <a:ext cx="609600" cy="1905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1905000" y="1600200"/>
            <a:ext cx="609600" cy="1905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22" idx="5"/>
          </p:cNvCxnSpPr>
          <p:nvPr/>
        </p:nvCxnSpPr>
        <p:spPr>
          <a:xfrm>
            <a:off x="4044015" y="1150330"/>
            <a:ext cx="1747185" cy="15166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 flipV="1">
            <a:off x="5715000" y="1676400"/>
            <a:ext cx="3810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 flipV="1">
            <a:off x="2133600" y="1371600"/>
            <a:ext cx="3566160" cy="1524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Shape 101"/>
          <p:cNvCxnSpPr/>
          <p:nvPr/>
        </p:nvCxnSpPr>
        <p:spPr>
          <a:xfrm>
            <a:off x="6248400" y="1371600"/>
            <a:ext cx="800100" cy="304800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Shape 109"/>
          <p:cNvCxnSpPr>
            <a:stCxn id="32" idx="2"/>
          </p:cNvCxnSpPr>
          <p:nvPr/>
        </p:nvCxnSpPr>
        <p:spPr>
          <a:xfrm rot="16200000" flipH="1">
            <a:off x="7677150" y="1657350"/>
            <a:ext cx="228600" cy="13335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762000" y="3352800"/>
            <a:ext cx="0" cy="1981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762000" y="5334000"/>
            <a:ext cx="384048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2057400" y="1524000"/>
            <a:ext cx="3048000" cy="3124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3810000" y="1219200"/>
            <a:ext cx="1752600" cy="3505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3657600" y="4800600"/>
            <a:ext cx="836614" cy="2993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5943600" y="3429000"/>
            <a:ext cx="365760" cy="1554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8458200" y="1187708"/>
            <a:ext cx="45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Achievement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6705600" y="22098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0" idx="7"/>
            <a:endCxn id="33" idx="1"/>
          </p:cNvCxnSpPr>
          <p:nvPr/>
        </p:nvCxnSpPr>
        <p:spPr>
          <a:xfrm flipV="1">
            <a:off x="1724537" y="1907233"/>
            <a:ext cx="4371463" cy="4811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3962400" y="2209800"/>
            <a:ext cx="2133600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114800" y="4343400"/>
            <a:ext cx="438912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038600" y="3429000"/>
            <a:ext cx="1737360" cy="685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7" name="Shape 56"/>
          <p:cNvCxnSpPr>
            <a:stCxn id="19" idx="2"/>
          </p:cNvCxnSpPr>
          <p:nvPr/>
        </p:nvCxnSpPr>
        <p:spPr>
          <a:xfrm rot="16200000" flipH="1">
            <a:off x="7448550" y="2876550"/>
            <a:ext cx="457200" cy="1562100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http://edpi.ek.free.fr/IMG/arton3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8200" y="228600"/>
            <a:ext cx="457200" cy="762000"/>
          </a:xfrm>
          <a:prstGeom prst="rect">
            <a:avLst/>
          </a:prstGeom>
          <a:noFill/>
        </p:spPr>
      </p:pic>
      <p:cxnSp>
        <p:nvCxnSpPr>
          <p:cNvPr id="50" name="Straight Arrow Connector 49"/>
          <p:cNvCxnSpPr>
            <a:endCxn id="22" idx="3"/>
          </p:cNvCxnSpPr>
          <p:nvPr/>
        </p:nvCxnSpPr>
        <p:spPr>
          <a:xfrm flipV="1">
            <a:off x="1447800" y="1150330"/>
            <a:ext cx="1518585" cy="11356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1752600" y="5486400"/>
            <a:ext cx="22098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905000" y="57912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Pre-K, Early Childhood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>
            <a:off x="152400" y="1219200"/>
            <a:ext cx="7315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52400" y="1219200"/>
            <a:ext cx="0" cy="4800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0" y="12192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endCxn id="31" idx="1"/>
          </p:cNvCxnSpPr>
          <p:nvPr/>
        </p:nvCxnSpPr>
        <p:spPr>
          <a:xfrm flipH="1">
            <a:off x="762000" y="1219200"/>
            <a:ext cx="152400" cy="49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endCxn id="55" idx="2"/>
          </p:cNvCxnSpPr>
          <p:nvPr/>
        </p:nvCxnSpPr>
        <p:spPr>
          <a:xfrm>
            <a:off x="152400" y="6019800"/>
            <a:ext cx="16002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1600200" y="3276600"/>
            <a:ext cx="457200" cy="3755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20" idx="4"/>
          </p:cNvCxnSpPr>
          <p:nvPr/>
        </p:nvCxnSpPr>
        <p:spPr>
          <a:xfrm>
            <a:off x="1104900" y="3429000"/>
            <a:ext cx="876300" cy="2362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3733800" y="1219200"/>
            <a:ext cx="838200" cy="5181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 flipV="1">
            <a:off x="3886200" y="6324600"/>
            <a:ext cx="6858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>
            <a:off x="3505200" y="3429000"/>
            <a:ext cx="2651760" cy="21945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2971800" y="5029200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5" idx="6"/>
          </p:cNvCxnSpPr>
          <p:nvPr/>
        </p:nvCxnSpPr>
        <p:spPr>
          <a:xfrm flipV="1">
            <a:off x="3962400" y="5715000"/>
            <a:ext cx="44958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E9FB3859-9CE8-409A-B830-4BC4B5934EF6}"/>
</file>

<file path=customXml/itemProps2.xml><?xml version="1.0" encoding="utf-8"?>
<ds:datastoreItem xmlns:ds="http://schemas.openxmlformats.org/officeDocument/2006/customXml" ds:itemID="{83659C12-E0F5-4AA2-9F79-1D4527995B8C}"/>
</file>

<file path=customXml/itemProps3.xml><?xml version="1.0" encoding="utf-8"?>
<ds:datastoreItem xmlns:ds="http://schemas.openxmlformats.org/officeDocument/2006/customXml" ds:itemID="{60C85821-E645-4879-9DFC-0D6EB6CEAB6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7015</TotalTime>
  <Words>18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Sample presentation slides</vt:lpstr>
      <vt:lpstr>Slide 1</vt:lpstr>
    </vt:vector>
  </TitlesOfParts>
  <Company>Bureau of Legislative Research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Christine M. Heider</dc:creator>
  <cp:lastModifiedBy>Brent Benda</cp:lastModifiedBy>
  <cp:revision>369</cp:revision>
  <dcterms:created xsi:type="dcterms:W3CDTF">2008-09-30T17:13:15Z</dcterms:created>
  <dcterms:modified xsi:type="dcterms:W3CDTF">2014-01-02T15:18:39Z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TC011367941033</vt:lpwstr>
  </property>
  <property fmtid="{D5CDD505-2E9C-101B-9397-08002B2CF9AE}" pid="3" name="ContentTypeId">
    <vt:lpwstr>0x01010082B2ED57DFC55F42BB00BB5B4AB0CA42</vt:lpwstr>
  </property>
  <property fmtid="{D5CDD505-2E9C-101B-9397-08002B2CF9AE}" pid="4" name="Order">
    <vt:r8>2606600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URL">
    <vt:lpwstr/>
  </property>
</Properties>
</file>